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Override PartName="/ppt/ink/ink36.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ink/ink14.xml" ContentType="application/inkml+xml"/>
  <Override PartName="/ppt/ink/ink43.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ink/ink2.xml" ContentType="application/inkml+xml"/>
  <Override PartName="/ppt/ink/ink21.xml" ContentType="application/inkml+xml"/>
  <Override PartName="/ppt/ink/ink32.xml" ContentType="application/inkml+xml"/>
  <Override PartName="/ppt/ink/ink10.xml" ContentType="application/inkml+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ink/ink39.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ink/ink9.xml" ContentType="application/inkml+xml"/>
  <Override PartName="/ppt/ink/ink19.xml" ContentType="application/inkml+xml"/>
  <Override PartName="/ppt/ink/ink28.xml" ContentType="application/inkml+xml"/>
  <Override PartName="/ppt/ink/ink37.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ink/ink7.xml" ContentType="application/inkml+xml"/>
  <Override PartName="/ppt/ink/ink17.xml" ContentType="application/inkml+xml"/>
  <Override PartName="/ppt/ink/ink26.xml" ContentType="application/inkml+xml"/>
  <Override PartName="/ppt/ink/ink35.xml" ContentType="application/inkml+xml"/>
  <Override PartName="/ppt/ink/ink44.xml" ContentType="application/inkml+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ink/ink3.xml" ContentType="application/inkml+xml"/>
  <Override PartName="/ppt/ink/ink5.xml" ContentType="application/inkml+xml"/>
  <Override PartName="/ppt/ink/ink15.xml" ContentType="application/inkml+xml"/>
  <Override PartName="/ppt/ink/ink24.xml" ContentType="application/inkml+xml"/>
  <Override PartName="/ppt/ink/ink33.xml" ContentType="application/inkml+xml"/>
  <Override PartName="/ppt/ink/ink42.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ink/ink13.xml" ContentType="application/inkml+xml"/>
  <Override PartName="/ppt/ink/ink22.xml" ContentType="application/inkml+xml"/>
  <Override PartName="/ppt/ink/ink31.xml" ContentType="application/inkml+xml"/>
  <Override PartName="/ppt/ink/ink40.xml" ContentType="application/inkml+xml"/>
  <Override PartName="/ppt/slideLayouts/slideLayout10.xml" ContentType="application/vnd.openxmlformats-officedocument.presentationml.slideLayout+xml"/>
  <Override PartName="/ppt/ink/ink11.xml" ContentType="application/inkml+xml"/>
  <Override PartName="/ppt/ink/ink20.xml" ContentType="application/inkml+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ink/ink16.xml" ContentType="application/inkml+xml"/>
  <Override PartName="/ppt/ink/ink45.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41.xml" ContentType="application/inkml+xml"/>
  <Override PartName="/ppt/ink/ink30.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sldIdLst>
    <p:sldId id="256" r:id="rId2"/>
    <p:sldId id="257" r:id="rId3"/>
    <p:sldId id="258" r:id="rId4"/>
    <p:sldId id="306" r:id="rId5"/>
    <p:sldId id="259" r:id="rId6"/>
    <p:sldId id="260" r:id="rId7"/>
    <p:sldId id="261" r:id="rId8"/>
    <p:sldId id="283" r:id="rId9"/>
    <p:sldId id="284"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5" r:id="rId32"/>
    <p:sldId id="286" r:id="rId33"/>
    <p:sldId id="287" r:id="rId34"/>
    <p:sldId id="288" r:id="rId35"/>
    <p:sldId id="289" r:id="rId36"/>
    <p:sldId id="290" r:id="rId37"/>
    <p:sldId id="291" r:id="rId38"/>
    <p:sldId id="292" r:id="rId39"/>
    <p:sldId id="293" r:id="rId40"/>
    <p:sldId id="294" r:id="rId41"/>
    <p:sldId id="295"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296" r:id="rId56"/>
    <p:sldId id="297" r:id="rId5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5" d="100"/>
          <a:sy n="65" d="100"/>
        </p:scale>
        <p:origin x="-672" y="-6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45:52.27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03AE6096-266A-416F-9882-2B6733A9C850}" emma:medium="tactile" emma:mode="ink">
          <msink:context xmlns:msink="http://schemas.microsoft.com/ink/2010/main" type="inkDrawing" rotatedBoundingBox="9715,5864 23184,5380 23239,6923 9771,7406" hotPoints="23163,5711 23173,7158 9876,7256 9865,5810" semanticType="enclosure" shapeName="Rectangle">
            <msink:sourceLink direction="with" ref="{D253C1EE-2F88-40D0-9D9E-80DBED3682D0}"/>
          </msink:context>
        </emma:interpretation>
      </emma:emma>
    </inkml:annotationXML>
    <inkml:trace contextRef="#ctx0" brushRef="#br0">141 322 628,'4'1'88,"0"-1"-8,2 1-7,4-1 3,-2 0-11,2 0-4,5 3 0,3-1-5,2-2-6,3 1 1,-1-1-1,1 0-6,-1 0-7,2 2-4,0-2 2,-2 0-5,2-2 1,-1 2 0,0 0-5,1 2 2,0-2 2,-1 2-6,0-2-2,4 0-3,0 1 2,0-1-1,1 0-6,0 0 1,1 0-2,-1 0 0,2 0-3,-1 0 7,2-1 0,-1-1-11,0 2 3,1 0-2,3 0 1,-2 0-3,2 0-2,-2-2 3,1 1-5,-4 1 4,2-2 0,-1 2 1,0 0 0,1-3-1,-3 3 1,2 0-1,-1 0 1,2 0 0,-1 0 0,-1 0-1,2 0 2,-3 0 2,4 3 2,-1-1-6,-1-2 5,5 1-5,1 1 3,-3-2-2,2 0-4,0 0 3,-1 0-1,4 0 4,-3 0-3,0-3 15,-2 3-23,4 0 3,-3-2-3,-1 2 7,4 0-4,-1 0-1,1 0 2,-2-3-1,0 3 3,0 0-2,0 0-2,-1 0 0,1 0-2,0 0 4,-1 0-11,2 0 1,0 0 3,-1 0-2,0 3 6,0-3 1,1 0-6,-1 2 2,1-2 2,0 0 3,2 0-2,48-5 6,-67 5-3,9-1 0,7 0-4,2 1 3,50 0 1,-67-2-2,8 2-1,4 0 2,3-1 1,2 1-5,-1 0 1,-1 0 0,2 0 0,-2-2 0,0 2-1,-1 0 12,-1-2-7,0 2 1,0 0 1,0 0 1,-2 0-7,1 0 8,3 0 1,-3 0-3,2 0 1,1 0-2,-1-1 0,1 1-1,-3 0 1,3 0-1,-4-1-3,3 1 1,1-2 6,-6 0-3,2-1-3,0 3-4,-1 0 4,1 0 6,-2 0-5,1 0 0,-4 0-2,2-1 0,-2 1 2,2-1 4,3-1-3,-3 0 2,-2 2-3,1 0 1,1-1-1,-1-2 4,-2 0-2,0 1 4,1-2 0,-3 2-5,4-1 1,0 0-1,-1 0 2,0 1-3,-2 1 0,1 1 1,0-4 0,-2 2 0,-1 1-3,3-1 2,-2 2 2,3 0-2,-2-3 0,2 3 2,0-2 4,1 1-5,1-1 0,2 1-3,-2-1 1,1-2 1,-1 1 2,2 0-2,1 1 0,1-1 0,2 2 0,-2-3 0,0 0-3,2 3 3,-3-2 1,-2-1-1,5 4-6,-3-3 6,2 3 1,0-3 5,-1 1 0,-1-1-6,0 3 1,0-2 3,1 2-7,0-2 7,1 1 6,0 1-10,0-2 4,2 0 0,0 0-1,3 0-4,0 0-1,49-2 14,-37 4 0,-29 0-3,9-1 3,48-2 1,-58 3-2,8-2-2,7 1 0,51-3 3,-37 3-6,-29 1 0,51-6 4,-50 6-6,7-1 6,5-1 0,2 2 10,1 0-16,2 0 2,49-3 4,-32 1-10,-6-1-3,-1 0 6,-30 2-1,13-2 3,1 2-1,5 1-3,49-1 5,-67 1-6,11 0 2,3-3 1,49 0 2,-62 3-5,8-1 3,7-2-2,-2 1 5,2 1 1,3-2-3,-3 1 20,1 0-25,-3 0 0,0 0 5,0-1-8,1 1 7,-2 0-5,-1-1-1,1 0 5,-2 1-1,-1 2-1,1 0 2,-2 0 3,0 0-2,0 0-1,2-1-7,-2-3 5,0 3-5,-2-1 9,1 1-4,1 1-1,-2 0 15,-1 0-15,1 0 0,1 0-2,-4 0-1,3 0 6,0 0-2,-3-3-2,1 2-2,-1 1 6,-1 0-2,2 0-2,0-2 20,-2 2-16,2 0 0,-1-1-2,-1-1 0,2 2-6,0-2 5,-3 1-2,2-2-5,-1 1 6,-1-1 2,0 1-4,2 0 1,-4 2 4,4-2 2,-2 2-10,-2 0 2,2-3 2,-1 0 6,0 1 0,-3 1-2,-1 1-3,-1 0 4,6-2 3,1 2-5,1-3 6,0 2-4,0-2 0,4 0-6,-4 1 6,3 1 1,-2-2-1,-1 0-1,4 2 1,-2-4-5,-1 3 12,4 1-18,0-1 4,0 1 5,1-2-2,0 1-2,-1 0 3,0 2 8,-1-3-7,1 2-1,-1-2 1,1 3-6,0-1 8,1 1-2,-1-2 0,2 1 1,1-1-2,-3 0 4,4 2-3,-2-1 1,0 1-3,0 0-2,4 0 9,-1-2-4,1 2 3,3-1 1,-4 1-2,4 0-2,-1 0-1,2 0 0,49 1 14,-68-1-12,48 2-2,-46-2-8,4-2 7,51 4 2,-53-2-2,5 0 4,4 0-6,2 0 4,1 1 6,49 4-8,-62-3 5,6-1 1,5 2-5,0-1 4,1 0-1,0 2 1,0-4-3,-2 3 1,0-2 5,2 1-3,0 1 0,-1-1 1,0 1-7,3-2 3,-1 2-2,47 1 0,-64-4 0,10 0 0,3 2 4,1-1-1,0 4-2,5-4 0,-3 2-1,-2 0 19,2-1-22,-2 0 3,2-1 2,-2 2 0,2-3 7,-1 4-3,0-2-3,0-1 1,-2 1-1,0 0 1,0 1 1,-2-2 13,0 1-18,0 0 2,-1-1 0,3 1-1,-4-2 0,1 0 0,0 0 10,0 1-9,0 2 3,-1-3-4,-1 0 0,1 0-1,1 0-8,-3 0 7,3 0 5,1-3 4,-4 3-7,1 0 1,1 0-1,-2 0 1,4 0 1,-4 0-2,0 0 5,0 0-1,-1 0-4,-3-1 0,0-1 1,-1-1-2,2 1 3,-2 1-2,0-1-2,-2 2 19,0 0-17,-4 0 2,-1-1-8,-2-1 12,0 2-3,-1-2 1,-1 2-2,-2-1 4,0 1-4,1 0-3,1-2 17,-2 2-18,0-2 4,-2 2-1,4 0-4,-2-2 0,-3 2 4,3 0-2,0-3-3,-3 2 3,5 1-2,-2-2 3,1 2-5,-2-2 0,2 1-4,-1 1 10,1-2-2,1 1 1,-1-1-5,1 2 7,-2 0-4,1-1-1,2 1 3,-3-3 14,3 3-15,-2-2-8,1 1 1,-4 1 0,7-2 8,-3 1-2,-2 1 3,3-1-2,-1-1 4,1 2 4,-1-2-7,3 2-3,2-1 3,-2 0-2,4-2 8,-5 1 0,-1 0 1,-3 1-2,1 1-2,-1 0 8,-1 0 1,1-2-7,0 1 4,-2-2-3,1 3 0,-3 0-4,1 0 0,0-2-1,-2 0-1,3 2-4,0 0 0,-5 0-7,4 0 3,-1 0-3,-2 0 2,3 0-1,-1 0 1,-2-2 2,1 2 5,-1 0-1,3 0-1,-2 0 5,1 0 3,-3 0-6,1 0 7,3 0-1,-2-1 3,0 1 0,-2 0-3,3 0 4,-1 0 0,0 0-2,0-1-3,-1 1 2,4 0-3,-4 0 1,2-3 3,-2 2-16,3 1 7,-2 0-1,1-2 4,-3 2-2,1-1 28,3 1-31,0 0-2,-1-2-4,1 0 1,-2 2 5,3-1-3,-2 1-2,-1 0 0,-1-2 3,3 2 1,-1 0 4,-2 0 14,4 0-12,-4 0 0,0 0 4,2 0-7,-3 0 2,5-1 8,-4 1 0,-1 0-2,0-2-5,1 2 4,1-2 4,-2 2-1,1 0-3,2-2-10,-2 2 11,2 0-5,-1-1 2,-2 1 0,0-2 4,1 2-4,-1 0-6,4 0 1,-4 0-5,2 0-2,0 0 6,-2 0-8,0 0 4,0 0 1,0 0-7,0 0 4,0 0-4,5 0 19,-5 0-14,0 0-1,1 0-3,-1-2 0,1 2 2,1 0 0,-2 0 1,0 0-1,0 0-1,0 0 7,0 0-5,1 0 14,-1 2-2,3 0-14,-2-1 5,1 1-4,-2-2 1,0 2 5,0 0 4,0 1-3,0-2-1,0 1 0,0 1 5,0 0 10,1 1-11,-1-1-1,0 1-1,0 0-5,0-1 7,0 4-1,0-5 5,0 3 3,-1-1 2,-1 2-1,-2-1-4,3 0 10,1 1-1,0-1-8,0-1 3,-2 0 2,2 1-5,-1 1-3,0 0 3,-4-1-1,5 2 0,-1-3 11,1 2-18,-1 1 2,-1-3 1,2 1-3,-4 0 1,3 0 2,1 0-3,-2 0 3,1 1-1,-1-1 1,2 2 18,-4-1-22,3 0 2,1 0-2,0 0 7,0 0-3,0 0-2,-2 0 6,1 3 0,0-1-7,1 1 22,-5-1-20,5-2 7,0 3-9,0-2 2,0 1 2,0-1 1,0-1 1,0 3 0,0-2-2,0 0 1,0 1-4,0-1 7,0 1-3,0-2-2,0 0-1,0 3 0,0-3 6,0 2-4,0-4-2,0 3-1,0 0 18,0 0-12,0-1-5,0 2 4,0-2-1,0 1-1,0-2-4,0 2 2,0-3 2,0 3 4,0 0 1,0-1-4,0 1-1,0-1 0,0-1-3,0 2-1,3 1-1,-1-1 2,-2 0 3,0-1-3,0 0 3,0 1 1,0 0 0,0-1 15,0 0-17,0-1-1,1 1-3,0 4 5,1-4 0,-2 1-1,0 0-5,0-1 12,1 1-4,-1-1 10,0 1-11,0-1-2,3 0 1,-2 1-2,-1 1 0,2-2 1,-2 0-2,0 1 3,0 0 1,1-1-3,1 1 0,-2-1 5,0 1-5,1 1 4,2-1 0,-2 0-3,1-1 3,-2 2 1,0-1-6,0-1 3,0 1 0,1 0 3,0 1 11,-1-1-14,5 1 2,-4-2-1,0 2-3,-1-1 3,0 0-3,2-1 5,-2 1 0,0 0 1,0 1-4,1-2-2,2 3 1,-2-3 2,-1 0 0,2 3-1,-2-1 3,0 1-3,1-3-2,1 3 4,-2 0 0,0 0 4,0-1-3,1 1-1,3 5 0,0 0-2,-2 2 1,1-4 18,-2 0-21,2 0 0,-2-2-3,-1 0 4,3-2 7,0 2-2,-2-2-4,1-2-1,-1 3-5,5 0-1,-3 3 4,1 0 1,-3-2 5,1 0-1,-2-2-4,2 0 0,-2 0 6,2-1 0,2 1-4,-3-1-4,1-1 6,-1 1 0,-1-1 4,0 3-1,3-3 2,-3 2-7,1-1 2,-1 1 2,2-1 0,-1-2-5,-1 0 6,2 1-7,-2 0 5,0-2 3,1 0 3,-1 0-2,0 2 2,0-3 19,0 0-21,0 0 2,3 0-6,-3 1 8,0-3-5,1 3 3,-1-2 5,0-1-8,0 2 3,0-1-1,0 1-2,0-1-1,0-1-1,0 2 4,0-2-6,0 1 2,0-1 0,0-1 12,0 2-3,0 0 0,0-1 17,0-1 2,0 1 4,0-1 4,0 2 15,0-2-13,0 2-1,0 0-7,0 0-1,0-2-5,0 1-2,0-1-7,-1 0 13,1 0-14,-3 2-7,2-2 0,-1 2 2,1-2 2,-1 1 0,-2-1-3,1 0-1,1 0 3,-3 2-3,1-2 0,-1 0 0,0 0 4,-2 0-5,0 0 0,-1 0 1,4 0-4,-3 0 2,-2 0-3,4-2 0,-4 2-2,2-1 2,-1-1 3,2 0-6,-1 1-1,-1 1 1,1-2 0,-2 0-2,-2-2 3,-2 2 3,2-2-2,-2 3-6,4-2-1,-1 0 0,0 0 4,2 2-2,-2-3 3,1 3-3,2-1-1,-1-1 2,-6-1-2,3 1 3,-2 1-1,0-1-11,2 0 7,1 0 4,0 1-1,1-2-2,0 3 2,1-1-2,-2 2 1,0-3 13,-1 0-14,-5 1-2,4-1 0,1 2 1,-3-3 0,2 2-1,4 0 2,-2 1 4,-1 1-3,2-2-2,0 1 6,-4 0-4,-1-1 0,0 0 3,0 2-2,4-1-3,0 1 6,0-1-6,2-2 5,-2 3-3,0-2 1,0 0 5,2 1-6,-2 1 2,0 0-3,2-2 3,1 2-2,-4 0-3,4-1 3,-2 1 1,-1-3-6,1 3 4,-1 0 1,0-1 0,1 1 0,0 0-7,0 0-3,-1 0 12,2-1-1,0 1 1,-2-2-1,0 2 0,0 0 0,0 0 1,0 0-3,1 0 1,0 0 0,-1 0 1,0-2 3,-1 2-7,-4 0 2,-1 0 1,2 0-4,-1 0 9,4 0-6,-2 0 0,0 0-1,6 0 2,-1 0 0,-1 0 6,1 0-5,0 0-1,1 0 1,-3 0-1,1 0 2,0 0-1,0 2 1,3-2 0,-3 0 0,0 0-5,1 2 2,-2-2 3,2 0 0,-1 0-1,1 1-8,-2-1 4,1 0 3,4 1 4,-4-1-4,2 3 4,-1-3-5,0 1-1,1-1 4,-2 0 2,1 2 0,-1-2 0,1 0-16,-2 0 20,0 0-6,0 1 1,1-1 0,-3 0-2,-3 0 2,-2 0 1,-3 2-2,2-2 0,-3 0-1,-1 0 17,-1 0-22,1 0 2,1-2 3,-2 2-1,1-1-2,1 1 1,-2-2 0,1 1 5,-4 1-3,4-3-14,-3 2 14,2 0 3,-1-1-3,0 0-11,1 2 14,0-3 0,-1 1-4,2-1 17,-1 1-17,-1-1 3,-1 2-4,4-2 15,-6 1-19,5-2 3,-1 2-3,1-1 5,0 0 0,0 2-2,0-3 14,0 3-11,-2-1 2,3 0-3,-2 1 13,1-1-14,2 0-13,-1 1 13,0 0 1,-3-3-3,3 2 2,0-1 0,-3 1 1,3-1 2,-3 1-1,2 0-1,-2 0 15,1 1-19,1 0-5,-3-1 7,4 1-1,-1-1 1,-1 0 4,2 0 14,-5-1-12,5 1-5,-3 1 0,0-1 17,3 1-16,-2 1 1,1-2-4,1 2 4,0 0-4,-1-2 3,1 1 0,-2 1 0,1 0-1,-1-2 6,0 2-4,3 0 1,-1-2 0,1 2 0,1 0-1,-3 0-2,0 0 10,2-2-10,2 2 4,-3 0-4,1 0 1,-2 0 3,1 0-8,1 0 2,2 0-1,1 2 4,0-2-2,2 2-2,1-2 3,1 2 2,-1-2-1,0 0-1,0 1 1,-3 1-2,-1 0 2,-2-1 1,1 1 0,0-1 1,0 1-2,-1-1-1,2-1-1,-2 2 3,0 0-1,2 2 6,0-3-7,0 2 3,-1 0-2,3 1 0,-1-1 3,0 1-2,-3-1 15,1 1-17,0-2 0,0 0 1,-2 1 5,1 1-7,2-1-1,-2 2 6,2-4-2,-2 2 0,2-1 3,-2 2-2,2-2-1,-2 1-3,2 0 18,-2-2-18,2 3-1,0-1-3,1-1-4,0 1 6,-1-1 3,0-1 4,-2 3-1,2-3-3,-2 1 0,2 1 5,-2-1-5,-1 2 1,3-1-10,0-1 9,-1 0 2,1 1-3,-2-1 1,2 2 15,0-2-14,-2 1 0,3 0 0,-1 0 3,0 0-4,0-1-1,-1 2 1,3-1-3,-3 0 0,0-1 3,-2 1 14,1 0-14,2-1 0,-3 2-2,0-1 1,1 0 0,2 2-8,-2-2 8,-1 1 1,0-1-1,0-2 5,1 3 10,-1-3-15,-3 2 2,5 1-1,-2-2-2,-2 1 1,2 0 1,0 3-1,0-4 2,1 0-1,-4 3 2,3-2 18,0-1-22,-3 1-1,3-1 3,0 1 13,-3 1-18,3-1 5,0-1-1,0-1-3,-1 1 2,1 1 1,1-2 1,0 1-2,-1 2 3,2-2-2,-2 0 3,1 0-6,0 1 6,1-2-2,-1 2-11,0-2 16,2 2-14,-2 0 0,2 1 0,0-4 2,0 4 2,-1-4 1,1 4-4,0-2 1,1-1 0,2 3-3,-1-2 0,3-2-3,-3 2 2,-3-1 2,1 1-3,-2 0 4,2-1 3,0 2-3,4-1 3,-3-1-3,0 3 11,2-2-15,-2-1 4,0 1-1,0 0-3,-2-1 0,0 1 3,-2-1 0,4 1 1,-2 2-3,0-3 3,3 3-3,-5-3 3,1 1 2,0-1-1,-1 1 3,2 1 3,-3 0-2,3 0 3,-4-3-4,1 4 3,1-2 2,0 1-4,-2 0 2,-2-2-1,3 1-5,-2 3 8,0-3 0,-1 0-7,-2 0 11,3 1-5,0-2 1,-1 2 2,0-1 1,-2 2-11,0-1 11,-1-1-2,0 1 0,1-1 0,-4 1-1,3 1-3,-1-3 4,-1 2-1,1 1 1,-1-1-4,0-2 2,-3 1-1,2-1 0,-4 1 6,2 0-2,-1 0-3,-1 0 2,1-1-2,2 0 4,0 1-5,-2 0 4,3-1 1,-1-1-1,-1 0-3,1 0 4,1 2-5,-1 0 3,1-2 0,0 0-2,0 0-2,5 1 9,-5-1-4,3 3-2,-1-3-1,1 0 1,2 0 0,-2 0 0,0 0 5,1 0-7,0 0 2,2 0 0,0 0 1,-1 0-3,0-3 4,-1 3-2,5-1 0,-4 1 0,1-2 3,1 0 1,-1 1-3,0-1-1,1 0-1,0 2 1,0-1-3,2 1 4,-1-3-1,-1 1-1,0 2-2,3 0-1,-3 0 8,1-2 1,0 2-8,-1 0 5,2 0-3,-1 0 2,-1 0 0,0-2-4,1 1 1,-3 1 4,0 0 0,2 0-3,-1-2 1,1 2 5,-2 0-3,3 0-1,-1 0-5,-2 0 2,3 0 3,-1 0-5,-3 0 5,2 0-3,-1 0 3,0 2-2,-1-2 4,-1 0 2,0 1-5,3 1-2,-3 0 1,-2-2 3,2 2 0,-3 0 7,0-2-5,-1 1-4,2 0 0,-2 1 8,1 0-6,-2-1 1,2 1 5,-2 0-2,1-2 2,0 0-1,-2 0 0,0 0-1,1 1 0,0-1 2,0 3 0,0-3 5,1 0-5,0 0 0,-2 0 2,5 0-6,-2 1 2,0-1-2,-1 0 0,-1 0-2,2 0 8,-1 0-8,1 0 9,0 0-4,0 2 4,1-2-6,0 0 0,2 0 3,-3 0-7,2 0 6,-4 0 13,2 0-17,0-2-4,1 2 3,-1 0-2,1-1-2,-1-2 19,2 3-14,-2-1-2,1-1-2,1 0 6,-2-1-6,0 1 1,3 2 1,0-1 2,-3 0-2,4-1 19,-1 0-24,2 2 2,-1-2 1,0 2-2,-1-2 4,4 1 1,-4-1 0,3 2-6,-2-1 5,4-2 0,-3 1 0,0 0 1,2 2-1,-2 0-4,0 0-2,-1 0 4,2 0-2,-3-1 1,2 1-2,0 0 1,2 0 4,-4 0 0,4 0-2,0 0 3,-3 0-4,4 0-2,-3 0 1,2 0 4,2 0 0,-1 0 3,0 0-4,0 0 1,1 0 15,-1 0-18,1 0-1,1 0 4,-2 0-4,4-2 4,-7 1 0,5 1-1,2 0-2,-3 0 4,6 0 2,2 1-3,0-1-2,-5 2-4,1-2 6,1 0-2,-1 0 1,-2 0 18,3 0-19,2 0 1,-2 0-2,3-2 2,1 2 13,1 0-18,2 0 2,-7 0-2,-3 0 3,1-1 5,-1 1-2,2 0-5,2 0 4,-3 0-1,-1 0 1,-1 0 1,0 0 1,6 0 0,-2 0-1,-2 0-1,-2 1 1,2-1 0,1 0 1,-2 0-5,2 0 4,-1 2-2,0-2 13,-1 0-16,2 0 7,2 0-6,-2 0 0,0 0 0,2 0 0,-2 0-2,4 0 0,1 0 1,-2 1-1,0-1 5,-4 0 0,5 0-1,-4 0 2,3 2-2,-1-2 1,1 2 0,2-2-1,0 0 2,4 3 0,-1-3 0,0 0 1,-1 0 1,4 0 0,-3 1 0,0-1-1,2 0 1,-2 2-5,1-2 3,2 0-2,-1 1 0,1-1 3,0 0-1,0 2 0,0-2-1,0 2 1,1-2-1,1 0 0,-1 0 1,0 0-1,-1 0 0,2 0 0,0 2 0,0-2-2,1 2-6,-2-2 3,0 1-5,2-1-2,-3 1 0,2-1 6,-1 0-6,0 0 2,-1 0-12,2 0 4,-1 2-10,2 0 6,-2-2 2,-1 0-1,2 1 2,-1 1 5,2-2-3,-5 2-2,4-2 4,-1 0 2,-2 1-2,2-1 7,-1 3-1,1-2 0,1-1 2,-1 0 3,1 2 0,-2-2-2,2 0 2,0 0 2,1 1 1,-2-1 3,2 0-2,0 0 3,-1 0 0,1 0-6,1 0 4,-1 0-2,0 0 0,0 0 2,-1 0-1,1 0-1,-1 0 4,0 0-2,0 0-2,1 0-1,-2 0 0,0 0 4,1 0-4,-2-1-3,1-1 3,0 2 1,2-1 1,-1 1-3,-2 0 1,1 0 1,0 0 1,2-3-2,-3 3 3,0 0-3,2-1-2,-1 1 3,0 0-2,1-2 4,-1 2 2,0 0-4,2-2 2,-1 2 0,0-1-5,1 1 4,-3-2 0,4 2 1,-4 0-3,2 0 9,0 0-7,0 0 3,-1 0-1,1 0-5,0 0 0,0 0 5,1 0-2,-1 0-1,-2 0-4,5 0 5,-3 0 10,0 0-11,1 0 3,-2 0-6,2 0 3,-3 0 4,1 0 0,0 0 0,1 0 0,1 0-2,-3 0-1,1 0 4,0 0 0,2 0 4,-1 0-6,-1 0 4,2 0-4,-2 0 5,-1 0-1,1 0 1,1 0-5,1 0-1,-3-2 1,1 2 2,2 0-5,-2 0 1,1-1 0,-1 0 1,2-1 0,-2 2 0,2-2-2,-3 2-4,1 0 1,1 0 11,-1 0-10,2 0-4,-3 0 0,0 0 5,3 0 4,-5 0-3,2 0 4,0 0-2,0 0-1,0 0 1,0 0-1,0 0 2,1 0 0,1 0 3,-2 0-7,1 0 2,1 0-3,-1 0 8,0 2 0,2-2-8,-3 0 0,3 0 3,0 0 1,1 0 0,-1 0 1,-1 0-2,1 0 3,1 0-6,1 2 4,0-2-2,-2 0 3,1 1 0,2-1 0,-2 0 1,2 0 4,-2 0 0,0 0 0,3 0-3,-3 0 7,2 0 1,-1 0-3,-1 0 6,2 0 3,1 0-1,0 0 4,0 0 2,-3 0-3,3 0 6,0 0-2,-1 0 9,1 0 4,0 0-7,0 0 2,0-1-11,0-1-1,0 0-4,0 0-1,0 0-1,0 1 1,0-2-6,0 1 2,1-1-3,2-2 5,-3 1-1,1 0-5,1-1 6,-1 0 3,1-1 1,-1-1 1,2 2 1,-2-3 5,2 1 3,-1 1 0,2-3 0,-4 3-3,3-3-4,-1 1 17,1-1-15,1-2-1,-1-2-1,1-1-1,1 3 4,-1-1-8,-3 3 1,2-1-3,0 0 5,0 2-2,-2 0 2,2-1-1,1 1-3,-3-1-1,2 1 14,0 1-18,0-2 2,-2 1 1,2-1-3,-1 1 2,2 0-2,-4 0-1,3 1-2,-1-4 0,3-1 15,-4-1-14,2 0-8,1 0 3,-1 1 3,0-2 15,1 0 1,-3-1-3,2 4-1,-2-3-1,4 5-1,-5-1 1,0 0 0,1 1 6,-1 2-8,0-2-7,1 1 2,-1-1-1,2 1 1,-2 0-3,0-2-4,0 2 5,0 0 1,0 0-4,0 1 3,0-2-2,0 2-1,0-2 0,1 1-4,-1 0 3,0 0 0,0 0-3,0 1 1,3-1-1,-3 1 1,0 0 0,0-1 1,0 1-3,0 1 3,0-1 3,0 1-7,0-1 4,0 0-1,1 1-1,1-1 3,-2 2-3,1-1 4,-1 2 7,2-4-12,-2 1 2,0 1 0,1-1-2,-1 1 3,0 1 0,0-2-2,0 1-3,0-1 4,0 0 6,3 1-5,-3 1-2,0-2 4,0 1-4,0-1 6,0-1-5,0 1-8,1-1 8,-1 1 0,0 1 0,2-3 11,-2 3-11,1-2 0,-1 1-1,2 1-4,-2-3 3,0 3 2,4-1-1,-4 0-6,0-1 2,0 2 1,0-3-2,0 3 0,0-2 1,0 2 2,0-1 14,0-2-19,1 3 6,-1-3-3,0 3 5,2-1-4,-1 0-3,-1 3 3,1-3 0,-1 2 1,0-2 3,2 3-2,-2-1 1,3-1-1,-3 3-2,0-2 5,0 3 14,0-2-26,0 0 9,0 1 1,0 0 0,0 0 2,1 0 0,-1-1-2,0 0-2,0 1 5,1 0-3,1 0 0,-2 0-6,1-3 9,-1 3 2,3-2-2,-3 1-1,0-1-1,1 0 3,-1 1-1,2-1-3,-1 1 14,-1-3-15,0 3 1,2 0 6,-2-1-2,1-1 9,-1 3-2,0-1 2,0-1 0,0-1-3,0 3 0,0 0 1,0-2 2,0 2-3,0 0-2,0-1-3,0 2 0,0-1-2,0 2 0,0-1 0,0 0-2,3 1 2,-3-1-2,0-1 5,0 2-4,0 0-1,0-1 1,0 1 0,0-1 3,0 2-2,0-2 1,0 1-7,0 1 8,0-1-2,0-1 1,0 0 0,0 2-5,0-3 5,0 3 2,0-1-1,0 1-1,0-1-2,0 1-5,0 0 5,0 0 0,0 0-2,0-2 2,0 2-3,0 0 5,0 0-4,0 0 1,0-2 0,0 1 0,0 1 3,0 0-3,0 0 2,0-2-2,0 2 11,0 0-10,0 0 2,0 0-1,0-1 1,0 1 1,0-3 2,0 3 2,0 0 2,0 0-1,0 0 1,0 0-1,0 0-2,0 0-2,0 0 0,0 0 0,0 0-2,0 0-22,0 0-41,0 0 6,0 0-143,0 0-38,0-2-17,0 2-73,1 0 33,-1 0-168,0 0 18,0 0-302</inkml:trace>
  </inkml:traceGroup>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4:03.15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609278B5-A796-48E3-8864-154D82763B21}" emma:medium="tactile" emma:mode="ink">
          <msink:context xmlns:msink="http://schemas.microsoft.com/ink/2010/main" type="writingRegion" rotatedBoundingBox="6041,11799 24527,11345 24548,12196 6062,12651"/>
        </emma:interpretation>
      </emma:emma>
    </inkml:annotationXML>
    <inkml:traceGroup>
      <inkml:annotationXML>
        <emma:emma xmlns:emma="http://www.w3.org/2003/04/emma" version="1.0">
          <emma:interpretation id="{EB75EE18-D7BE-4E36-922C-720D71876BF4}" emma:medium="tactile" emma:mode="ink">
            <msink:context xmlns:msink="http://schemas.microsoft.com/ink/2010/main" type="paragraph" rotatedBoundingBox="6041,11799 24527,11345 24548,12196 6062,12651" alignmentLevel="1"/>
          </emma:interpretation>
        </emma:emma>
      </inkml:annotationXML>
      <inkml:traceGroup>
        <inkml:annotationXML>
          <emma:emma xmlns:emma="http://www.w3.org/2003/04/emma" version="1.0">
            <emma:interpretation id="{ED949EFA-548E-405E-9190-6B83F66B00DE}" emma:medium="tactile" emma:mode="ink">
              <msink:context xmlns:msink="http://schemas.microsoft.com/ink/2010/main" type="line" rotatedBoundingBox="6041,11799 24527,11345 24548,12196 6062,12651"/>
            </emma:interpretation>
          </emma:emma>
        </inkml:annotationXML>
        <inkml:traceGroup>
          <inkml:annotationXML>
            <emma:emma xmlns:emma="http://www.w3.org/2003/04/emma" version="1.0">
              <emma:interpretation id="{5D78D3BB-2CD2-4199-8890-E81F3D6B26D5}" emma:medium="tactile" emma:mode="ink">
                <msink:context xmlns:msink="http://schemas.microsoft.com/ink/2010/main" type="inkWord" rotatedBoundingBox="6050,12058 7090,12056 7091,12489 6051,12491"/>
              </emma:interpretation>
              <emma:one-of disjunction-type="recognition" id="oneOf0">
                <emma:interpretation id="interp0" emma:lang="en-US" emma:confidence="0.5">
                  <emma:literal>a</emma:literal>
                </emma:interpretation>
                <emma:interpretation id="interp1" emma:lang="en-US" emma:confidence="0">
                  <emma:literal>x</emma:literal>
                </emma:interpretation>
                <emma:interpretation id="interp2" emma:lang="en-US" emma:confidence="0">
                  <emma:literal>G</emma:literal>
                </emma:interpretation>
                <emma:interpretation id="interp3" emma:lang="en-US" emma:confidence="0">
                  <emma:literal>X</emma:literal>
                </emma:interpretation>
                <emma:interpretation id="interp4" emma:lang="en-US" emma:confidence="0">
                  <emma:literal>+</emma:literal>
                </emma:interpretation>
              </emma:one-of>
            </emma:emma>
          </inkml:annotationXML>
          <inkml:trace contextRef="#ctx0" brushRef="#br0">88 57 442,'-5'0'270,"0"-3"-42,4 2 29,-6-3 1,3 1-23,-2 0-18,3 0-17,-2 0-18,1-1-15,-3 1-18,5 1-22,-3-1-8,0 1-12,0-2-5,1 2-14,-1-2-12,1 3 7,3-3-27,-4 3-9,3 0-8,0-1-13,1 0-2,1 2-6,0-2 2,0 2 0,1 0 4,9 0-2,3 0 1,8 2 0,4 0-3,6 0 1,1-1-1,53 4 4,-34-2-6,3-1-1,2 1 0,2 0 0,1-3-3,-2 2 2,-4-1-2,1 3 1,-33-4 0,8 0-3,5 1-2,0-1 2,1 2-2,-6-2-3,1 0-15,-4 2-6,-2 0 12,-3-2-18,0 1 8,-5-1-1,-2 2 4,-3-2 2,-1 0-7,-2 0-16,1 0-12,-6 0-19,-1 0 6,1 0-44,-3-2-10,0 2-10,-3-1-5,1 1-11,-1-2 4,-3 2-5,2-2-1,-6 0 8,3 2-3,-1-1-615</inkml:trace>
          <inkml:trace contextRef="#ctx0" brushRef="#br0" timeOffset="281.2136">764-48 1705,'-16'-9'66,"-1"0"13,5 1 11,-2-2 6,1 2-11,3 1 18,2 2-9,2 0 0,1 1-7,-1 1 4,2-1-28,0 0-7,2 1-6,2 0-8,0 0-11,0 1 2,2 0-2,2-1-4,0 1-4,2 1-1,-1 1 5,2 0-12,0 0 1,2 0-3,1 0-1,-1 3 2,5 2-7,2 0-4,1 1 2,-5 3-5,1-1 1,0 2 8,-2 1-1,-1 0 5,-2 0-2,0-1 16,-3 3-13,0-2 0,-2 3 2,-1-3 0,-2 2 5,0 2 1,-3 2 5,-3 1-5,0 0-2,1 0 7,-4 1-6,0-1-27,0 0-28,-1-2 3,-1 4-83,1-1-68,-1-1-13,1 1-27,0-2-74,1 0 24,-1-2-595</inkml:trace>
        </inkml:traceGroup>
        <inkml:traceGroup>
          <inkml:annotationXML>
            <emma:emma xmlns:emma="http://www.w3.org/2003/04/emma" version="1.0">
              <emma:interpretation id="{58955710-645C-45A9-B3C9-BBA0471D3414}" emma:medium="tactile" emma:mode="ink">
                <msink:context xmlns:msink="http://schemas.microsoft.com/ink/2010/main" type="inkWord" rotatedBoundingBox="7335,12014 9927,11732 9999,12397 7407,12679"/>
              </emma:interpretation>
              <emma:one-of disjunction-type="recognition" id="oneOf1">
                <emma:interpretation id="interp5" emma:lang="en-US" emma:confidence="0.5">
                  <emma:literal>search</emma:literal>
                </emma:interpretation>
                <emma:interpretation id="interp6" emma:lang="en-US" emma:confidence="0">
                  <emma:literal>research</emma:literal>
                </emma:interpretation>
                <emma:interpretation id="interp7" emma:lang="en-US" emma:confidence="0">
                  <emma:literal>ranch</emma:literal>
                </emma:interpretation>
                <emma:interpretation id="interp8" emma:lang="en-US" emma:confidence="0">
                  <emma:literal>Search</emma:literal>
                </emma:interpretation>
                <emma:interpretation id="interp9" emma:lang="en-US" emma:confidence="0">
                  <emma:literal>reach</emma:literal>
                </emma:interpretation>
              </emma:one-of>
            </emma:emma>
          </inkml:annotationXML>
          <inkml:trace contextRef="#ctx0" brushRef="#br0" timeOffset="968.6636">1352 391 1710,'-3'3'285,"2"-1"-28,1-2-20,0 2-28,0-2-24,1 0-20,2-2-17,1-2-15,6-2-12,1-2-14,3-1-10,5-4-11,-4 0-9,6-2-13,-1 0-16,33-26-31,-22 17-12,-2-2-16,0 0-10,-6 3-10,-13 9-7,4 0 0,-1-3-4,2 0-6,-3-1 9,0 1-1,-2-1-6,-2 2 1,-2 0 4,0 5 0,-3 0-1,-2 0 0,-1 3 4,-1 2 5,-2-1 4,0 2 0,0 0-7,-3 2-5,2 1 4,-3 0 3,2 2-1,-1 0 1,0 0 7,2 0-6,-3 0 9,2 2-1,2 0-2,-1 1 5,-1 1 0,1-1 2,4 0-1,0 2 5,0 2 7,0-2 1,0 1 0,0-1 3,0 3 4,0-1-2,4 4-1,2 3 4,2 3 2,-2-3-2,0 0 5,1 3 6,0-2-12,0 2-4,-2-2 6,-1-2-3,2 0 0,-2 0 5,1 2 5,-1 0-1,-1-2 3,-1 0 2,0 0-1,-2-1 6,0-3 1,-2 2 0,0-2-2,0 0 0,1-1 0,-2 0 0,2 0 3,-2 1 1,0-3 1,2 1 5,-1-2 1,1 2-3,-2-3-6,1-1-1,0 1-10,0 0-12,2-4 1,2 0-33,0 0 4,4-2-11,-2-2-3,5-2-6,2-4-7,3-2-5,0 1-1,1-4 0,2 0-4,3-1-1,0-2-672</inkml:trace>
          <inkml:trace contextRef="#ctx0" brushRef="#br0" timeOffset="1218.6585">2077-21 1940,'4'-13'39,"-4"1"9,0 2-10,0 2 1,-3 0 4,0 1-7,-1 0 2,0 3-3,-1 1-5,1-3-5,-1 4 7,-1 1-8,2 1-3,-5 0-1,4 0-2,-1 3 1,-2 4-2,-2-1-1,1 1-4,1 3 16,1 2-13,1-3 0,-1 3-3,3-2-1,3 1 3,1-3 8,0 3-4,1 4-7,2-1 5,3 2 5,-1 3-3,2-3-2,3 1-22,0-1-24,3-1-27,2-2-30,-1 1-40,3 0-32,1-2-9,3-2-25,-1-2-64,1-3 20,1 0-171,1-4 5</inkml:trace>
          <inkml:trace contextRef="#ctx0" brushRef="#br0" timeOffset="1609.269">2380 122 480,'4'-9'296,"-1"1"-9,-2-1 0,-1 2-19,0 1-27,0-1-26,0 2-19,-1 0-25,-2-1-8,2 3-38,-2-1-12,0 0-17,0 1-9,-1 2-11,-2 1-5,1 0-13,1 0-2,-4 0-18,3 3-1,-1-2-7,1 4 1,0 1-6,-2-2-1,5 1-2,-4 2-1,2 0 9,1-1-13,2 1-6,1 2-12,0-3-10,0 2-10,1-2-7,2 1-2,0 0 10,-1-3-11,7 5-11,-1-3 4,2-2-8,0-1-3,0-3 5,-3 0 0,1 0 6,1 0 7,-2-3-8,0-2 3,1-2-1,2-3 7,0-3-1,-2 0 8,1 0 21,-2-1 0,-2 2 31,-1-3 27,-2 4-3,1 2 11,-2 0 2,-1 1 22,1 0-11,-1 1-8,0 3 3,3-1-27,-3-1-10,0 3-8,0-1 10,0 3-19,0-2-2,0 3-4,0 0 4,0 0-3,2 2-2,-1 0-1,0 2 2,4 1-2,-4 2 5,7 3-3,0 1-12,0-1-21,2 3-25,0-1 3,4 4-114,0-5-39,0 5-28,0-1-25,0-3-74,-2-1 25,-2-3-637</inkml:trace>
          <inkml:trace contextRef="#ctx0" brushRef="#br0" timeOffset="1952.9663">2682-15 1299,'9'-10'243,"1"4"-23,3-1-22,0 2-18,-1 2-16,1 0-19,-3 3-15,1 0-20,0 1-3,3 2-9,-1 3-6,2 0-12,-2 2 7,1 2-23,-1-2-3,-4 3-3,0-3-7,1 0 3,-6-2-4,0 3-4,0-2-1,-2-1-2,-2-1 1,0 0-4,0 0-8,-2 0 6,0 1-5,0-4 3,-2 2-5,0-3-2,-1 1 13,1-1-11,0-1-3,1 0 0,-1-1 5,1-1-18,0-1-1,1-1-3,2-2-3,1 1 0,2-1-7,2-5-4,4 0-12,2-1-37,3-1-21,3 2 8,1 1-84,2 0-40,4 0-36,-6 2-22,2-1-51,2 3 27,-1-1-216,-1 1-395</inkml:trace>
          <inkml:trace contextRef="#ctx0" brushRef="#br0" timeOffset="2249.8198">3387-205 1506,'-2'-6'219,"-4"1"-26,2 2-28,-1 0-19,-2 0-20,0 3-11,0 0-10,0 1-10,-3 2-8,-3 4-11,3 1-8,-4 2-7,2 1-2,0 1-5,0 1-6,1 2 12,2 2-21,3-2-5,-2 3-8,4-5 1,2 3 12,2-1-11,0-3 2,2 2 2,3 1 0,2 1 3,3-3-16,2-2-14,0 1-19,2-5-29,2 2 5,1-3-50,1-1-26,-3 0-27,1-5-18,-1 0-23,1-3-14,0-4-9,1 1-591</inkml:trace>
          <inkml:trace contextRef="#ctx0" brushRef="#br0" timeOffset="2734.1582">3511-214 1479,'0'-25'149,"-2"1"58,0-2 0,-1 5-15,2 0 5,0 3 3,-2 1-20,1 4-19,2 1-21,0 3-21,0 0-21,0 3-12,0 0-8,0 2-18,0 3 5,0 1-10,3 0 0,0 2-6,3 7 6,2 2-14,2 2-5,-2 4 1,-1 3-5,2 0 0,1 1-8,-2 2 2,0 2 1,1 1-1,-1 0-4,1 3 1,-1-2-4,-2 2 5,1-3-2,0 2-8,-3 0 4,0-1-1,-2-1 3,0-2-4,0 2 2,-2-3-3,0-4 0,0-1-2,0-3 4,0-2 0,0-1 2,0-4-1,0 2 4,-2-2-1,2-1-1,-1-2-2,-2-1 3,3 0-2,-4-3 0,1 2-2,2-3-2,1 0-3,-4-4-2,1 0-1,1 0-3,1-3 2,1-1-3,0-7-2,1 0 1,2-1-1,3-4-2,-1 0-1,2 1 5,0-2-4,2 2 1,1 1 1,0 0 1,1 0-2,1 1-1,1 2 7,1 0-9,0 4-3,0 2 3,2-2-3,-5 4 0,2 2-3,-2 1 1,0 4 0,-1 0-2,4 4 3,-3 3 6,3 2-4,-3 0 1,1 4-1,-3 2 4,0 0-3,-4 0-5,1 3-23,0 0-38,-4 3-72,3-1 14,-5 3-126,0-3-29,0 2-35,-3-1 25,1-1-228,-2-2 34,3-3 37,-5-4-306</inkml:trace>
          <inkml:trace contextRef="#ctx0" brushRef="#br0" timeOffset="3952.8463">1829 316 1040,'0'0'182,"0"-1"-4,0-2-13,0 1-21,2 0-13,1-1-13,-2 2-11,0-2-14,2 0-9,1 0-8,-1 0-14,0 0-5,1-2-6,0-1-1,2 2 6,-2-1-18,2 0 0,-2-2-7,3-1 14,2 0-6,0-2-36,0 0 9,-1 2-8,2-4 2,-3 3 0,2 0 1,-1 3 0,0-1-1,-2-1-2,0 1 1,-1 1-1,4-3 10,-1 1-4,-2 0 3,2 0-1,-2-1 5,2 3 2,-4-1 10,2 0 2,0 3 4,-2-3-10,0 2 3,0-2-2,0 3-2,-1-3-7,1 0 0,1 1-3,-1-1 0,0 0-1,-1 1-1,1-1-4,-1 1 3,1 1-2,-1-2-1,0 1 2,1-1 1,-3 0-3,4 1 0,-1-1 1,-4 0-4,3 1 2,-1 0 3,3 1 3,-5-2-2,2 2 2,1 0 2,0 0 15,-2-1-5,1 1 1,-1-1-4,1 1-2,-1 1-3,2-1-5,-3 0 4,1 1 0,1 0-8,-1 1 2,0-3-2,-1 3-4,0 0 5,2 0-4,1-1 1,-3 1 0,0-1-1,0 3 16,0-2-15,0-1-2,0 3-1,0-2 1,0 1-2,0-2-1,1 3 6,-1-3-8,0 3-13,0-1-20,0 1-25,0 0 9,0 1-64,-1-3-27,1 3-23,0 0-39,-5 0-29,3 0-49,-1 4 21,-1-3-643</inkml:trace>
        </inkml:traceGroup>
        <inkml:traceGroup>
          <inkml:annotationXML>
            <emma:emma xmlns:emma="http://www.w3.org/2003/04/emma" version="1.0">
              <emma:interpretation id="{873B4192-54F5-44C1-9127-376427B3C132}" emma:medium="tactile" emma:mode="ink">
                <msink:context xmlns:msink="http://schemas.microsoft.com/ink/2010/main" type="inkWord" rotatedBoundingBox="10449,11731 13216,11663 13232,12328 10466,12396"/>
              </emma:interpretation>
              <emma:one-of disjunction-type="recognition" id="oneOf2">
                <emma:interpretation id="interp10" emma:lang="en-US" emma:confidence="0.5">
                  <emma:literal>will</emma:literal>
                </emma:interpretation>
                <emma:interpretation id="interp11" emma:lang="en-US" emma:confidence="0">
                  <emma:literal>wilt</emma:literal>
                </emma:interpretation>
                <emma:interpretation id="interp12" emma:lang="en-US" emma:confidence="0">
                  <emma:literal>wild</emma:literal>
                </emma:interpretation>
                <emma:interpretation id="interp13" emma:lang="en-US" emma:confidence="0">
                  <emma:literal>with</emma:literal>
                </emma:interpretation>
                <emma:interpretation id="interp14" emma:lang="en-US" emma:confidence="0">
                  <emma:literal>wile</emma:literal>
                </emma:interpretation>
              </emma:one-of>
            </emma:emma>
          </inkml:annotationXML>
          <inkml:trace contextRef="#ctx0" brushRef="#br0" timeOffset="6312.0299">4420-95 699,'1'-2'101,"-1"0"-9,0 2-9,0 0-7,0 0-7,3 0-6,-3 0-7,0 0-7,0 0 0,0-2-6,0 2-2,0 0-5,0 0-1,0 0-4,0 0-2,0 0 0,0 0-4,0 0-6,0 0 1,0 0-3,0 0 5,0 0-8,0 0 2,0 0-7,0 0-3,0 0 4,0 0-2,0 0 0,0 0-5,0 0 2,0 0-1,0 0 1,0 0 8,0 0-9,0 0-4,0 0 1,0 0-2,0 0 2,0 0 0,0 0 1,0 0 0,0 0-5,0 0 4,0 0-3,0 0-3,0 0 3,0 0-3,0 0 3,0 0-1,0 0-1,0 0 0,0 0 0,0 0 0,0 0 6,0 0-7,0 0 5,0 0-3,0 0-1,0 0 1,0 0 0,0 0 4,0 0-2,0 0-2,0 0 5,0 0-2,0 0 0,0 0-2,0 0 2,0 0 0,0 0 0,0 0 6,0 0-7,0 0 2,0 0-2,0 0 2,0 0-3,0 0 1,0 0 2,0 0-1,0 0-2,0 0 0,0 0 2,0 0 2,0 0-2,0 0-2,0 0 2,0 0 5,0 0-5,0 0 0,0 0 4,0 0 0,0 0 0,0 0 2,0 0-3,0 0-1,0 0 3,0 0-2,0 0 5,0 0-1,0 0 11,0 0 8,0 0 9,0 0 10,0 0 13,0 0-8,0 0-4,0 0-8,0 0 5,0 0 12,0 0-1,0 0 9,0-5-7,-3 4 13,3-2 11,-1 0 6,1 3 1,-1-2 0,1 1 5,0-2-4,-3 2 15,3-1-9,-2-1 11,2 1-14,0 1-5,0-1-1,-3 1-3,3-1-2,0 0-9,-1 0-10,1 0-7,0 1-13,-3 1-13,3-2-5,0 2-5,0 0 2,0 0-4,0 0 11,0 2-22,0 1 8,3 1-2,-2 1-2,2 1 2,-3 3 0,2-2-2,2 6 2,0 1-3,-1 3-1,1-1 0,0-1-11,-1 0-4,3-2 8,-3 0 2,2 2-1,-1 0-1,2-4 0,-5-2 5,4 2-1,-1-2 1,-4-2 0,1-1 2,2 0 4,-2-3 2,1 2 6,-2-1 4,3-1 5,0 0-5,-2-1-7,0-1 3,2-1-1,-1 0-1,0-1-6,4-2 1,-5 0-2,2-3-2,3 0 0,-1-5-1,2 1 5,0-4-2,2 1-1,1-2 9,-5 2-2,2 0-1,0 1 4,2 1 0,-4 1-1,2 1-5,-1 1 0,0 0-3,-2 3-2,1 0-1,0 0-3,0 0-2,2 2 2,0 1-3,2 1 0,-4-1 2,4 2 0,-1 0-3,1 2 0,3 3 0,5 0 0,-1 1 0,2 2 1,-3 1 2,1 0 1,1 0-1,-3 1 1,0 0-2,0-1 1,0 2 3,-3-4-6,2 4 2,-2-5 5,-3 0-3,1 2 4,-4-5 3,0 0 3,0 0 7,-1 0-6,1-3 5,-3 0 0,1 0-6,1-1 0,-2-3 0,1 0-4,-1 1-1,1-5 0,0 2-2,-2-2-3,4-4 2,0-4-3,1-1 2,-2 1-2,2-3-2,-2 3-1,2 0-10,-4 1-7,3 1-13,-3 4-9,1-1-22,1 3-91,-4 0 13,2 3-104,1 0-12,-2 1-11,3 3-12,-4 1-26,2 0 25,0 0-221,-2 1 35,2 2-336</inkml:trace>
          <inkml:trace contextRef="#ctx0" brushRef="#br0" timeOffset="6593.3065">5109-92 1602,'3'-3'314,"0"-1"-42,-3 2-29,3 1-39,-3 1-19,1 0-22,1 0-19,0 0-12,-2 1-13,2 3-9,1 0-13,-2 0-12,3 1-6,-2 2-8,0-1-8,4 6-5,-5 1-1,4-1-14,-1 3 0,0-3-3,0 1-3,-2-2-5,2-2 3,0 2-9,-2-2-14,0-1-56,4-2-53,-5 3 9,2-2-99,1 0-44,1-1-40,-3-1-59,3 0 30,-3-3-180,4-1 31,-6-1-328</inkml:trace>
          <inkml:trace contextRef="#ctx0" brushRef="#br0" timeOffset="6780.7583">5161-327 1468,'-7'-15'232,"2"3"-26,0 2-35,4 0-13,-5 4-37,4 0-13,0 1-12,2 2-32,0 2-7,0 1-114,2 0-38,0 3-33,0 0-27,2 2-31,-4 0-64,3 0 19,0 1-191,-2 4 3,2-5 9</inkml:trace>
          <inkml:trace contextRef="#ctx0" brushRef="#br0" timeOffset="7593.1782">5268 57 232,'-1'3'437,"1"0"-80,0 0-48,1 0-34,2-1-23,1 1-29,-1-2-21,1-1-24,2 0-19,-2 0-16,4 0-12,-1-1-15,6-4-7,1 2-13,3-3-4,-3-3-9,1 0-18,1-5-23,-1 1-28,1-3-14,-4-1-11,4-1 1,-5-2-5,0-1 2,-1-3 1,0 3-2,-5-2 1,1 1 0,0 0 12,-3-2-14,1 3 4,-4 2 10,0-2 13,0 5-2,0 2 7,0 0 8,-3-1 9,0 0 12,0 5 12,2-4-20,-2 7-4,2-1-11,1 1-9,-2 1 8,-1 0-23,3 3 7,-2 2 1,2 1 3,0 0 5,0 1 8,0 2 3,0 3 9,0 0-2,0 2 0,0 4 0,0 4 7,0 1-13,0 5-1,4 0-1,-3 2 5,2 2-8,1 0 3,-1-1-10,0 0 6,1 0-4,0-1 4,1-1-3,-1-1-2,-1-1 3,4-1-2,-2-2 3,4 0-4,0 1 13,-2-5-8,1-2-1,0-3 0,0 1 2,1 0-1,-1-4-4,1-2 2,0-1 1,-2-1-3,2-2 3,4-4 3,1 0-8,0-2-4,1-3-5,-1-3-6,2 1-9,-2-4-5,2 0-5,-4-1-6,2-6-10,-2 1-6,2-2 2,-2-1 2,0-2 17,-5 2-12,2-2 4,-1 0 2,-2 2 4,-2 1 3,0 0 10,-1-1 12,-2 1 12,-1 2 1,0 1 8,0-1 3,-1 4 0,0 2 6,-1 3-3,2 0-1,-4 2-7,4 2-2,-1 0-10,-1 1-4,2 2-5,0 2-1,-1 0 0,1 3-2,-2 0 2,2 0-1,0 3 2,0 2 1,0 1 1,0 2 6,0 8 2,0 3 1,0 3 1,0-1 2,2 4-1,-1-3-1,2 4 0,1-2 0,-2 2 2,2 0 1,1-2-2,2 2 5,-1-1-3,1-2 1,1 0-4,2-1 0,2 3-1,-1-4-27,0 0-21,2-2-35,1-1-35,3 0 9,-2-1-167,3 0-34,-2-6-36,3 3 28,1-2-205,2-3 36,-2-2 31,-2-3-328</inkml:trace>
        </inkml:traceGroup>
        <inkml:traceGroup>
          <inkml:annotationXML>
            <emma:emma xmlns:emma="http://www.w3.org/2003/04/emma" version="1.0">
              <emma:interpretation id="{03BB56A2-EC05-4AF8-A306-BE40EF5CF738}" emma:medium="tactile" emma:mode="ink">
                <msink:context xmlns:msink="http://schemas.microsoft.com/ink/2010/main" type="inkWord" rotatedBoundingBox="12437,11666 16962,11574 16975,12255 12451,12347"/>
              </emma:interpretation>
              <emma:one-of disjunction-type="recognition" id="oneOf3">
                <emma:interpretation id="interp15" emma:lang="en-US" emma:confidence="0.5">
                  <emma:literal>recontinued</emma:literal>
                </emma:interpretation>
                <emma:interpretation id="interp16" emma:lang="en-US" emma:confidence="0">
                  <emma:literal>recontinue</emma:literal>
                </emma:interpretation>
                <emma:interpretation id="interp17" emma:lang="en-US" emma:confidence="0">
                  <emma:literal>recontinues</emma:literal>
                </emma:interpretation>
                <emma:interpretation id="interp18" emma:lang="en-US" emma:confidence="0">
                  <emma:literal>recontinuing</emma:literal>
                </emma:interpretation>
                <emma:interpretation id="interp19" emma:lang="en-US" emma:confidence="0">
                  <emma:literal>Leontine</emma:literal>
                </emma:interpretation>
              </emma:one-of>
            </emma:emma>
          </inkml:annotationXML>
          <inkml:trace contextRef="#ctx0" brushRef="#br0" timeOffset="40268.7105">7916-199 430,'-4'-4'209,"-2"2"-16,1 1-14,0 0-2,0 1-18,2-4 1,-1 2-18,1 2 13,0-1-7,0 1-8,1 0-15,-1-2-8,1 2-3,0 0-4,-1-2-7,0 1-5,2 1 2,-2-2-28,-2 2-2,3-1 13,-1 1-23,-1-2-5,-3 1-9,4-1-3,-4 0-3,3 2 1,1-2-4,-6 0-8,4 1 10,-2 1-15,0-1-7,1 1 1,-2-2 16,2 2-20,-2 0-4,1 0-2,-2 0 3,1 0-7,-1 0 4,1 0-2,1 2-3,-2 0 4,-3 2-2,-1 0 1,1 2-8,-1 0 6,2 2 0,-1 2 4,0 1-4,2 0 4,0 1-3,2-1-5,1-1 10,0 0 6,4 0 2,0 0 0,-1-2 7,2 2 0,2-2 5,6 4 0,0-1 1,4 1-1,2-1-13,1 1-20,2-2-40,2-2 5,4-1-127,2 0-52,-1-3-45,3-2 21,1-1-257,-1 1 30,2-2-385</inkml:trace>
          <inkml:trace contextRef="#ctx0" brushRef="#br0" timeOffset="41159.2708">8146-128 1078,'-1'-5'219,"-2"1"-26,0 2-23,-2-1-26,1 3-14,-2-1-9,-1 1 7,-2 1-32,4 1-14,-2-1-8,0 3-9,-3 1-12,-1 0-2,-1 1-7,4 0 2,0 1-11,1-2 1,1 3-4,0-1-1,2-3 1,1 3 5,1-1-8,-1-1 4,1 2-1,2-2 1,0 1-1,0-1-11,2 0-8,-1 0-7,3 0-8,-1-2-10,1 1 1,1-1-17,0-2-7,-1 0 0,2 2-8,0-2-1,1-1 2,-2 0 2,1-1 3,0-2 2,1 2 4,-2-2 8,4-2-2,-7 2 12,5-2 7,-4 0 18,1-2 13,2 2-2,-2-1 29,0 1 27,1-2-12,-1 1-2,-1 1 2,0-2-4,1 1 3,0 1-12,0-1-7,-1 1-4,3 1-10,-4-1-1,3 0-8,0 0-5,-1 2-5,3-2 0,-1 1-4,0 1-3,1 1 16,-2-1-18,1 2 2,2 1-4,1 0 2,-2 0 1,1 0-1,-1 1-3,3 1 0,-3-1-4,2 2 2,0 3 3,5 0-2,-4 1-9,0 0 9,-3 2-1,4 2 0,-4-2 2,0 0 0,-1-1 2,-2 0-3,-1 0 2,0-2-3,0 1 3,-2 0 1,0-2-1,2 0 1,-3 0 2,0 0 4,2-2 3,-2 2 4,1 0-4,-1-1 5,1-3-4,-1 2 1,0-3-1,2 0-3,-2 0-1,1 0 0,-1-2-8,3 0 5,0-2-1,0-1-2,-2-2 16,5-2-20,-2-3 4,7-2 8,-5 0 6,2-1 3,1-1 1,-2-1-4,1 0 1,-1 4-1,3 0 1,-3 2-3,-1 1 8,-1 1-15,1 4-4,-2-3-6,2 3 3,-2 2 1,1-2-4,1 2-1,-2 1-1,-1 2 1,4 0 1,-1 0-1,-2 2 2,2 1-1,2 4 2,2 1-2,0 2 13,-2 0-11,-2 1-1,1-1 0,-3 1 1,4 3-1,-2-2 1,1-3-5,-3 6 5,-1-1-1,3-3 1,-4-1-2,0-1-1,1 0 2,-2-3 7,0-1 1,1 1 5,-2-2 11,0 0 19,1-1-5,-1 0-3,2-1 2,-2-2-11,0 2 0,0-2-2,0 0-3,0 0 4,0 0-9,0-2-2,0 2-2,0-2-3,0 0-24,0 1-20,2-2-20,-2 0-43,0 2 10,3 0-115,-1-2-40,2-1-44,-1 1-162,1-1 37,0 1-55,0 0-371</inkml:trace>
          <inkml:trace contextRef="#ctx0" brushRef="#br0" timeOffset="41549.8725">8832-458 1631,'2'-5'255,"3"2"-30,-4 1-14,0 1-17,1 1-14,-1 0-10,1 0-13,0 3-11,0 0-13,1 4-9,-2-1-16,0 2-8,2 6-7,0 2-10,3 2-8,-5 2-6,2 0-4,0 0-10,-1 1-3,1 0-4,-1 1 1,0-3-3,-2 1-5,3 2-2,-3-4-8,3 2-41,-3-3-32,2-2-46,-2-1 9,1-2-125,-1-3-29,0 0-32,0 0-37,-3-5 26,2 1-220,-1 0 34,-1-4-364</inkml:trace>
          <inkml:trace contextRef="#ctx0" brushRef="#br0" timeOffset="41924.84">8729-205 1421,'-4'-2'258,"4"-2"-36,0 2-27,0-1-24,0 1-18,1-1-15,3 2 0,1-1-26,2 1-15,5-3-5,4 2-10,1-1-11,2 2-6,2-3-1,3 3-8,-1-1 8,-1 0-20,2-1-7,-2 2-2,2-2-8,-3 2-5,0 0 1,-4-1-5,0 0-1,-6 2 1,2 0 0,-3-2 7,-2 2 10,-1 0 10,0 0 2,-4 0 7,4 0-10,-3 0-4,-1 0-6,0 0-5,1 0-4,-2 0-1,0 0 3,0 0-2,-1 0 4,2 2-4,0 3 4,0 0 0,-2 0-1,-1 0-1,3 1-3,0 3 0,-2-3-2,3 3-1,-4-1-3,2 0 5,0 5-4,1 2-3,3-2 3,-2 0 4,-1-1-11,1 0-20,-1-3-36,0 0-39,1-3-42,0 1 12,0 0-109,2-3-42,-2 1-224,2-3 40,-2 0-38,-1-2 34,4 0-322</inkml:trace>
          <inkml:trace contextRef="#ctx0" brushRef="#br0" timeOffset="42081.0909">9177-485 1452,'-3'-11'195,"2"3"-50,-2 1-23,3 0-10,0 4-120,0 0-52,3 2-50,-2 1-48,1 0 13,-1 0-280,-1 1 29,0 1-14</inkml:trace>
          <inkml:trace contextRef="#ctx0" brushRef="#br0" timeOffset="44112.2748">9306-280 337,'2'1'433,"-1"1"-79,-1-2-57,3 2-38,-3-2-33,0 0-30,0 1-26,0-1-21,3 1-12,-3 2-15,0 1-9,0-3-12,0 5-4,0-4-7,0 4-10,0 1-2,0 0-4,0 1-6,0 0-6,0 0-3,0 7-7,1 0-3,0 3-2,1-1-7,-2-2 0,3-1-4,-1-2 0,0 0-3,2-3 1,-4 0-4,0-3 0,3 1-2,-2 0 10,-1-1 0,0-3 9,2 2 7,-1-1-5,-1-1-5,0-1-3,3-1-6,-3-1 0,1 0-10,1 0 1,-1-1-2,0-3-2,1-1-6,-2 0 0,3-1-3,-1-1-1,1 1 1,-1-2-3,2-3 3,3-4 3,-3 1-1,2-1 0,1 0-2,-2 0 1,1 2-2,1 1-4,0 1 1,-1 1 2,-1 0-6,1 4-2,1-3 0,-3 5-2,2-1-5,-1 1 5,2 3-2,-2-2-1,2 3 1,0 0-1,-3 0 0,6 0 0,-5 1 3,-1 1-2,4 1-3,-3 2 1,4 1 0,-2 3 6,0 0-5,0 1 0,0 0-1,0 2 2,0 0-3,-5-1 2,4 1 1,0-3-2,-5 1 0,2 1-1,-2-4 2,1 0-7,-2 2 3,3-2 3,-1 0-4,0 0 5,-1-1-6,1 1 1,0-2 0,0 1-4,1-1-2,-2 0 10,0 0-9,-1-2 2,3 2-1,1-1 0,1-1 9,-3 0-10,3-2-1,-1 3-1,1-2-6,2-2-1,1 0-2,-1 0 1,0 0-1,2-2-3,4-2 2,1 3-4,-3-5-8,1 2 8,0-2 4,1-1-2,-3-1 4,-1-2 0,1 2 0,-4 0 2,0 1 1,-1 0 4,-1 0 16,-1-2-19,-1 2 11,-1 1 7,0 1 14,2-2 9,-3 1 2,0-1 6,0 1 4,0-1 3,0 2 7,0 0 4,0 1-2,-3-2-1,3 1-12,0 2-3,0 0-7,0-1-4,0 3-6,-1-3 1,1 4-2,0 0-5,0 0 3,0 0-5,0 0 3,0 2-1,0 0 3,0 2 1,0 0-1,1-1 2,-1 4 3,3-2-3,0 1 3,-2 1-2,2 0-1,0 2 0,1 3 1,0 0-3,2-3 0,-2 0 4,-1 0-3,0-2-1,1 1 1,0-1-7,-1-2-2,3 0-4,-1 0-2,0-1-4,-3 0 0,5 1-3,0-3-1,-1-1-2,1 1 2,0-1-2,0-1 0,0 0-2,0-1 2,0-1 4,0 1-2,3-4 2,3-2 0,-4-3 7,1 0-8,-3 1 1,-1 0 2,1 0 0,-1 0 0,-4-2 4,1 4 0,0 0 4,0-1 10,0 1 6,-2 1 3,2 0 0,0-1 5,-2 2 0,0-2-2,1 2 0,-2 0 0,0 3-7,3-4-2,-2 2-4,0 1-1,1 2-1,-2-3-6,0 2-3,1 1 1,-1 1 2,3-1-3,-3 1-1,0 0 3,3 0 1,-3 1-2,1 0 2,1 3 2,-1-1-3,2 2 2,0 0 0,0 2-4,-2-2 5,3 2-1,-1-1 1,1 0 2,0 6-1,2-2 1,0 0 2,-2-1 1,1 0 1,0-3-6,3 2 6,-5-1 0,1-3 0,2 3 2,-2-3-5,6 3 1,1-2-1,-1 0 0,0 0-3,-1-2-2,1-2-2,-1 1-1,1 0-4,-2-2-6,-1 0 1,7-2-4,3 0-1,-5-2-1,3-1-1,-1-2-3,0 1 4,-2-1-5,-1-1 1,-1 4 4,-3-3-7,2-1-7,-4 3 4,0 1 0,0-1 3,-1 0 12,1 0-7,-3 0-1,4 0 2,-3 0 4,1 0 2,-1 0-1,0 1 5,1-2 3,0 3 3,-2-1 8,0 0 1,1-1-3,-1 0 2,0 2 1,-2-2-1,0 1 1,0-1-4,3 2 0,-1-1 0,-2 2-2,0 0 0,0-2 1,0-1-3,-5 2 2,5-1 0,0 0-5,-2-1 4,0 2-1,-3-2 1,5 2-3,-5 0 1,3-1 0,-3-1 1,0 3-2,0-2-1,1 2 2,0-2-1,0 3-1,0-2 1,-3 1-4,2 0 3,0 2-1,-1 0 0,1 0 2,-1 0 0,0 2 1,1 0 0,-1 2 1,0 2 6,2-2-5,-1 0-2,-1 0 2,2 3 6,1 0 0,-1 1 3,1-1-2,2 1 2,-1 0 0,-1 2 1,3-2 3,0 2 4,0-1-6,2 0 0,2 5 0,2-1 4,1 1 1,0 1 0,2-1 0,3-3-9,0 1-10,1-1-17,1-1 1,1-2-22,2 0-36,3-1-61,0-2-10,1-1 14,-2 2-47,2-3-13,0 1 8,1-3-6,-3-1 12,4 0 10,-4-1 16,-2-5 18,1 2 32,-1-3 25,0-1 36,-3 0 28,0-3 37,-3 2-3,2-1 57,-3 0 20,-2 0 7,-1 1 3,-1 0 5,-3 1 20,-2 2-7,2-2-4,-2 2-7,-1-1-4,0 1-6,2 1-12,-2 0-7,0 0-13,-3 0-5,0 1-8,3 0-3,-3 0-9,2 1-4,-5 1-4,4 1-4,-3 1-4,0 0-3,-1 0-4,2 1-1,-3 1-3,3 1-1,-5 5-4,1-1 0,-1 2 1,1-3-5,2 2-1,2 1 1,0-1-3,1-1 2,0 0-1,2 0-2,1 2-1,0-3-3,3 1-5,-2-2-2,3 1-2,0-1 3,2 0-3,-2 0 1,3-2-2,0-1 5,-1 1-2,2-1-1,1-2 3,2-4-4,5 1 4,-4-3-14,2-4-19,-3-1-13,1-4-6,-3-4-5,1 0-7,-1-3 1,1-3 4,-2-3 6,-1 0 11,0 0 15,-1-5 16,-2 4 6,-1-1 14,1 2 11,-4 1 9,0 1 10,0-2 6,-2 3 2,0 3 17,0 2 5,2 2-2,-4 0-8,4 3-7,-3 1-12,3 5-4,0-2-9,-1 4-4,1 3-2,-2 3-2,2 1-2,0 1-3,-1 3 2,1 3-2,0 7 3,0 2 0,1 6-1,1-1 1,-1 4-2,2 1 4,0 2-1,1 2 2,2 2-2,-2-2 3,3 2-5,-3 0-15,2-1-17,-2 2-48,3-4-85,-1 1 15,-2-2-220,0-2 29,-1-3-242,-2-3 45,-1 0 45,0-4-473</inkml:trace>
          <inkml:trace contextRef="#ctx0" brushRef="#br0" timeOffset="45174.6665">9184-481 770,'-3'-2'147,"2"2"-2,-2 0-9,3-2 7,0 2-1,0 0-12,-3-1-9,3 1-4,0 0-16,0 0-9,-1 0-6,1 0-11,0 0-6,0 0-6,0 0-5,0-2-7,-2 2-5,2 0-3,0 0 9,0 0 10,0 0 12,0-1 6,0 1 13,0 0-4,0-2-3,2 2-16,-2-1-3,0-1 10,0-2-21,1 2 1,-1-1-2,2 2 6,-2-1-3,1 1-4,-1-1-3,0 0-8,0 1-10,0-1-5,0 0 1,0 2-21,0-2-3,0 2-27,0 0-38,3 0 9,-3 0-132,0 0-46,3 2-49,-2 0 28,3 1-236,-1 1 30,0-1-332</inkml:trace>
          <inkml:trace contextRef="#ctx0" brushRef="#br0" timeOffset="8327.4967">6388-477 1528,'3'-8'306,"-3"1"-43,0-1-36,0 4-37,0-1-23,2 0-18,-2 3-17,0 0-12,1 2-12,-1 0-8,0 0-6,1 6-3,1-1 3,-2 2-6,3 1-5,-3 7-8,0 6-3,1 0-2,-1 2-8,0 2 1,0 1-6,0 4-5,0-2-3,0 1-4,0 1-11,1 0-1,1-1-2,-1-2 0,1 1-3,1-2-2,-2 1-1,2-2 1,0-1-1,2-1 1,-2-3-4,3 0 2,1-2-3,-2-2 2,1-1-2,-1-3-2,4 1 6,-1-2-4,-1-3 0,0-1-8,0-2-5,0-2-6,-1-1-8,2-2-6,-3-2-5,-3-1-8,5 2-7,-4-3-1,3 0 3,-3-2-6,-1 0-4,0 0 2,-2-2 2,0 1-2,0-2 4,-4 0 2,-2-3 3,0-2 3,-1 3 0,2 1 6,-1 0-1,1 0 0,-1 4 4,0-1-1,4 0-3,-3 3 2,3 0-1,-1 0-3,0 0-6,1 1 5,0-1 3,2 3 2,0-1 5,0 2 2,2-1 1,1 1 2,2 0 6,2 0 0,1 0 9,7-2 2,1 0 0,6 1-4,-1-3 14,6 1-13,-2 0-3,6-2 11,-3 0-11,2 0 1,-2 0 0,0 0 2,0-3 4,-4 4-1,0-3 0,-3-1 3,-2-1-3,-2 0 5,-3 0 8,-1-2-15,-3 2-1,-6-1-2,-1 2-2,0-1 12,-3 1-12,0 0-1,0 1-1,-3 0 1,0 3-2,-1-3-2,-2 2 2,2 1-1,-2 0-1,-1 0 1,-1 2 0,2 2-6,-1 0 9,-1 0-2,-2 2 2,-3 6 0,2-2 17,-1 4-13,2 0 4,0 1-3,4 1 7,-1-1 11,3 1-8,1-1-2,3 1 2,2 3 3,3 1 1,2 1 8,5-1-15,3-1-28,6 0-59,-1 0 7,39 18-193,-44-28-59,40 15 28,-14-9-229,1-5 52,-23-3 32,47 4-346</inkml:trace>
        </inkml:traceGroup>
        <inkml:traceGroup>
          <inkml:annotationXML>
            <emma:emma xmlns:emma="http://www.w3.org/2003/04/emma" version="1.0">
              <emma:interpretation id="{93BCFD5E-E9CD-48A6-A694-AD1D6DA5C6BE}" emma:medium="tactile" emma:mode="ink">
                <msink:context xmlns:msink="http://schemas.microsoft.com/ink/2010/main" type="inkWord" rotatedBoundingBox="17482,11690 18881,11556 18938,12148 17539,12282"/>
              </emma:interpretation>
              <emma:one-of disjunction-type="recognition" id="oneOf4">
                <emma:interpretation id="interp20" emma:lang="en-US" emma:confidence="0.5">
                  <emma:literal>till</emma:literal>
                </emma:interpretation>
                <emma:interpretation id="interp21" emma:lang="en-US" emma:confidence="0">
                  <emma:literal>til</emma:literal>
                </emma:interpretation>
                <emma:interpretation id="interp22" emma:lang="en-US" emma:confidence="0">
                  <emma:literal>fill</emma:literal>
                </emma:interpretation>
                <emma:interpretation id="interp23" emma:lang="en-US" emma:confidence="0">
                  <emma:literal>tile</emma:literal>
                </emma:interpretation>
                <emma:interpretation id="interp24" emma:lang="en-US" emma:confidence="0">
                  <emma:literal>tilt</emma:literal>
                </emma:interpretation>
              </emma:one-of>
            </emma:emma>
          </inkml:annotationXML>
          <inkml:trace contextRef="#ctx0" brushRef="#br0" timeOffset="47831.1415">11474-193 1522,'-3'-3'292,"-1"1"-37,1 1-24,0-1-17,3 2-6,0-2-14,2 0-17,-1 1-17,6 0-15,4-1-12,6-2-11,2-1-11,-1 1-12,1 1-11,3-3-10,0 3-7,3 0-4,2 0-15,-2-1-35,-1 1-39,3-1-49,-6 3 5,4-2-141,-4 1-46,-1 2-39,-5-2-133,-2 2 36,0 0-84,-4 0-395</inkml:trace>
          <inkml:trace contextRef="#ctx0" brushRef="#br0" timeOffset="47581.0896">11623-504 1307,'1'-5'272,"3"2"-29,-2-1-33,-1 0-23,2 3-25,-3 0-20,0-2-17,3 1-17,-3 0-18,0 2-11,1 0-4,1 0 3,-2 0-2,0 0 0,0 4-7,0-1 4,0 1-2,0 3 1,0 1 0,-3 7-6,0 2-2,2 2-5,-2 5-2,0 0-2,-1 1-4,1 1-5,-1 0-1,4 3-3,0-4-1,0 4-4,-3-3-2,3 1-5,3-1 2,-3 0 4,5 0-4,-2-3 5,3 0-8,1-4 1,0 1-1,0-2-2,3-1-6,-2-5-16,1-1-15,-1-1-19,3-4-51,1-3-38,-1 1 12,-3-3-113,2-1-40,-3 0-35,-1 0-121,1-3 37,-3 0-101,-1-2 29,1-1-294</inkml:trace>
          <inkml:trace contextRef="#ctx0" brushRef="#br0" timeOffset="48112.4309">11974-273 1947,'5'-2'346,"-2"-2"-41,-1 3-36,1-1-29,-1 2-36,0 0-17,-1-1-26,1 1-17,-2 0-16,2 0-13,1 1-9,-1 2-14,-1 1-7,0 1-10,-1 0-10,5 1-6,-4 2-3,0 1-3,1-1-5,3 5-7,0 2-3,-3 0-1,4 0-2,-2-2-6,0 0-3,3 0-12,-2 0-33,3 1-25,-1-5-37,0 3-51,2-2 12,-2-2-138,1-1-45,-1-2-105,-3-2 31,3-1-144,-2-2 43,-1-2 38,-1-1-316</inkml:trace>
          <inkml:trace contextRef="#ctx0" brushRef="#br0" timeOffset="48299.8712">12037-481 1781,'-6'-10'328,"5"1"-39,-2 0-45,-2 2-25,5 2-27,-3 1-24,1-1-26,1 1-62,1 1-17,0-1-47,0 4-48,0-1 1,0 1-121,1 0-33,1 3-40,1-1-37,-1 1 23,1 2-242,-1-1-350</inkml:trace>
          <inkml:trace contextRef="#ctx0" brushRef="#br0" timeOffset="49159.1988">12204-25 855,'7'2'150,"-1"-2"-11,1 0-25,1 0-7,-1 0-12,3 0-12,3-2-4,2-1-3,-1-3-9,0-1-2,2 0-4,-1-2-11,1-5-4,-4 1-11,2-4-2,-1 2-7,2-4-3,-3 0-1,-3-3-4,1 0-4,0-1-5,0 0 5,-3-2 10,-4 1 15,2-2 17,-2 0-8,3 3 39,-5 0 11,2 2 6,-3 1 3,0 0-3,0 3-1,0 0 0,0 3 16,0 3-2,-3 0-3,2 3-7,-1-1-16,1 1-13,1 1-12,-3 2-8,2-1-14,-1 1-7,2 1-3,-1 3-1,-3 1-5,2 1-2,1 3-2,0-1-7,-1 4 3,-2 5 0,1 0 8,-1 4-11,0 4 0,1-1-2,-3 4 0,5 0-1,-2 0 1,-3 0-1,5 2-4,1 0 1,0 1 0,0-3 1,0 1-2,1-2-1,1 1 1,3 0 3,-2-1 1,3 0 3,-2-5 0,2 0-5,-2-1 2,4 2 3,1-6 8,-2 0-9,3-1 6,-1-1-1,3-2 0,-1-3-5,-1-2 5,1-1-7,0 0 0,0-2-3,2-2-2,7-3-1,-5 0-7,1-1-10,-2-3-1,0-2-13,1-2-6,1-1 5,-2-6-20,-5 2-3,5-1-5,-2-3 2,-2 2 4,-1-4-4,-2 0 2,0 2 6,-2-3 4,0 1-1,-2-2 3,-2 3 6,-1-2-2,0 5 9,0-3-4,-1 2 6,-2 0 1,0 1 8,1 3 10,-3-3 14,1 4 2,1 1 5,-2 3 11,2 0-3,-1 1 0,1 2 0,0 3 8,0-1-18,1 2-6,-1-1-1,1 5-1,-1 0-3,1 1 3,-3 1 1,3 4 0,-3 0 2,1 7 7,-1 3 16,0 3-5,0 2 0,1 1 5,1 3 8,3 2 3,0 1-3,3-1-1,-1 3-2,1-1-2,-1 0 1,3 0-4,-1-2-1,2-1-3,0-1 0,1 0-34,3 0-37,1-4-55,1 0 8,1 0-186,2-4-67,4 0 29,-2-5-237,-1 0 50,5-1 36,1-3-399</inkml:trace>
        </inkml:traceGroup>
        <inkml:traceGroup>
          <inkml:annotationXML>
            <emma:emma xmlns:emma="http://www.w3.org/2003/04/emma" version="1.0">
              <emma:interpretation id="{D8321387-0701-48F5-BD5D-0E9C5EE850ED}" emma:medium="tactile" emma:mode="ink">
                <msink:context xmlns:msink="http://schemas.microsoft.com/ink/2010/main" type="inkWord" rotatedBoundingBox="19542,11562 21550,11423 21592,12034 19584,12173"/>
              </emma:interpretation>
              <emma:one-of disjunction-type="recognition" id="oneOf5">
                <emma:interpretation id="interp25" emma:lang="en-US" emma:confidence="0.5">
                  <emma:literal>Start</emma:literal>
                </emma:interpretation>
                <emma:interpretation id="interp26" emma:lang="en-US" emma:confidence="0">
                  <emma:literal>start</emma:literal>
                </emma:interpretation>
                <emma:interpretation id="interp27" emma:lang="en-US" emma:confidence="0">
                  <emma:literal>Sturt</emma:literal>
                </emma:interpretation>
                <emma:interpretation id="interp28" emma:lang="en-US" emma:confidence="0">
                  <emma:literal>Smart</emma:literal>
                </emma:interpretation>
                <emma:interpretation id="interp29" emma:lang="en-US" emma:confidence="0">
                  <emma:literal>Starts</emma:literal>
                </emma:interpretation>
              </emma:one-of>
            </emma:emma>
          </inkml:annotationXML>
          <inkml:trace contextRef="#ctx0" brushRef="#br0" timeOffset="50565.3367">13534-69 1939,'-3'2'313,"3"-2"-37,0 0-32,0 0-27,0 0-22,0-2-21,3 0-22,0-1-14,2-2-14,4-2-14,-1-2-9,5-3-10,-1-1-10,2 0-10,3-2-5,-3-2-5,5-1-15,-3 0-20,32-28-37,-23 13-18,-1 0-17,-1-2-6,-2 4 1,-13 18 5,2-7 8,1 0-8,-2-2-9,1 2 1,-5-2-1,-1 2 2,-1 2 7,-3 0 9,0 2 4,-3 2 0,-1 1 7,-1 3 0,-2-1 3,2 4-2,-2 0 1,0 4-3,0 1-1,0 2 4,0 2 3,0 1 5,2 4-5,-5 1 8,-3 2 4,7 2 13,-1-1-6,0 4 9,3 1 6,1 1 18,1 1-1,2-2 16,0 1-15,4 3-7,0 0 10,3-2-2,0 1-4,-1 0 1,4-1-4,-2 0-2,2 0-3,0 0 4,-1 0-4,1 0-7,-1 2 6,1-6-2,-2 2-12,-1-1-15,0 0-10,-1-4-2,-2 1-2,-1-2-5,-1-1 3,-2 0 17,0-3-15,-2 1-3,-1 0 2,-1-3-13,1 1 3,-3 1-2,3-2-11,-4-1-10,3 2 4,-3-3-24,0 2-11,1-2-1,-1-1-10,0-1-17,3 0-7,-3 0-7,3 0-14,0-3-15,1 1-630</inkml:trace>
          <inkml:trace contextRef="#ctx0" brushRef="#br0" timeOffset="50924.757">14257-657 1690,'1'-7'308,"-1"0"-40,2 2-43,-2 1-28,0-3-24,0 5-14,0 0-17,0 2-13,0 0-13,0 0-11,-2 4-11,1 1-8,-3 6-5,2 4-8,-1 3 1,-2 1-11,1 3-7,-2 1-2,-2 3-5,3-2-4,0 0-3,-1 2-1,1 0-2,-2 0-2,2 2-1,0-2-4,2 0-8,-1-3-18,-1-1-30,3 0-38,-4 0-51,5-3 12,-4-1-139,1-1-29,3-3-200,-2-5 38,-1 0-58,2-3 35,0-2-330</inkml:trace>
          <inkml:trace contextRef="#ctx0" brushRef="#br0" timeOffset="51596.5126">13940-273 1665,'-2'-4'264,"2"1"-26,2-2-27,2 1-19,3-2-24,7 0-19,0 0-18,7 0-9,1 1-10,4 0-12,-1 1-10,3-2-10,0 3-4,6-2-6,-2 1-8,2 0-12,-2 0-19,-2 1-17,2 2-13,-4-3-2,-1 3-4,-3-3 2,-3 1 3,-2 0 4,0 1 4,-4-2-3,-2 2 1,-4-2 1,0 2 5,-2-1 6,-2 0 1,0 0 3,-2 0 0,-1-1 7,1 0 2,-1 1 5,-2 0 5,0 0-11,0 0 0,0 0 0,-2 0-4,-1 2-3,1-2-3,-4-1-1,2 4-2,-1 0-2,-2 0-3,0 2-1,2 0 0,-5 2 0,-4 2-2,3 0-1,-1 2-2,3 1 3,0 0 7,1 1-7,1 0 2,3 3 4,-1-1 2,5-2 0,0 0 0,0-1 0,6 5 2,0-1 0,1-2 1,0 1-5,1-1 0,2 0-1,3-2-1,-4 0 0,5-3-1,-4-1-5,-1-1-7,0-3-5,-2-1-11,1 0-5,0-1-7,-1-3-7,-3 1 7,5-4 0,0-3 1,-2-1 5,-1 0-2,-2 1 13,-2-1 5,3 2 7,-3 0 6,-1 3 14,-1-3 3,1 3 2,-1 1 8,0-1-7,0 0-4,0 0-4,0 1-6,0 1-10,0 1 2,0 2 6,0-1-7,0 2-2,3 0-1,0 2 2,-1 0 1,0 3 4,1-2-3,1 3 3,-1 0-3,1 0 3,2 3-12,5 3-15,0-1-20,1 1-22,0 2-65,-2-4 13,4 1-123,-3-3-30,-2 1-32,-2-5-128,-2-1 37,1-1-94,-2 0 31,1-2-314</inkml:trace>
          <inkml:trace contextRef="#ctx0" brushRef="#br0" timeOffset="51877.7432">14747-357 1744,'3'-7'274,"-2"-1"-35,1 2-28,2 1-23,0 1-19,-1 0-22,4 3-19,-2-1-6,1 2-12,2 0-10,-1 0-11,-1 3-8,5 2-8,-1 3-8,3 2-4,-2 1-5,-3-1-6,2 3-3,-3 0-2,0 1-4,-1 0-2,-2-3-12,-1 1 8,-3-1-7,0 1 0,0-2-2,0-2-1,-1 0-3,-2-1-3,0 1 2,0-1-2,2-3 1,-5 2-1,3-1-2,1-2 2,-3 0-4,2 0 0,1-3-7,-3 0-2,5 0-4,0 0-4,0-1-7,0-3 7,0 0-12,2-1-11,5-5-4,3-4-15,4-2-12,1 0-7,2-1-7,1 0-17,2 1 8,1 1-63,-3 1-26,5-1-28,-2 1-27,-2 1-23,0 1 22,0 1-259,-2 2 18,-1-2-337</inkml:trace>
          <inkml:trace contextRef="#ctx0" brushRef="#br0" timeOffset="52502.6968">15070-491 1318,'-7'-3'249,"3"1"-12,1 0-18,3 2-16,0-2-12,4 2-18,-1 0-7,4 0-14,-2 0-10,12 0-7,3 0-14,4 0-12,0 0-9,4 0-16,-1 0-4,1 0-9,-2 0-5,-2 0-6,3 0-7,-2 0-5,0 2-6,-4-2-3,-4 0-2,-3 0-3,-1 0-6,0 2-2,-4-2 4,0 0-23,-4 0-25,5 0-27,-4 0-37,-2 0 7,2 0-125,-3 2-43,2-2-18,-1 2-45,-1-2 28,0 0-207,0 0 25,-2 1-319</inkml:trace>
          <inkml:trace contextRef="#ctx0" brushRef="#br0" timeOffset="52190.258">15320-661 1658,'1'-6'316,"2"-1"-47,-3 2-38,0 0-34,1 2-18,-1 1-18,0 2-14,0 0-16,0 2-14,0 5-8,-4-1-11,3 6-12,-1 4-1,0 3-12,-3 3-2,3-2-9,-5 2-8,4 0 0,-4 3-4,4 0-5,0 1-4,-1 1 6,1-1-8,0-1-2,0 0-8,1-2 1,0 0-1,2 0 0,0-5-5,0 0-3,0 0-14,2-3-21,0-2-18,3-1-20,-1-1-29,3 1-48,1-3 11,1-3-120,-4-2-43,4 0-79,-1-2 30,1-2-154,-1-2 22,5-2-375</inkml:trace>
        </inkml:traceGroup>
        <inkml:traceGroup>
          <inkml:annotationXML>
            <emma:emma xmlns:emma="http://www.w3.org/2003/04/emma" version="1.0">
              <emma:interpretation id="{82092E07-B5D8-4273-B21F-97112BA1FC2E}" emma:medium="tactile" emma:mode="ink">
                <msink:context xmlns:msink="http://schemas.microsoft.com/ink/2010/main" type="inkWord" rotatedBoundingBox="21777,11483 24504,11324 24550,12119 21823,12278"/>
              </emma:interpretation>
              <emma:one-of disjunction-type="recognition" id="oneOf6">
                <emma:interpretation id="interp30" emma:lang="en-US" emma:confidence="0.5">
                  <emma:literal>tend.</emma:literal>
                </emma:interpretation>
                <emma:interpretation id="interp31" emma:lang="en-US" emma:confidence="0">
                  <emma:literal>send.</emma:literal>
                </emma:interpretation>
                <emma:interpretation id="interp32" emma:lang="en-US" emma:confidence="0">
                  <emma:literal>fend.</emma:literal>
                </emma:interpretation>
                <emma:interpretation id="interp33" emma:lang="en-US" emma:confidence="0">
                  <emma:literal>Lend.</emma:literal>
                </emma:interpretation>
                <emma:interpretation id="interp34" emma:lang="en-US" emma:confidence="0">
                  <emma:literal>Fend.</emma:literal>
                </emma:interpretation>
              </emma:one-of>
            </emma:emma>
          </inkml:annotationXML>
          <inkml:trace contextRef="#ctx0" brushRef="#br0" timeOffset="55440.1665">16635-135 1452,'9'2'246,"-2"-2"-43,4 0-22,5-4-19,-4 1-19,6-2-13,-1 0-9,2-2-13,-3 1-11,0-2-8,1-2-10,0-2-5,-3 0-26,1-2 4,-2-1-22,1-2-10,-3 3-2,2-3-5,-5 1 2,2-1 11,-5 1-22,0 0-2,0 5-3,-3-3 0,0 2 6,-2 2 5,0 0-2,-2 2 3,0-1 2,1 4 1,-3-1-3,4-2-3,-5 2-6,0 4 3,2 0-6,-4 0 7,-1 2 21,3 0-14,-2 4 4,-1-2 6,-1 8 13,0 0 2,-1 1 12,0 0 3,2 2 3,2 4 7,-1-1-2,1 1 0,4-3-1,-1 1-4,3 0-2,0 2-1,3 0-3,-1-1 0,4-2-3,2 1-1,2 0-10,3-1-4,1-3-11,0 1-28,-3-4-31,6-1-37,0-2-47,0-1 14,-3-2-121,3-2-28,-1 0-26,1-3-141,-1-2 37,-1-4-86,-2 1-390</inkml:trace>
          <inkml:trace contextRef="#ctx0" brushRef="#br0" timeOffset="55908.8374">17114-285 1027,'2'-12'312,"-1"5"-8,2-4-15,-2 3-16,-1 0-19,2 0-18,-2-1-19,2 3-20,-2-1-26,0 0-18,2 3-16,-2-2-23,0 1-12,3 1-12,-2 2-12,0 0-2,2 2-14,-3 0-4,3 0-9,0 2-4,0 1-2,-2 3 0,5 0-8,-3 0-6,-2 6 0,7 2-5,-2 1 7,-3-1-9,-2 2-1,3 1 2,-2 0-4,1-2-2,-3-1 5,0-2-6,0-1 0,0-1-2,0 0 0,0-3-3,0-1-2,0 1 1,0-1 2,0 1 7,0-2 1,0-2-1,0 1-2,0-1 0,-2-2-1,2-1-1,0 0-1,-1 0-3,-1-1 0,2-1-1,0-1 1,0-3 4,0-1 0,2-5 0,1-4 8,1-1 4,0 1-5,2-2 14,-1-1-5,2 1 1,0 0 2,-2 1-7,3 2 4,-1 1-6,0 1-1,-1 3-7,1 0 0,0 4-5,-2-1-3,2 2 0,0 2-3,-2 1-1,3 2-3,-1 0-1,1 2-3,2 1 3,3 3 2,-2 2-3,5 2 1,-4 2 0,-2 2-3,0-2 3,0 2-2,-1 1-1,3 0-1,-5-2-11,1 5-7,1-3-9,-2 0-9,-3-3-18,3 0-25,-4-2-22,2 0-25,-2-4-39,-2 2 15,5-2-107,-3-2-24,3 2-23,-4-1-64,5-2 30,-2-2-161,3 1 31,-2-1-379</inkml:trace>
          <inkml:trace contextRef="#ctx0" brushRef="#br0" timeOffset="56424.4368">17759-279 1579,'1'-6'328,"3"1"-31,-4 0-39,0 2-31,0-2-32,-4 1-19,3 3-14,-2-3-20,0 3-13,-1-1-16,0 2-10,-2 0-13,2 0-8,-3 2-5,0 1-12,3 0-4,-5 4-8,1 1-5,1 1-5,-2-1-3,5 1-3,-3-2 1,6 1-8,-2 1 2,-1-1-1,4-1-1,0 1-5,0-2 4,0 1 5,0 0 0,4-3-1,-3 2 0,2-1 0,1-1-9,0 0 6,-1-1-5,6-1 3,-4-2-3,0 0-8,3-2-11,2-3-12,0-2-15,2-6-19,1 0-10,0-1-8,-4-3-7,4-3-4,-2-3-1,-1-2 4,0-1 4,0-4 6,-3 1 4,-3-4 5,3 1-8,-4 1 15,-2 0 11,3 1 9,-4 0 8,0 0 7,0 3 20,0 1 4,-4 0 10,3 3 4,-2 2 3,2 3 6,-4 1 8,4 2-1,1 4-10,-1-1-6,-1 4-7,2 1-14,0 1-5,0 1 0,-1 1 0,-3 3-1,4 1 0,-2 0-2,1 4 2,-2 1 0,0 2 1,2 6 2,-2 8 10,0 2 3,-1 3 3,1 2 1,-3 2 3,5 1-1,-2 0-2,3 4-1,-1-2-2,-2-1-1,3 2 4,3-1-2,0 2 0,-1-3-3,3 0-30,-1-2-29,3-3-58,1 0 8,2-1-207,1-3-82,5-1 32,-2-3-200,4-4 49,0-1 44,2-3-414</inkml:trace>
          <inkml:trace contextRef="#ctx0" brushRef="#br0" timeOffset="53627.7708">16275-565 1368,'1'-2'221,"3"2"-22,-4-1-25,0 1-15,0 0-18,-4 1-9,1 3-11,-5 0-9,-3 4-8,-1 1-2,-2-1-6,0 4-5,-4 1-3,0-2-10,-2 2-6,0-1-6,2 1-3,-2 0-7,2-1-1,0-1-12,0 0 1,1-2-3,3 1-1,0-2-3,0 0-1,3-2-2,-1 0-2,7-1 4,-2-1 11,0-1-1,4 0 2,-1 0 4,-1-2 1,3 1-2,-3 1 1,4-2-1,-2 1-3,2-1-8,-3 1-6,2-2-9,2 2 2,-1-2 0,1 1-1,0 1 0,0 2 0,1 0 2,5 1-2,-2 0 0,6 1 3,0 4-3,4 2 1,0-1 0,1 0-1,2-1 2,-2 1-4,7 0-3,-3-1 4,1 0 0,-5 0-1,4-2-1,-1 1-3,-3-3-1,-2 1 4,1-2-3,-4-2 1,0 0 1,-5 0-4,4 0-9,-4-2-18,-1 1-24,1-1-26,-1 1-22,1-2-26,-2 0-39,-1 0 14,-1 0-145,3 0-47,-4 0 27,2 0-244,-2 0 32,0 0 38,0-2-403</inkml:trace>
          <inkml:trace contextRef="#ctx0" brushRef="#br0" timeOffset="54377.7303">15773-171 1617,'-4'-4'308,"0"4"-35,4-1-33,-3 1-31,2 0-22,-1 0-22,1 0-16,1 0-11,0 0-10,0 1-12,3 1-2,1 0-20,3 4-4,4 2-8,3 3-4,0 0-4,6 0-4,-2 0-4,2 0-3,-2 1-3,5 1-6,-1-2-3,-1 1-1,3-3-4,-2 3-3,-1-2-6,2-1 2,-2 2-3,-3-2-2,-4-2-4,5 2 4,-7-5-5,-1 1 0,-1 1-3,-1-3 1,-5-1 0,3 1 1,-3-2-1,2 1-15,-3-1-18,1-1-42,0 2-39,-3 0-48,4-2 12,-4 0-172,2 0-62,-3 0 28,1 0-220,2 0 71,-3-2 10,1 0-415</inkml:trace>
          <inkml:trace contextRef="#ctx0" brushRef="#br0" timeOffset="56752.5241">18448-244 1357,'4'0'296,"-1"0"-27,0 4-37,-2-3-15,5 3-24,-3-2-8,-3 2-33,4 0-12,-3 0-12,1-1-13,-1 1-11,-1-1-10,2 1-10,0-2-5,0 2-4,-2-2-8,0-1-3,1 2-2,-1-1 0,2 0 47,-1 0 12,-1-2-8,0 0-5,0 0-14,0 0-12,0 0-9,1-2-7,-1 0-6,0 0-6,3-1-7,-3 2-2,0-3-9,2 2-24,-2 0-25,0 0-35,0 0-55,0 0 9,0 1-232,0-1-71,0 0 33,-5 2-193,4-1 55,1 1 43,-1-2 30,-2 1-308</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15.52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A816387C-C46A-46BF-A9C2-BD78016DF485}" emma:medium="tactile" emma:mode="ink">
          <msink:context xmlns:msink="http://schemas.microsoft.com/ink/2010/main" type="inkDrawing" rotatedBoundingBox="9371,13616 23763,13944 23716,16002 9324,15675" hotPoints="23526,15039 23281,16648 9709,14578 9954,12969" semanticType="enclosure" shapeName="Rectangle">
            <msink:sourceLink direction="with" ref="{19AC7D79-7A92-48B9-A68E-6412C1651824}"/>
            <msink:sourceLink direction="with" ref="{17C8A64B-2A04-4A83-A8D3-DC5C3801547E}"/>
            <msink:sourceLink direction="with" ref="{59698C12-6F5C-4924-9ED3-B8C7849D0032}"/>
          </msink:context>
        </emma:interpretation>
      </emma:emma>
    </inkml:annotationXML>
    <inkml:trace contextRef="#ctx0" brushRef="#br0">684 4 406,'-3'-3'240,"2"3"-50,-1-1-31,2 1-17,0 0-2,0 0-6,0 0-11,0 0-2,0 0-3,2 0-6,-1 0-10,2 0 6,1 0-1,0 0-1,2 0-6,0 0 14,1 1-26,1-1-9,2 2 2,0-2-12,5 1-1,4 2-5,-1-3-8,3 0-1,0 0-3,0 0 1,1 0-12,2 2 0,0 0-5,4 1 0,0-2-3,5 2-3,0-2-1,0-1-4,0 2 0,2-1-5,1 1 1,0-2-7,1 1 3,50 3-2,-34-2 0,-3-2 2,0 1 7,-27-1-12,49 1-5,-49-1-1,5 0-1,53 3 1,-58-3-1,44 3 2,-18-2-11,2 1 11,1 0 0,-2-1 2,2 1-6,0 3 3,0-4-2,-3 1 3,2 0-8,1 0 7,-5 1-4,4-2 4,2 1-4,-1 0 2,0-1 0,-1 1 0,-2-1 1,-27-1 2,8 0-3,48 4 15,-56-4-16,7 2 0,5-2-2,2 0-1,53 2 3,-37-2 17,-33 0-20,56 0-5,-25 3 10,4-2-1,-35-1-1,11 0-3,51-1 1,-60 1 0,52-3 2,-21 2 0,-1-2-4,-2-1-1,4 4-2,1-1 1,2-1 5,-3 2-2,-1-1-2,1-1 2,6 2 16,7 0-18,0 0 1,2 0 13,1-2-15,2 4-1,5 0 5,-3-2-4,3 1 2,0 1 0,6 2 1,-4-3 1,7 1 0,2-1 0,0 0 0,2 2 0,1-2 1,0 1-1,-3-2 3,1 0-3,3 0-2,-4 0 0,2 3 2,2-2 5,-4-1-3,2 2 0,-2-2-3,4 2-1,-3 0 2,4 0 1,-4 0-1,3-1 1,-1-1-2,-7 0 0,10 1 5,-3 1 0,-3-4-5,3 6-1,-1-1 0,-1-2-2,-3 2 0,-1-3 1,1 1 0,-1 1 2,-4-1-3,6 1 4,1 3-1,-9-2 1,1-2-2,-3 3-1,0 1 0,-1-3 0,0 1 16,-1-2-17,-2 3 2,1-3-2,5 3-1,0-2-1,-4 2 4,-2-1-4,-1 2 6,0-1 1,-7 0 16,2 0-18,-3-1-1,-1 0-4,1 1 5,5 0 0,-2-3 0,-2 2 14,-1 0-14,1-3-1,-1 2-1,-3 0 0,2 0 14,-2-1-15,2 1 2,0 3-2,4-4 1,-7-1 2,0 2 4,1 0-3,-2-2-2,-2 1 0,6 1-1,-5-2 4,-1-2-5,3 4 2,0-1 0,3-1 1,0 0 4,0 0-2,-2 2-8,6 2 7,-8-6 1,-2 0 1,0 2-3,2 0 1,-5 0 0,0 0 3,2 0-2,1-2-1,0 2 2,-1 2-4,1-2 1,-1 0 3,0 0-3,-2 0 0,3-2 2,-1 2 0,0-1-1,4-1-1,-3 2-1,1 0 2,-2-1 12,1 1-14,-4-2-2,-1 0 1,2 1 2,1 1 1,-4 1-5,4 1 5,3-2-1,2 0 1,-1 0-1,-2 0 6,7 3-3,-4-3-2,-1 0 1,-2-1-1,1 1-9,1 0 15,-3-4-5,6 4-1,0 0-2,-7 0 0,-3-1 1,1 2-8,0-1 11,-32 0-1,10 0-1,4 0-1,1 0-2,2 0 5,1 2-4,0-2 4,0 0 2,-2 0-5,-1 0 0,2 0 3,-1 0-5,-1 0 3,-1 0-3,2 0 7,0 0-3,-4-2-2,2 1 2,-4-1-3,0 1 0,-2 1 1,0-2-2,-3 0 2,-2 1 2,-4 1 0,0 0 2,-4 0-6,-2-2 5,-5 2-4,2 0 5,0 0-2,-3 0 1,0 0-1,-3-2 2,3 2 0,-4 0 0,3 0 0,-2 0-1,-3 0-4,5 0 3,-3 0-3,-1 0-7,1 0 8,-1 0-1,-1 0-2,3 0 15,-1 0-18,0 0 0,-3 0 3,5 0-3,-3 0-1,1 0 2,-3 0 0,1 0-2,2 0-1,-2 0 0,1 0 3,-2 0-5,3 0 1,-3 0 0,0 2-2,0-2 2,2 2 20,0-1-18,-2 1 1,0 0 0,0-1-3,1 1 19,-1-1-19,0 3 8,0-1-1,0 0 0,-1 2 2,-3 2 15,2-3-17,-2 8 1,0 3 0,-5-3 2,4 2 1,-2 3-1,0 0-1,-3-1 0,4 2 1,-1 2 1,-1-2 2,1 3-2,-3 1 0,1-1 3,4 4-1,-4 1-2,1-2 1,-2 0-4,2 0 4,-13 41-2,14-50 5,-3 7-4,1 2 2,1 3 0,-2 0 0,0 0 0,2-1 2,-1-1-2,5-1-1,-3 0 0,-1-1 0,4 0-1,-2 0 0,0-1-1,2-2 0,0 1 2,-2 0-2,5-4 6,-2 1-6,-1 0-2,1 0 5,2 0-3,-4-2 1,4 3 2,-2-3-1,2 1 1,-3-1 1,4-1-1,-2-4 3,2 3 8,0-4-11,0 1 1,-1-1 4,1-3-2,-2 3-2,2-2-1,0 1 0,0-2-3,-1 1 2,1-1-1,0 0 1,0-1-1,0 0-2,0 0 1,-4 0-2,4 2 6,-2-2-3,2-2 3,0 3-3,-1 1 1,1-4-1,-1 3 3,-1-3-9,-2 1 5,4 0 2,-3 0 2,2 0 11,-1 0-15,-2 0 0,4 0 0,-1-1 1,-2 2 5,2-2-6,-4 2-3,5-1 7,-2 0 0,0-1-3,1 2-4,-2-2 3,2 3 2,-1-2 3,-1 2-5,2-1 14,-2 1-17,3 1 0,-1-2 1,-1 3 0,1 0 3,-3 0-3,2 3-1,-2 1 2,0 0 0,2 0 3,0 0-2,0-1-2,-2-3 6,4 0-2,-1 1-3,-1-2 1,1-1 2,-1-1-4,-2 1-1,4-1 6,-1 1-4,-1-2 0,1 0 2,1-1-8,-4 2 8,2-1 0,2-2 4,0 0 2,-2 0-3,2 0 2,-2 0 2,2 0 5,-1-1 19,1 1-11,-3-2 7,3 2-2,0-1 1,-1 0-2,-1 0 7,1 0-13,-1-1 0,1-1-2,-2 2-3,3-1-1,-3-1-1,2 2-3,-3-2 0,2 1 1,2 1-2,-1 0 1,-2-2-4,2 1 1,-4 1 0,5-2-3,-1 1 4,-2 2-3,-1-3 2,3 1-2,-1 1 3,-1-2-2,-1 1 12,0-1-16,-2 2 3,2-2 3,-3 0-1,-1 0 0,2 0-2,-2 0 1,-1 0-4,-5-3 0,-1 1-1,-2 1 2,-1-3-2,-1 1-3,3 1 6,-4 0-2,0-1 0,-1 0-2,2 0 2,-4-1 1,2 1-4,-1 1 3,-2-1 0,-4 2 0,2-3 1,-2-1-5,-3 3 3,2-1 2,-2 0-1,-1 2-1,-2-3-2,-49-6 2,34 7-1,1 0 2,-1 0-2,1 2-2,29 1 0,-52-5 6,22 0-5,0 1 3,1 2 0,-3-2 0,0 6 0,-2-5 2,-6 1 0,1 0-2,2-1-1,-2 0-3,1 5 4,-5-7-1,4 3 1,-1 4 2,-1-5-1,-9 3-4,3 0 3,0 0 1,3-4-3,0 1 2,0-1 1,-5 6-1,2-5 0,2 1 4,2 2-3,-8 0 0,0 0-2,-3 0 0,1-1 0,0 2 0,-2-4-4,4 5 0,0-2 1,-1-7-2,4 7 1,-5 2 1,2-2-2,-6-2-1,-4 0 1,7 2-1,-3-3-5,2 1 4,0 2 5,-1 0 3,-2-2-2,3-1-2,-1 2 1,5 1 4,-3 1-2,-2 2-3,2-2 1,0-2-3,0-2 3,0 2-2,-1 2-1,4-1 1,-3 0 0,0 0 1,4 3-1,-7-2-4,2 0 0,-1-2 3,4 0-6,1-2-6,-1 3-3,0 3 2,2-3 2,2-4-6,-2 2 6,0 4 3,-1-4 0,-5 2 2,2-1 4,6-1-3,-5 0-1,3-1 1,1 3 13,0 3-13,1-6 2,2 3-2,-1 0 6,-8-2-4,-1 7-2,5-5 15,-4 0-14,4 2-2,-8-4 0,10 4 2,-3-2 1,-2-2-1,2 2 1,2 0-2,-4-3 1,-3 1 1,6-3 1,-2 5 2,2-1-1,-1 1 1,2-2 12,-1 2-16,-2-2 2,2-1 3,1 3-1,-4 0-3,3 3-1,-2-3 18,-1-3-20,6 1 10,-3 4-4,2-2 1,1-2-2,1 0-1,0 4 1,1-2 2,-8-2-2,2 4-1,0-5 4,-2 0-3,5 1 3,2 1-3,-5-1 3,5 0-2,5 2 1,-3-1 2,1 1 1,-3-2-3,0 0 5,3 0-3,-2-2 0,4 7 1,-3-3 0,3 1 2,-3-1-2,6 0 0,-4 0 1,0-1 3,-4 1-3,3 1 0,2 1 5,-3-4-9,5 6 4,-2-4 1,5 0 3,-4 2-3,2-2 2,2 0-4,0 1 1,-3-1-2,-1 2 3,-1 3 1,0-5-3,3 1 3,-1-1 0,4 2-3,-1-1 3,-3 1-2,4-2 9,2 4-9,-7-3-1,5 1 2,2 0 1,1-1-5,-5 2 1,7-1 2,-2 0 1,-1 1 3,2 1-3,-1-3-1,1 1 1,-2 2 0,-2-3 1,-1-1-2,3 1 1,0 1-1,1 1-3,2 1 3,-2-1-4,3-1 4,0-1-6,27-1 6,-5 2 3,-54 6-2,60-8-2,-9 0-1,-46 5 1,55-5-1,-8 2 14,-4-1-14,-2 1-4,-1 0-1,-46 6 1,60-8 2,-46 7-2,49-7 6,-12 0 8,-1 0-7,-2 4 4,-1-2 1,3 1-5,-5-1 1,3 2 3,1-3-12,-2 1 11,2 2-1,0-2-5,2 1 14,1-1-15,-1 0 4,3 1-3,3-1 0,0 1 2,2-1 14,4-1-13,-3 2-1,7-3 3,1 0 0,3 0 1,0 0 2,1 0-3,3 0 3,0 0 2,1 0 2,0 0 2,2 0 3,-1 0 9,0 0 7,1 0-5,0 0 15,3 0-6,-4 0-5,3 0 12,-1 0 0,3 0-1,-3 0-3,2 0-6,-2-3-7,1 2 1,-1-2-3,2-1-3,0 1 1,-2-3-6,1-1-1,-2-2 0,1-2-2,1-2 7,-1-1-8,1 3-2,2-6 1,0-2-1,-2-1-1,2-1-2,-2-4 1,2 5-4,0-3 5,0-2-3,0-2-2,0 3 1,0-2-2,2-3 1,-1 2-1,0-3-1,1 1-2,-2-2 2,3 4 1,-2-3 1,2 0 0,-3 2-2,1 0 1,1-1-3,0 0 5,0 1-1,-1 0-3,-1-1-3,2 0 4,-1 3 0,3 0 0,-4 0-2,2-1 10,-1 0-10,1 1-5,-1 2 5,2-1 2,-2 0 8,-1 2-9,2 1-1,-1 0 0,2 0 0,0 1 0,-3-1-5,0 3 5,0-1-1,1 0-1,2 0 0,-3 2 0,1 0 0,3 1 1,-2 2 1,1 4 9,-2-3-16,0 5 6,2 1-2,-3-2 0,2 2 1,-1 1-1,-1-1 2,1 1-2,-1 1 0,2-1 4,1 0-3,-3 1 3,1-1-6,-1 2 3,3 1 1,-2-4 1,1 4-1,-2-1 0,2 0 2,-2 0-3,0 0 1,2 2-3,1 0 4,-2-2-1,-1 0-1,4 1 0,-4 2 0,2-2-2,0-1 2,0 0 0,2 2-1,-2-2 1,2 1 1,0-1 2,-1 2 0,0-2-6,1 0 10,0 2-2,0-2 12,0 0-9,-1 0-2,0 2 1,1-2 0,0 1 10,-1 0-9,0-1 0,1 0-1,-2 1 0,0 1 4,0 0 0,2-2-1,-4 1-4,3 1 2,0 0 3,0 1-5,-2-2 0,0 4-1,1-4 0,-1 1 1,3 1-2,-4-1 10,2 1-9,1-1 0,-2 1 1,0 1-1,2-1 4,-3 1-1,0-2 3,0 2-4,0-1 0,2 1 1,-2-1-2,2 0 1,-2 1 2,2-1-3,-2 1-1,1-1-1,-1 1-2,3-2 1,-3 2 1,0-1-4,1 1-2,-1-1-2,0 0 2,3 1 1,-1 0-3,0 1 4,-2-2-5,5 0 5,-4-2-2,3 2 0,0 1 1,4-2 2,0 3 0,-2-2 0,2 1 1,0 1-3,8 0 2,-1-3 9,4 2-9,-3-2-1,5 3 3,2 0 1,-1 0 0,2-1-3,-1 1 3,2 0-1,-4 0-1,2-3 1,-1 3 10,0-1-9,1 1-1,-1 0 0,-1 0 1,0 0-2,1 0 6,-4 0-7,-1 0-2,-2 0 1,-1 0-3,-1 0 15,-2 0-17,-1 0-4,7 0-4,-3 1-10,1-1 0,-1 0-3,0 0-4,-5 0-1,2 0-1,-3 3 1,2-3-2,-1 0-3,-2 0-8,0 0-13,0 0 7,1 0-77,1 0-16,-2 0-13,1 1-16,0-1-18,1 2-23,-1-1-23,1-1-166,-1 0 26,0 0-440</inkml:trace>
    <inkml:trace contextRef="#ctx0" brushRef="#br0" timeOffset="32607.747">7695-14 1247,'-6'-2'237,"3"2"-24,-1-1-11,1-2-27,0 3-12,-2 0-14,5 0-11,-3 0-8,2-3-9,-2 3-10,0 0-8,3 0-7,-1-1-6,1 1-4,-2 0-6,2-2-9,0 2-5,0 0-4,3-1-7,1-1 2,2 0-4,8 1-4,7-1-2,4-1 1,6 1-1,50-5 1,-27 4-4,10 0 3,2 3-4,10-2-2,8 2-2,1-1-4,3 1-5,10 3-2,-1-1-4,-1 1 4,-1-5-12,4 4 2,-10 1 2,4-5 3,-4 1-8,-1 2-4,-5-1 2,-7-4-1,-6 2-3,-6 0-1,-3-1 0,-8 3 9,-35-4 3,8 4 24,2-3 15,-1 2 10,-4-2-9,1 1-3,-3 0-4,-4 2-6,-3-3-6,-1 2-3,-3-2-5,-1 1-7,-1 2-2,-3 0-16,1-1-17,-2 1-15,3 0 2,-3 0-17,0 0-26,-1 1-32,3 1-37,-2 1 13,0-2-129,-1 2-34,3-1-43,-4 0 29,1 1-236,0-3 49,0 1 39,-2 2-367</inkml:trace>
  </inkml:traceGroup>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35.91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8F037B5-F3C5-46D1-9BD1-430E58D5D480}" emma:medium="tactile" emma:mode="ink">
          <msink:context xmlns:msink="http://schemas.microsoft.com/ink/2010/main" type="writingRegion" rotatedBoundingBox="15648,13410 18927,12942 19049,13792 15770,14260"/>
        </emma:interpretation>
      </emma:emma>
    </inkml:annotationXML>
    <inkml:traceGroup>
      <inkml:annotationXML>
        <emma:emma xmlns:emma="http://www.w3.org/2003/04/emma" version="1.0">
          <emma:interpretation id="{BAE3A1A2-F6CA-4BFB-A1EF-A8692B5602BC}" emma:medium="tactile" emma:mode="ink">
            <msink:context xmlns:msink="http://schemas.microsoft.com/ink/2010/main" type="paragraph" rotatedBoundingBox="15648,13410 18927,12942 19049,13792 15770,14260" alignmentLevel="1"/>
          </emma:interpretation>
        </emma:emma>
      </inkml:annotationXML>
      <inkml:traceGroup>
        <inkml:annotationXML>
          <emma:emma xmlns:emma="http://www.w3.org/2003/04/emma" version="1.0">
            <emma:interpretation id="{8DD8A883-F3F8-4900-B906-D1A6435EC7E9}" emma:medium="tactile" emma:mode="ink">
              <msink:context xmlns:msink="http://schemas.microsoft.com/ink/2010/main" type="line" rotatedBoundingBox="15648,13410 18927,12942 19049,13792 15770,14260"/>
            </emma:interpretation>
          </emma:emma>
        </inkml:annotationXML>
        <inkml:traceGroup>
          <inkml:annotationXML>
            <emma:emma xmlns:emma="http://www.w3.org/2003/04/emma" version="1.0">
              <emma:interpretation id="{03C0C41E-4290-45C2-ABE8-500EE91CB5BD}" emma:medium="tactile" emma:mode="ink">
                <msink:context xmlns:msink="http://schemas.microsoft.com/ink/2010/main" type="inkWord" rotatedBoundingBox="15648,13410 18927,12942 19049,13792 15770,14260"/>
              </emma:interpretation>
              <emma:one-of disjunction-type="recognition" id="oneOf0">
                <emma:interpretation id="interp0" emma:lang="en-US" emma:confidence="0.5">
                  <emma:literal>Smidt</emma:literal>
                </emma:interpretation>
                <emma:interpretation id="interp1" emma:lang="en-US" emma:confidence="0.5">
                  <emma:literal>Amid +1</emma:literal>
                </emma:interpretation>
                <emma:interpretation id="interp2" emma:lang="en-US" emma:confidence="0">
                  <emma:literal>mid +1</emma:literal>
                </emma:interpretation>
                <emma:interpretation id="interp3" emma:lang="en-US" emma:confidence="0">
                  <emma:literal>Smidt,</emma:literal>
                </emma:interpretation>
                <emma:interpretation id="interp4" emma:lang="en-US" emma:confidence="0">
                  <emma:literal>Smidt/</emma:literal>
                </emma:interpretation>
              </emma:one-of>
            </emma:emma>
          </inkml:annotationXML>
          <inkml:trace contextRef="#ctx0" brushRef="#br0">9732 2057 1329,'-3'2'233,"-1"-2"-21,4 0-26,0 0-10,-2 0-21,1 0-8,-1 0-12,2 0 0,0-2-23,0-1-10,-2 1-11,2-2-10,0 4-10,2-8-1,0 2 4,1-3-25,5-6-3,0 0-5,2-2-2,1-3-4,3 1-4,23-34-3,-12 20-4,9-5-5,-2-2-4,6-2 13,0 4-18,3-2-6,-2 4 5,3-2 12,0 5-16,-1 0-3,0 2-3,0 1 0,1 0 3,-6 8-1,-1-5-9,0 7 0,-4 0 1,-18 14-1,4-6 8,0 1 5,-1 0-10,1 1 0,0-1-2,-3 3-4,-3 1 0,-1 1-14,-3 1-1,0 1-5,-1 0-19,-2 2 6,-3-1-2,5 1 2,-4 2 4,0-1-25,-2 1-20,0-2-9,3 2-12,-1 0-8,-2 0-7,1 0-6,-1 0-8,1 0-6,-1 0-623</inkml:trace>
          <inkml:trace contextRef="#ctx0" brushRef="#br0" timeOffset="500.9856">10422 1111 1032,'-4'-3'203,"1"-1"-27,1 3-6,2-1-22,-2 1-18,1-2-16,-1 3-14,2 0-18,-2-2-18,2 2 1,0 0-7,0 0 21,0 2-11,2-2 7,0 3 1,1-2-11,-1 1 0,3 1 0,-1 2-12,6 1-8,2 1 2,2-3 2,3 6-9,-1-2-4,0 0 15,0 0-12,-1 1-15,1-1 4,1 0-6,-2 0-1,0 0-2,0-1-1,-3 1 1,2 0-2,-3-1-5,-1 0-1,-3-3-2,-1 0-3,-2 1 4,0-2 17,-2 2 3,-2-2 16,-2 3-18,0-2-2,-3 1-1,3 2 0,-6 1-3,-1 4-2,-3-1 0,3 1-6,-3 1-17,1 2 2,-2-3-138,4 4-31,-1-1-23,-1-1-26,2 1-25,2-3-116,0-1 26,3 0-532</inkml:trace>
          <inkml:trace contextRef="#ctx0" brushRef="#br0" timeOffset="1484.2829">11008 1138 1294,'3'-2'197,"-1"1"-20,0 1-22,1 0-8,-2 0-14,2 3-12,0 0-7,0 2-15,1 2-10,0 4-17,-1 2-1,2 4-5,0-1-4,-3 3-2,1-1-9,0-1-4,0 4-5,-2-2 4,1 1-2,-2-4-9,0-1 4,0-1-5,0 0 14,0-4-21,0 0 0,0-2-2,0 1 14,0-3-2,0 0 2,-2-1 10,2 1-23,0-3 2,0 0-13,0-3-8,0 0 10,0 0-22,0-2 4,0-2-4,2 0-7,-1-6 1,2-1 8,4-2-9,-2-3 2,1-1 4,0 0-3,-2 0 5,3 3-2,-4 2-10,4 0 7,-4 3 3,4-1-8,-3 2-4,1 1 7,0 0-9,0 3 0,-1-1-3,1-1 23,0 2-17,0 0-8,-1 1 8,1 0-6,1 3 11,0 0-4,-2 0-2,1 0-1,1 2 7,0 1 3,-2 0 0,4 3 0,-1 5 0,0-2-3,0 3 0,0 0 8,-2-1 2,-1-1-5,-1 2 3,-1-3 9,1-1-3,0 1 6,-2-1-5,4-1 2,-5 0 2,1-1 6,0 2 5,-1-4 8,0 0-7,0 1 4,0-1 6,0-2-2,0 1 3,0-2-11,0-1 2,0 0 6,-2 0-5,2-1-4,0-2-3,0-3-4,0 1 1,0-1-2,1-1-1,0 1 2,2-6-9,1-1-3,3-2 5,-1 2-6,1 0 4,-1 0 1,-1 1 2,0 1-8,2 2-4,-5 1 4,4 2-11,-2 0 6,0 1-8,1 1 11,0 1-11,-1-1 6,2 1 1,-2 1 0,2 0 2,-2 2-3,2 0 0,-3 0 19,4 0-20,-2 2-6,1 0 9,-1 1-6,0 2 5,0 0 1,2 3 3,3 2 0,-3 0 1,0 0-1,0-1 2,-3 0 3,3-1 2,-1 1-1,-2-2-1,5 2 7,-2-1 5,-2-2-4,4 3 3,-4-4 2,1 0 5,1 0 3,0-4 0,0 3-5,0-3-13,-1-1-9,2-1-5,2-4-12,1 0-5,-2-2-14,-1 1 5,-1-1-17,0-4-8,0 0 2,1-4 3,-1 6 7,-1-5-5,-2 3 12,-1 1 3,0 2 20,-3 0 10,0 0 3,0 1 21,0 0 12,0 1-5,0 0-2,0 3 0,0 0-9,-3-1 3,2 3-6,-2 1 0,0 0 7,2 0-5,-1 1 6,-1 3 20,2-1 2,-2 3 1,3 1-5,3 3 8,-2 4 1,2 1 2,3 0-1,-2 3 10,5-2-19,0 3 5,4-4-12,-3 0-52,2 0 3,4 0-104,1-3-96,0-1-88,1-3 28,-4-1-187,3-4-391</inkml:trace>
          <inkml:trace contextRef="#ctx0" brushRef="#br0" timeOffset="1687.3697">11753 991 1545,'-5'-8'203,"5"2"-19,-3 2-27,3 1-21,0-1-52,0 4-7,1 0-109,1 2-43,1 0-35,-1 2-37,1-1-51,4 6 15,0 2-247,-1 3 14,4-3 13</inkml:trace>
          <inkml:trace contextRef="#ctx0" brushRef="#br0" timeOffset="2203.0493">12029 1210 301,'1'-4'414,"-1"1"-66,-1 0-51,-1 2-31,-1-2-35,-1 2-28,0 0-18,-2 1-24,-1 0-21,0 0-9,0 0-9,-5 2-16,-2 2-5,0 1-23,-2 0 4,1 2-7,3 1-7,1 0-3,-1-1-12,5 3-6,0-2 7,0 2-3,5-1-7,1 0 5,1 0-4,0 0-1,0-1-1,3 1 9,-3-1-15,5-2-2,1 4-2,1 0-2,3 2-1,4-4 3,-2 0-7,0-4-4,-1-2-16,0-2-2,2-6-22,1-2-7,-2 0-8,2-6-26,-1-2-2,0-4-16,-2-2 4,-1-3 23,0-1-19,-1 0 11,-2-1-2,0-2 14,-2 3 3,2-1 21,-5 1 19,3 2 24,-3 0 24,0 3 9,-1-1 20,-1 4-9,0 3 0,0 3-10,0 0-10,0 1-12,0 4 3,0 0-11,0 3-7,0 3 2,0 1-1,4 1 6,-2 3-9,-1 1 4,4 4 3,-1 6 2,-1 3 9,1-1-9,1 3 3,1 1-4,1 5 4,-1 0-6,-1-2 2,-1 3-2,3-1-1,0 2 0,-2-1 1,3-1 0,-1 0-2,0-1-6,0-2-12,0 1-53,2-3-36,-1 0 7,0-3-152,2 1-52,0-5-75,-3-1 29,0-5-174,2-2 36,-1 0-395</inkml:trace>
          <inkml:trace contextRef="#ctx0" brushRef="#br0" timeOffset="2656.1557">12387 1218 1560,'-6'-2'297,"6"-2"-42,0 1-24,0-1-38,0 2-11,4 1-21,2-1-11,1 1-18,3 1-10,5-4-16,5 4-21,1 0-32,0 0-38,3-1-38,0 1 4,1-2-131,-1 2-50,1-1-100,0-2 29,-2 0-192,1 0-424</inkml:trace>
          <inkml:trace contextRef="#ctx0" brushRef="#br0" timeOffset="2515.5612">12498 1062 1454,'2'-3'262,"1"0"-23,-3 0-13,3 2-21,-2 1-5,1 1-19,-1 2-23,2 1-8,-3 3-10,3-3-7,0 5-23,1 2-6,-1 4-11,-1 3-9,0-3-14,1 3-1,-3 2-3,4-1-1,-3 1-12,1-6-11,-2-1-36,0 0-39,1-1 3,-1-1-177,3-2-42,-3 0-37,0 0 22,0-3-246,-3-1 38,0 1-398</inkml:trace>
          <inkml:trace contextRef="#ctx0" brushRef="#br0" timeOffset="2921.761">12895 1035 1710,'3'-3'322,"0"1"-45,-3-1-34,2 2-28,-2 1-26,0 0-17,0 0-16,3 1-15,-3 1-13,2 2-13,-2 2-9,1 2-8,-1-2-14,0 9-6,0 2 1,0 2-15,0 1-3,0 0-6,0 3-5,1 1 4,-1-1-10,6-1-6,-3 1-24,2 0-61,0 1-66,0-4 10,-1-1-189,4 1-126,-1-2 36,-2-5-128,1-1 41,-1-2 40,0-4-303</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17.30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9AC7D79-7A92-48B9-A68E-6412C1651824}" emma:medium="tactile" emma:mode="ink">
          <msink:context xmlns:msink="http://schemas.microsoft.com/ink/2010/main" type="writingRegion" rotatedBoundingBox="10113,14203 20211,14312 20200,15359 10102,15250">
            <msink:destinationLink direction="with" ref="{A816387C-C46A-46BF-A9C2-BD78016DF485}"/>
          </msink:context>
        </emma:interpretation>
      </emma:emma>
    </inkml:annotationXML>
    <inkml:traceGroup>
      <inkml:annotationXML>
        <emma:emma xmlns:emma="http://www.w3.org/2003/04/emma" version="1.0">
          <emma:interpretation id="{79754B6D-3AA3-425E-B8D2-2C26BD5307B9}" emma:medium="tactile" emma:mode="ink">
            <msink:context xmlns:msink="http://schemas.microsoft.com/ink/2010/main" type="paragraph" rotatedBoundingBox="10113,14203 20211,14312 20200,15359 10102,15250" alignmentLevel="1"/>
          </emma:interpretation>
        </emma:emma>
      </inkml:annotationXML>
      <inkml:traceGroup>
        <inkml:annotationXML>
          <emma:emma xmlns:emma="http://www.w3.org/2003/04/emma" version="1.0">
            <emma:interpretation id="{D3297934-9378-44FD-B01F-82766D3A5DC5}" emma:medium="tactile" emma:mode="ink">
              <msink:context xmlns:msink="http://schemas.microsoft.com/ink/2010/main" type="line" rotatedBoundingBox="10113,14203 20211,14312 20200,15359 10102,15250"/>
            </emma:interpretation>
          </emma:emma>
        </inkml:annotationXML>
        <inkml:traceGroup>
          <inkml:annotationXML>
            <emma:emma xmlns:emma="http://www.w3.org/2003/04/emma" version="1.0">
              <emma:interpretation id="{86CD536B-AA70-41FE-9327-273F54F27BD3}" emma:medium="tactile" emma:mode="ink">
                <msink:context xmlns:msink="http://schemas.microsoft.com/ink/2010/main" type="inkWord" rotatedBoundingBox="10111,14360 10680,14366 10670,15256 10102,15250"/>
              </emma:interpretation>
              <emma:one-of disjunction-type="recognition" id="oneOf0">
                <emma:interpretation id="interp0" emma:lang="en-US" emma:confidence="0.5">
                  <emma:literal>if</emma:literal>
                </emma:interpretation>
                <emma:interpretation id="interp1" emma:lang="en-US" emma:confidence="0">
                  <emma:literal>it</emma:literal>
                </emma:interpretation>
                <emma:interpretation id="interp2" emma:lang="en-US" emma:confidence="0">
                  <emma:literal>its</emma:literal>
                </emma:interpretation>
                <emma:interpretation id="interp3" emma:lang="en-US" emma:confidence="0">
                  <emma:literal>ifs</emma:literal>
                </emma:interpretation>
                <emma:interpretation id="interp4" emma:lang="en-US" emma:confidence="0">
                  <emma:literal>iff</emma:literal>
                </emma:interpretation>
              </emma:one-of>
            </emma:emma>
          </inkml:annotationXML>
          <inkml:trace contextRef="#ctx0" brushRef="#br0">4059 2346 1315,'3'-4'251,"1"3"-28,-3 1-6,1 0-17,-2 0-15,1 0-13,1 1-5,-2 2-10,0 0-10,3 1-7,-3 3-17,0 1-5,0 0-16,0 1-3,0 1-12,0 5 0,0 3-5,-3 0-8,3-2-8,0 3-7,0-1-4,0 0-5,0-3-3,3-1-3,-3 0-1,1-5-5,0 1 1,1 0-2,-1-2-13,3 1-13,-4-1-30,5-2-47,-3 1-45,5 1 10,3-3-139,-1 0-42,-2-2-83,0-3 28,0 0-156,-2-2 34,2-1-386</inkml:trace>
          <inkml:trace contextRef="#ctx0" brushRef="#br0" timeOffset="203.1421">4132 2215 1562,'-1'-8'329,"-4"2"-43,4 1-37,1 0-31,0 0-24,-1 0-28,1 0-16,0 0-17,-2 2-8,2-1-23,0 3-30,0-1-20,0 2-58,0 0-38,0 0 5,0 0-115,2 0-36,-2 0-31,1 0-30,0 0-167,-1 0 27,2 0-436</inkml:trace>
          <inkml:trace contextRef="#ctx0" brushRef="#br0" timeOffset="671.8465">4542 2225 1580,'0'-4'281,"0"0"-35,-1 1-29,-1 2-26,1-2-19,-3 3-19,1 0-17,0 0-7,-1 4-23,0-1-4,-3 5-6,0 3-6,-2 1-3,2 6-11,-1-1 7,1 1-18,0 3-5,1 3-8,0 1-1,2 1-7,0 3-4,1-1 10,2 4-8,-2 0-8,3 0 0,0 1 0,3-1-3,-2 0-4,1-1-1,-1 3 1,3-1-3,-1-2 1,1 0-3,2-1 4,-2-2-10,-1 0 2,0-3-10,-1-1-10,0-3-15,-2-4-20,0-2-14,0-1-22,0-3-40,0-2 10,-3-1-74,0-1-31,2-3-21,-3-1-24,-1 1-41,1-4 29,0 0-209,-2 0 27,1-2-320</inkml:trace>
          <inkml:trace contextRef="#ctx0" brushRef="#br0" timeOffset="828.1023">4315 2689 1220,'7'-16'212,"2"0"-18,3 1-22,3 3-21,-1-2-17,2 3-10,2-1-14,0 2-10,2 2-18,2 1-11,-1 1-123,2 3-81,-1-2-50,-1 2 14,2 2-264,-5 1 21,-3 0 20,1 0 14</inkml:trace>
        </inkml:traceGroup>
        <inkml:traceGroup>
          <inkml:annotationXML>
            <emma:emma xmlns:emma="http://www.w3.org/2003/04/emma" version="1.0">
              <emma:interpretation id="{2A567B35-FC5F-44B0-A8E1-562E6C51D3E5}" emma:medium="tactile" emma:mode="ink">
                <msink:context xmlns:msink="http://schemas.microsoft.com/ink/2010/main" type="inkWord" rotatedBoundingBox="11178,14261 13930,14291 13923,14923 11171,14893"/>
              </emma:interpretation>
              <emma:one-of disjunction-type="recognition" id="oneOf1">
                <emma:interpretation id="interp5" emma:lang="en-US" emma:confidence="0.5">
                  <emma:literal>named</emma:literal>
                </emma:interpretation>
                <emma:interpretation id="interp6" emma:lang="en-US" emma:confidence="0">
                  <emma:literal>Named</emma:literal>
                </emma:interpretation>
                <emma:interpretation id="interp7" emma:lang="en-US" emma:confidence="0">
                  <emma:literal>Nami</emma:literal>
                </emma:interpretation>
                <emma:interpretation id="interp8" emma:lang="en-US" emma:confidence="0">
                  <emma:literal>Namib</emma:literal>
                </emma:interpretation>
                <emma:interpretation id="interp9" emma:lang="en-US" emma:confidence="0">
                  <emma:literal>Remind</emma:literal>
                </emma:interpretation>
              </emma:one-of>
            </emma:emma>
          </inkml:annotationXML>
          <inkml:trace contextRef="#ctx0" brushRef="#br0" timeOffset="2078.2127">5125 2301 517,'3'-3'325,"-3"1"-37,1 1-31,-1 1-24,0-2-21,0 2-17,1-1-8,2 1-14,-3-2-9,0 2-14,0-2-16,0 2-5,0 0-12,0-2 1,2 2-29,-2-1-7,2 1-9,-2-2-1,2 2-8,2 0-2,-4 0-13,1 0-1,4-2-6,-1 2-3,0 0-5,0 0-4,2 0-4,0 0-1,-1 2-5,1 1 0,-1 1 13,1 1-17,-2 0 1,6 2-1,-4 4 2,2 2-4,-2-2 4,-2 3-1,0-3-4,0 1 7,-2-1-2,-2 1-1,0-2 0,-2 0-1,0-2 1,0 5 1,-5 1 0,1 0-5,-2-2-7,4-3-1,-2 2 1,1-4 1,-1 1 2,0-4-2,1-1-4,2 3 4,-3-5-1,2 1-9,0 0-4,0-2-5,2 0-11,-1-2-10,3 0-4,3-3 4,-1 0-6,6-6-11,-2 3 4,6-6 0,-2 3-1,4-4 7,0 0-3,2 0 10,2 0-1,0 2 4,-1-2 18,0 0-12,1 2 0,-2 0 4,-1 0 4,-1 1 2,-1 2-4,-1 0 15,-2 4 8,0 0 35,-3-1 11,-1 0 1,-1 2 7,1 2-4,-3-1-4,1 0-3,-1 2-11,-2 1-3,1-1-1,-2 2-5,0 0-1,0 2 0,0-1-1,-2 2 3,1 2-5,-3 2 3,2-1 3,-2 5-8,-3 1-1,1 3-2,1 2-2,-1-1-2,2 3 1,0-2-1,1 1-1,0 0 2,0-2-4,3-2 5,0 1-3,0-1-4,3-1-15,1 1-29,2 1-66,-1-1 8,5-2-121,-1 0-52,5 0-48,-2-2 26,4-2-211,1-1 23,0-2 30,1-2-338</inkml:trace>
          <inkml:trace contextRef="#ctx0" brushRef="#br0" timeOffset="2578.1603">6091 2327 1342,'3'-7'273,"-2"5"-30,2 0-28,-2-1-21,-1 1-18,0 2-21,0 0 3,-4 0-36,3 2-6,-5-1-14,0 3-8,-3 0-12,-4 4-4,-3-2-9,0 0-6,-3 3-7,0-1-5,-2 2-1,-2-4-9,1 3-2,2 1-5,0-2-1,1 0-2,0-2-4,1 2 1,4-4-4,0 1 0,3 1 4,1-3 3,2 0-3,-1-3-1,4 3 1,0-1 1,1-1 1,0 1-7,3-2 9,1 1-1,0 2-1,1-2-3,0 1-1,5-1-4,0 3-1,-1-3-2,9 4 0,-1 2 9,4-1-3,1 1-4,0 0 2,5 2 2,-2 2-6,1 0 0,1 0 1,-2 0-6,1 3 0,-1-2 3,-2 0-5,-1 0-2,0 0 1,-1-1-1,0 1 0,0-1-2,-2-1-2,-4-2-21,1 1-22,-4-3-26,0 0-26,1-2-26,-5 1 11,-1-2-98,4 1-63,-3-2-224,-3-1 37,2-1-31,-1 0 21,-1 0-351</inkml:trace>
          <inkml:trace contextRef="#ctx0" brushRef="#br0" timeOffset="3640.6432">6422 2348 1591,'2'-6'281,"-2"5"-42,1-2-24,-1 2-15,3 1-19,-2 0-19,1 1-14,0 3-14,3 0-9,-4 1-10,2 0-6,2 1-15,-2 6-6,1 1 0,2 4-8,-3-3-10,1 4-6,0-1-8,0 1-3,1 0-2,-2-3-6,-1 2-7,0-6 0,-1 2-4,1-1-2,-1-3-3,-1 0-2,1-1 1,-1-2 1,0 1 2,3-2 3,-3 0-2,0 0-4,0-1-2,0-3-7,0 2 1,0-3-2,-3 0-10,3 0 0,0-1-2,0-1-1,0-1-3,0 0-2,0-2 3,0-1-2,3 0 2,-1-2 2,-1 0-1,2-4-1,1-3 2,2 2-1,1 1-3,-2-3 0,2 5-2,0-3 1,2 6-1,-1-2-1,3 1-1,-1 2 1,-1-1-4,-1 2-2,-1 2 4,1 1-3,2 2 2,-4 0-2,2 2 2,4 1 0,0 3 1,1 4 0,-2-2 1,-1 3-1,0 0 2,0 2 1,2 1 1,-5 0 1,0-1 0,0 1-1,0-1-2,-2 0 1,0-2-1,-2-1-1,-2-1 0,1-3 3,-1 0 1,2 1 1,-3-2 3,0-2-2,0 0 0,0-1 2,0 0-2,0 0-2,-3-2-4,3 0-3,0 0 0,0-2-1,-1-2-2,1 3 3,0-4-3,-2 0 2,2-2-2,0-1 1,0 0 3,2-3 3,-2-6 3,1 0 0,5 1 4,-3 2 1,1 0-1,0 1 1,0 2-3,-2-1 1,2 4-4,0-1 1,2 0-1,1-1-1,-2 0-3,2 3 1,0 1-2,0 1 0,-1-1-1,1 2 1,0 2-1,0 1 3,0 1-4,1 0 2,-1 0 1,1 1-2,3 1 2,1 6 3,1-1-4,-2-1-2,2 4 4,-2 0 2,-1 2 1,3 1-1,-4 0 3,1 0-1,0 1-1,0 0-3,-2-1 5,2 2-2,-4-1 0,2-5-4,-1 4 5,2-1 2,-2-1 2,0 0 1,-2-2-2,1-3 0,0 2 2,-2-2 0,1-1 0,0 0 0,0 0 3,-1-2-1,1 0 1,0 0-3,4 1 8,-5-2-2,1-1-2,1-1 1,1 0 2,0 0-7,2 0 9,-5-3-3,1-1-2,5-1-3,0-2-7,1-4 1,-1 2-1,-3-3 0,2-1 0,-2 0-1,-2 0 0,-1-2-2,-1 7 0,0-4 3,0 1-1,-3 2 0,0 0 1,0 0 0,0 3 2,0-5 0,0 4-2,-2 0 3,1 0-1,-2 1 2,0-3 1,2 3-1,0 1-1,-1 0-2,-1 0 2,1 2-1,0-1 0,1 3-1,-2-2 1,2 3-3,1 0-1,-3 0 5,3 0 0,-2 3-3,2 0 4,-1 2-1,1 0 1,0 2-1,0-1 2,1 1 2,1-1-2,2 4 1,0 2-4,3 1-3,0 0-15,2-1-5,0-1-27,-3-1-31,3-1-43,-2-4 9,0 1-109,-3-2-37,1 0-35,1-4-79,-2 2 32,0-2-152,-1-2 38,1-3-375</inkml:trace>
          <inkml:trace contextRef="#ctx0" brushRef="#br0" timeOffset="3796.9064">7321 2307 1641,'-4'-17'316,"-3"2"-35,1-1-34,3 3-32,-3 3-19,5-1-32,-2 3-23,0 1-22,3 3-6,0 0-21,0 1-39,0 3-53,0 0 0,0 0-149,3 3-85,-1-1-89,-2 1 31,1 0-179,0 2-418</inkml:trace>
          <inkml:trace contextRef="#ctx0" brushRef="#br0" timeOffset="4343.7172">7537 2448 1750,'3'0'313,"-2"0"-33,-1 0-32,0 0-29,0 0-25,0 0-18,0 0-22,0 0-16,-3 0-17,1 0-7,0 2-12,-2-2-12,0 1-12,0 2-8,-2 1-6,2-1-6,-2 1-2,2 0-11,-2-1-5,1 3-5,0 0-2,1-1-2,1 2-4,-1 0-2,3-1 2,-1 1-1,2 2 2,0-3 0,2 2-3,-1-2-1,6 4-2,2 0 2,-2 0-2,1-4-2,-1 1-5,6-2 2,-1 1-10,1-5 1,-2-1-4,0 0-6,-2-4-7,2 1-9,2-7-13,-2 1-11,0-5-11,0-2-10,-2-3-9,-2-3-4,1-3 10,-2-2 13,-3 0-2,1 0 23,-3-1 21,-1 1 15,0 1 3,0 2 9,-1-2 6,-3 2 7,1 3 17,0-1 13,3 4 3,-4 0 1,1 1-1,-1 4-9,3 2-7,1 1-7,0 2-10,-2 1-1,2 3-6,0 0-2,0 4-1,2 0 1,-2 1-6,1 2 1,2 3 0,2 5 5,1 2 2,1 4-2,-1 4 2,1-3-7,1 7 8,0 3-1,15 38 1,-20-50-1,15 41-9,-12-40-35,9 41-39,-9-41-27,11 38-79,-13-39 16,7 4-208,-1 4 29,-3-1-235,5 0 44,1-2 48,-2 2 38,1-4-368</inkml:trace>
        </inkml:traceGroup>
        <inkml:traceGroup>
          <inkml:annotationXML>
            <emma:emma xmlns:emma="http://www.w3.org/2003/04/emma" version="1.0">
              <emma:interpretation id="{888F2C1A-4340-4F44-AFA9-D7A93AAE28F8}" emma:medium="tactile" emma:mode="ink">
                <msink:context xmlns:msink="http://schemas.microsoft.com/ink/2010/main" type="inkWord" rotatedBoundingBox="16694,14273 20227,14401 20195,15262 16663,15133"/>
              </emma:interpretation>
              <emma:one-of disjunction-type="recognition" id="oneOf2">
                <emma:interpretation id="interp10" emma:lang="en-US" emma:confidence="0.5">
                  <emma:literal>itramin</emma:literal>
                </emma:interpretation>
                <emma:interpretation id="interp11" emma:lang="en-US" emma:confidence="0.5">
                  <emma:literal>in Tmi d</emma:literal>
                </emma:interpretation>
                <emma:interpretation id="interp12" emma:lang="en-US" emma:confidence="0">
                  <emma:literal>itramins</emma:literal>
                </emma:interpretation>
                <emma:interpretation id="interp13" emma:lang="en-US" emma:confidence="0">
                  <emma:literal>its Tmi d</emma:literal>
                </emma:interpretation>
                <emma:interpretation id="interp14" emma:lang="en-US" emma:confidence="0">
                  <emma:literal>it Tmi d</emma:literal>
                </emma:interpretation>
              </emma:one-of>
            </emma:emma>
          </inkml:annotationXML>
          <inkml:trace contextRef="#ctx0" brushRef="#br0" timeOffset="6359.2643">10650 2380 1481,'1'-3'275,"-1"1"-23,0 2-19,0 0-15,0 4-9,0 1-18,-3-1-11,2 3-19,0 0-15,1 3-15,-2 4-5,-1 0-20,1 3-11,-3-2-8,3 2-7,0-2-7,2 2-4,-3-6 1,3 1-12,0-2-3,0-1-4,0 0-30,2-2-25,-1-1-29,3 2-39,-2-1 6,2-2-208,0-2-53,3-1 31,-1-2-229,-2 0 33,3-4 30,3-1-328</inkml:trace>
          <inkml:trace contextRef="#ctx0" brushRef="#br0" timeOffset="6531.1729">10717 2138 1724,'-4'-13'318,"-2"3"-40,5 2-37,0 0-27,-2 2-29,0 0-19,3 1-21,-3 1-14,3 1-17,0 3-27,0 0-38,2 0-41,-1 3-51,3 0 4,-1 1-141,4 4-66,0 1-90,0 2 31,4 3-152,-5-3-405</inkml:trace>
          <inkml:trace contextRef="#ctx0" brushRef="#br0" timeOffset="7140.4555">10844 2665 1541,'-3'-9'317,"3"0"-36,0 1-27,7-1-16,3-3-21,1 2-19,3-2-23,0 1-21,3 4-12,4-1-12,-3 1-15,5 3-10,-1-4-11,2 4-10,0 1-10,1-1-15,-2 1-29,0 0-28,1 1-37,-1 2-53,-2-1 8,-2-1-157,-2 2-47,-3 0-110,-2 0 34,-3 0-104,3 0 17,-5 0-342</inkml:trace>
          <inkml:trace contextRef="#ctx0" brushRef="#br0" timeOffset="6937.3497">11197 2210 1582,'2'-3'296,"-2"0"-38,-2 0-27,0 1-24,-3 2-16,3 0-17,-3 0-12,0 2-14,-2-1-14,0 7-2,-5 3-22,0 3-10,1-1-10,-3 5-6,4 1-6,-1 2-8,1 3-6,0-2-3,0 3-1,0 2 0,3-1-3,-1 4-4,5-1-4,-4 3-3,4-3-4,0 2-6,-1-1-3,3 0-3,-1-2-1,1-2 2,-1 0-5,2-1 1,0 1-6,0-4 2,0 1-1,0-3-3,0-4-5,0-1-8,0-1-8,0-5-6,-2 1-4,2-2-8,0 1-23,-3-3-52,1-1-29,0 1-27,-3-2 14,1-1-91,-1 0-29,-2-1-22,4-2-35,-4 0 28,3-1-209,-3 0 25,-5-6-351</inkml:trace>
          <inkml:trace contextRef="#ctx0" brushRef="#br0" timeOffset="8328.8684">11634 2334 1007,'0'-1'176,"3"1"-26,0-2-8,-2 2-12,1-1-16,-1 1 4,-1 0-10,3 0-11,0 0 2,-1 0 2,0 1-2,2 1-5,-1 2-3,1 1-1,-1 1-10,0 0 0,-2 2-8,2-1-6,-2 1-5,1 1-4,-2 0-3,0 1-8,0 0 1,0 1-3,0 2 1,-3 2 2,0 0-6,2 0-4,-1-3 1,-1-1 1,-1 0-1,1-4-6,1 2 5,-3-4 6,1 1-3,0-3-4,1 3-2,-1-5-8,1 3-9,0-3-12,0-1-15,2 0-8,-2 0 10,3-1-26,0-1-4,0-1-4,3-1 1,0-1-5,1-1 21,2-2-12,2-1-1,3-2 0,1 1 5,-1-2 2,4 3 5,1-3 0,-1 2 1,5 0 0,-2 1 5,2-2 8,2 1-2,-1 1-4,2 0 7,-5 1-2,2 2 5,-2-3 10,0 3 0,-2-1 16,-4 2 28,-1 2 16,-2-1 21,1 0-12,-3 1 2,-2-1 2,0 1 1,-3 2-4,3 0-9,-3-1 3,0 1-17,2 1-4,-3 0-5,1 0 1,-2 0-7,0 0 4,0 1 0,-2 3 1,0 3 8,-1-3-15,0 3 2,-3 3-5,-1 4-3,0 1 1,0 2 0,-1 1-5,-1-2-1,2 1 1,2 3-2,1-3-1,-1 1-3,3-2 2,-1 0 0,3-1 0,3 1-2,-1 3-4,0-4-20,5 1-25,1-2-37,2 1-60,3-1 10,-1-1-139,2-2-46,3-2-154,1-1 35,2-2-58,1 0 33,0-5-354</inkml:trace>
          <inkml:trace contextRef="#ctx0" brushRef="#br0" timeOffset="8780.9839">12260 2457 1525,'-4'-6'308,"1"1"-39,-1 2-37,4-1-33,-3 0-22,3 1-18,0 1-15,0-1-10,0 2 4,0-1-15,0 2-4,3 0-10,1 0-6,1 0-8,2 0-9,1 0-7,6 3-6,4 0-10,5 0-4,-1 0-3,-1 1-8,2 1-7,-1-4-1,-1 3-5,-1-1-2,-2-2-2,2 3-4,-5-2-4,1 1-5,-5-1 2,-1 1-1,-2-2 0,-2 1 0,2-2-1,-2 1 0,-2 1 5,0 0 0,-1-2 1,0 2-1,0-2-2,-3 2-1,0 1-1,0-2-3,-3 2-1,3 1-2,-4 1-1,-2 0 3,0 1-5,-2 5 0,-2 0 2,-1 2 0,-3 0-2,1 0 1,-1 2-1,2 1-6,-1-2 5,0 0 2,2 1-2,-2 0-1,1 1 2,2 0-1,0-1-2,-1-1-13,2 1-29,1-2-37,-2-1-49,6 2 15,-2-5-161,4 1-46,-4-4-62,6 1 30,-3 0-189,2-4 50,1 0 32,0 0-364</inkml:trace>
          <inkml:trace contextRef="#ctx0" brushRef="#br0" timeOffset="9859.0749">12979 2466 1454,'3'-3'293,"-2"0"-32,2 3-24,-3 0-25,4 3-24,-2 0-15,-1 0-18,1 4-13,-2 0-17,1-1-8,-1 3-15,3 0-9,-2 5-10,-1 2-5,2 1-9,-1-1-4,-1-3-10,0 0 0,0-1-8,0-1-4,0 0 4,0-3-8,0-2 1,0 1 2,0-2 6,-1 1-3,1-3-4,-2 1-4,-2-2-1,4 0-5,-1-2-2,1 0-4,0 0-1,-2-2-2,2 0-7,0-3-1,0 0 3,0-1 7,0-2-1,2 1 1,-2-1 0,1-1 0,3 1 3,0-5-4,1-2-2,0 2-4,1 0-4,2-1 1,-1 3-4,0 2-4,2 0 0,-1 2-6,1 2 2,-2 1-1,-2 2-2,5 0 2,-1 2-3,0 2 1,7 3 0,-4 1 0,4 3-2,-5 0-1,0 3 1,2-1 2,-2 4 0,-5-3 2,2 0 0,-1 4 0,-1-3-1,0 0 1,-5-2-2,3 0 1,-1-2-2,-2 0 3,1-3 2,1 0-3,-3 1 3,0-2 1,0-2-4,0 1 3,0-1 6,0 1 0,-3-3 0,1-1-1,1 0-2,0 0 0,-1 0 3,1-1-3,-2-3-3,2 1 4,-1-1-6,2-4 0,0 1 0,0 1-2,0-2 1,0-1-2,0 0 2,3 0 2,-3-3-1,6-3 2,-4 0 1,4 0-3,-2 5 1,-1 0-2,1 2 1,-1-1-3,0 3 1,0 0-3,1 1-3,-1-1 0,-1 3 0,1 0 1,4 0-4,-4 3 5,4-2 0,-4 2 0,4 0-1,-1 2-4,-1 1 6,1 0-1,-2 2 2,2 0-2,1 3 4,0 3-1,1 3 4,1 0-3,-4 0 1,1 1-1,2 0-1,-1 0 3,-1 0-1,-1-3 1,0 0-1,0 1 0,1 1 1,-2-3 1,2-1 0,-2-2 1,2-2 0,-2 3 1,1-5 4,0 2 1,2-1 1,-2 0-2,5 0 1,1-2-3,2 0 0,-3-3-1,0 0-4,-1 0-4,3 0-5,-5-2-2,2-3-7,6-1-6,-3-2 1,-2 0-1,3-3 3,-4 0 1,3 0 2,-7-2 0,4-1 3,-4 1-1,0 1 3,-3 3 1,1-3 3,-1 2-1,-2 0 7,0 1 1,0 2 8,0-1 5,0 1 2,0-1 3,-2 1 2,2 3-3,-1-4-2,1 4-5,-2-3-1,2 2-7,-2 2 0,2 1 5,0 1-6,0 1-2,-3 0 3,3 0-3,0 1 6,-2 2-1,2 0 1,0 5-1,0-2-1,0 1 3,3 6 2,-1 3-1,5-1 1,-5 3 2,7-3-2,-1 0-19,1 1-21,-1-2-25,2-3-45,0 2-41,0-3 12,-2-2-192,0-1-92,-1-2 33,0-3-132,-1-1 40,-2-1 29,3-1-338</inkml:trace>
          <inkml:trace contextRef="#ctx0" brushRef="#br0" timeOffset="10015.3115">13684 2362 1998,'-6'-13'313,"1"1"-43,-1 3-31,3 0-30,1 3-24,-3-1-22,5 4-19,0 0-25,0 1-43,0 2-50,0 0-63,0 2 2,5 1-168,-4 0-51,2 4-96,-2-1 31,5 2-135,-3-2-414</inkml:trace>
          <inkml:trace contextRef="#ctx0" brushRef="#br0" timeOffset="10593.3797">13962 2574 1715,'3'-2'281,"-3"2"-29,0-2-30,0 0-31,0 2-11,0 0-19,0 0-9,-3 0-12,-1 0-12,-3 0-12,3 2-10,-3-2-13,2 2-9,-2 0-8,0 1-9,-2-2-6,-1 4-5,0 0-8,-1 3-2,1-1-7,-1 0-2,1 1-5,1-2-8,2 3 5,0-3 2,4 2 0,1-2-3,2 1-1,0 1 1,0-2-3,1 2 0,3 2 4,2 0-2,2-2 1,-1 0-3,3 1-1,3-1-4,-1-2 2,-2-1-6,0-3-2,0 1-7,3-3-6,-4 0-8,1 0-7,-4-3-15,6-2-4,0-3-7,-1-3-7,0-3 0,-1-1-9,-2-5-5,2 1 1,-3-6 8,2 0 6,-2-3 19,-3 0 16,-3-1 16,1 2 9,1-1 3,-2 2 13,-5-2 0,2 3 9,2 2-2,-2 0 14,0 1 5,-2 3 1,4 0 3,-3 4-1,2 1-6,-1 2-18,2 2 6,0 2-7,-1 1-11,1 1 0,-3 3-3,3 1-5,0 2 2,0 2-7,0 2 5,-3 1-2,3 4 6,-1 7-6,-1 4 0,2 3 4,-1 4 4,1 1-2,0 6 0,0 0 2,0 0-2,1 0-1,1 2 4,2-1-2,-1-2-28,10 46-36,-11-62-50,5 4-47,2 5 14,2-2-338,0-1 37,5-2-140,-2-3 50,3-1 46,-2-4-480</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31.08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7C8A64B-2A04-4A83-A8D3-DC5C3801547E}" emma:medium="tactile" emma:mode="ink">
          <msink:context xmlns:msink="http://schemas.microsoft.com/ink/2010/main" type="writingRegion" rotatedBoundingBox="15111,14748 15568,14748 15568,16182 15111,16182">
            <msink:destinationLink direction="with" ref="{A816387C-C46A-46BF-A9C2-BD78016DF485}"/>
          </msink:context>
        </emma:interpretation>
      </emma:emma>
    </inkml:annotationXML>
    <inkml:traceGroup>
      <inkml:annotationXML>
        <emma:emma xmlns:emma="http://www.w3.org/2003/04/emma" version="1.0">
          <emma:interpretation id="{8698BE97-DE1A-4A09-B82E-FCC07D1962F4}" emma:medium="tactile" emma:mode="ink">
            <msink:context xmlns:msink="http://schemas.microsoft.com/ink/2010/main" type="paragraph" rotatedBoundingBox="15111,14748 15568,14748 15568,16182 15111,16182" alignmentLevel="1"/>
          </emma:interpretation>
        </emma:emma>
      </inkml:annotationXML>
      <inkml:traceGroup>
        <inkml:annotationXML>
          <emma:emma xmlns:emma="http://www.w3.org/2003/04/emma" version="1.0">
            <emma:interpretation id="{6F7CEA83-03B2-42E6-B8C7-EFA95F977D75}" emma:medium="tactile" emma:mode="ink">
              <msink:context xmlns:msink="http://schemas.microsoft.com/ink/2010/main" type="line" rotatedBoundingBox="15111,14748 15568,14748 15568,16182 15111,16182"/>
            </emma:interpretation>
          </emma:emma>
        </inkml:annotationXML>
        <inkml:traceGroup>
          <inkml:annotationXML>
            <emma:emma xmlns:emma="http://www.w3.org/2003/04/emma" version="1.0">
              <emma:interpretation id="{01F96B40-B9EB-48AB-AE9A-ED9125238649}" emma:medium="tactile" emma:mode="ink">
                <msink:context xmlns:msink="http://schemas.microsoft.com/ink/2010/main" type="inkWord" rotatedBoundingBox="15111,14748 15568,14748 15568,16182 15111,16182"/>
              </emma:interpretation>
              <emma:one-of disjunction-type="recognition" id="oneOf0">
                <emma:interpretation id="interp0" emma:lang="en-US" emma:confidence="0.5">
                  <emma:literal>.</emma:literal>
                </emma:interpretation>
                <emma:interpretation id="interp1" emma:lang="en-US" emma:confidence="0">
                  <emma:literal>'</emma:literal>
                </emma:interpretation>
                <emma:interpretation id="interp2" emma:lang="en-US" emma:confidence="0">
                  <emma:literal>h</emma:literal>
                </emma:interpretation>
                <emma:interpretation id="interp3" emma:lang="en-US" emma:confidence="0">
                  <emma:literal>d</emma:literal>
                </emma:interpretation>
                <emma:interpretation id="interp4" emma:lang="en-US" emma:confidence="0">
                  <emma:literal>b</emma:literal>
                </emma:interpretation>
              </emma:one-of>
            </emma:emma>
          </inkml:annotationXML>
          <inkml:trace contextRef="#ctx0" brushRef="#br0">9410 2550 1099,'3'-2'248,"-3"2"-16,3 0-18,-1 3-14,-2 1-11,0 3 4,0-1-26,0 3-10,0 7-4,0 1-2,-2 3-1,-3 3-18,3-1-13,-1 3-8,0 3-2,0 2-10,0 0-5,-1 1-7,1 0-4,1 1-9,-1-2 1,-1 4-12,-2-1-5,5-2-4,-1 3-8,1-1-4,-5 50-1,5-63-1,-1 6-8,-1 6-3,1-1-2,2 3-6,-3-2 6,0 1-10,-1-2-2,1 1 2,2-1-4,-2 0 1,-1-3-2,1 1-3,0-2 2,3-1-6,-4-1 3,0 0 1,1-2-2,1-2 1,0-1-4,0 2 0,-2-3 4,3-1-4,-1-3 4,1-1 0,-2-3-8,0-1 6,3-2 1,-1 1-2,-1-3 1,2 0 0,-1 0-4,-2 0 3,3-1 2,0-2-2,-3 3-1,3-3 1,-1 1-4,-1 0 3,2-2-2,-2 1 0,2 0-1,0 1 1,0-3 0,-3 2 3,3-1-2,0 0 2,0 0-1,0-1 1,-2 1-1,2 0-1,0-1 0,-1-1-1,1 2-2,-1-2 1,1 0 1,-3 0-2,0 0-3,3 0 1,-1 0-2,-1 0 2,1 0-1,-2 0-2,3 0 3,-3 0-3,3 0 2,0 0 0,-1 0-3,-1 0 0,0 0-1,2 0-2,-2 0 3,2 0-7,0 0 0,0 0-3,0 0-1,-3 0 5,3 0 0,-1 0-4,1 1 11,0 1-4,0 0-1,0-1 2,0 1-1,4 1 1,-4-1 0,2 1-1,0 2-1,0-2 10,-1-1-9,2 1 5,0 1-2,-2-1 3,1 0-2,-1-2 2,-1 3-11,3-2 6,-2 1 1,1-1 5,-2 0 0,1-1 4,-1 1-1,1-1-1,-1 2 0,0-3 2,0 0-2,0 0-3,0 0 4,0 0-1,0 0 0,0-3 7,-2 0-10,0 0 3,1-2 0,-2 3 8,0-3-8,0-1 0,-1 0-2,1 0 3,-1-4-1,-4-1 2,-1-1 1,1-1-4,-2 0 3,2-1-3,-2 1 3,1 0 0,0 0-2,-1 0-1,1 1 2,-1 1-2,1 1 0,0 0 1,-1 0 0,2 2 0,0-2 2,-1 4-1,5 0 6,-2 2-3,2-2-1,-2 1-1,4 2-1,-1 0 0,0 1-2,0 0-1,0-3-2,-1 4-1,4-1-2,0 1 5,-1-1-5,-1 2 0,2 0 3,0 0 2,0 0 3,0 0 0,2 2 4,-1 1-3,2 3-1,1-2 1,-1 1 1,0 1-3,5 4 0,-2 2 1,2 1 1,1 0 5,-2 2-5,1-2 1,-1 2 1,2 0 0,-1 0 1,2 0 0,-2-2-1,-1-3 1,2 0 0,2 4-2,-1-3 3,-3-2 0,0-2 2,0 0-2,0-1-1,-3-1 3,2 0 0,-2-3 4,2-1 1,-1 0-2,-1 1-3,2-2 3,0 0-1,1 0 2,-3-2 1,4 0-5,2-3 4,3-4 0,-1 1-1,0-3-1,2-2-3,0-1 2,0-1-2,-2-1 0,1 1 2,-3-2-2,2 1 0,1 1 0,-3 2-8,-2 0-21,-1 2-24,2 0-34,-4 3 7,2 0-197,0 1-49,-1 3-98,0 0 34,-2 1-147,0-1 51,-1 3 26,0-2-341</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43.00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9698C12-6F5C-4924-9ED3-B8C7849D0032}" emma:medium="tactile" emma:mode="ink">
          <msink:context xmlns:msink="http://schemas.microsoft.com/ink/2010/main" type="writingRegion" rotatedBoundingBox="14084,15217 14982,15217 14982,16431 14084,16431">
            <msink:destinationLink direction="with" ref="{A816387C-C46A-46BF-A9C2-BD78016DF485}"/>
          </msink:context>
        </emma:interpretation>
      </emma:emma>
    </inkml:annotationXML>
    <inkml:traceGroup>
      <inkml:annotationXML>
        <emma:emma xmlns:emma="http://www.w3.org/2003/04/emma" version="1.0">
          <emma:interpretation id="{3D8C4C32-166A-43B6-8798-D94ED238E03D}" emma:medium="tactile" emma:mode="ink">
            <msink:context xmlns:msink="http://schemas.microsoft.com/ink/2010/main" type="paragraph" rotatedBoundingBox="14084,15217 14982,15217 14982,16431 14084,16431" alignmentLevel="1"/>
          </emma:interpretation>
        </emma:emma>
      </inkml:annotationXML>
      <inkml:traceGroup>
        <inkml:annotationXML>
          <emma:emma xmlns:emma="http://www.w3.org/2003/04/emma" version="1.0">
            <emma:interpretation id="{0CEC52C0-52C3-41EA-87CB-B6FF1E120647}" emma:medium="tactile" emma:mode="ink">
              <msink:context xmlns:msink="http://schemas.microsoft.com/ink/2010/main" type="line" rotatedBoundingBox="14084,15217 14982,15217 14982,16431 14084,16431"/>
            </emma:interpretation>
          </emma:emma>
        </inkml:annotationXML>
        <inkml:traceGroup>
          <inkml:annotationXML>
            <emma:emma xmlns:emma="http://www.w3.org/2003/04/emma" version="1.0">
              <emma:interpretation id="{0B8897E0-F784-4789-AC84-8544BC233916}" emma:medium="tactile" emma:mode="ink">
                <msink:context xmlns:msink="http://schemas.microsoft.com/ink/2010/main" type="inkWord" rotatedBoundingBox="14084,15217 14982,15217 14982,16431 14084,16431"/>
              </emma:interpretation>
              <emma:one-of disjunction-type="recognition" id="oneOf0">
                <emma:interpretation id="interp0" emma:lang="en-US" emma:confidence="0.5">
                  <emma:literal>f</emma:literal>
                </emma:interpretation>
                <emma:interpretation id="interp1" emma:lang="en-US" emma:confidence="0">
                  <emma:literal>.</emma:literal>
                </emma:interpretation>
                <emma:interpretation id="interp2" emma:lang="en-US" emma:confidence="0">
                  <emma:literal>1</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8042 4007 1432,'-1'-3'245,"0"0"-38,-1 0-13,-1 1-23,3-1-24,-2 0-26,2 2-11,0 1-3,0 0-5,0 0-8,0 0 1,0 0-4,0 0-2,0 1-6,0 3-3,0 0-8,2 0 3,-2 3-1,3 0-5,-3 1-7,2 2-6,-1 3-13,0 1 4,-1 3-7,5 1 0,-3 0-3,3-3-3,-4 4-5,3-4-1,1-1-5,-3-1 3,1-2-4,-1-4 7,3 0 2,-2-2-2,1 0 1,0-3 0,1 1-4,2-2 2,0-1-3,5-1-1,4-4-3,-1-2 0,3-1 3,-1-1-3,4-3 2,-4-2 1,1-2-9,5 5 4,29-27-3,-41 29-1,7-2-1,2-4 0,-2 0-3,5-2 0,-4 2-2,1 3 2,0-2-2,-2 1-2,-1 3-3,-3-1-37,0 3-26,-3-1-45,-1 4 9,0 1-153,-3 0-43,0 3-71,-2 1 30,-2 0-187,0 0 45,-3 0 34,0 0-313</inkml:trace>
          <inkml:trace contextRef="#ctx0" brushRef="#br0" timeOffset="-437.4788">8928 3037 1047,'3'-2'175,"-3"-1"-9,0 2-9,0-3-19,0 1 14,0 2-1,0-1-4,0 1 13,0-2-30,0 3-12,0 0-22,-1 0 1,-2 0-6,0 0-6,0 0-8,1 0 0,-8 7 5,-3 2 0,-1 5 23,-4 0-9,-28 32-9,17-19-1,4 6-4,-4 5-6,-2 1-12,3 2-2,0 4-5,-5 7-6,-2 3-8,2-4 7,-1 1-15,2-2-4,2 2-4,-4-4 1,5-4-4,-1 0-3,5 1-2,1-5-1,0 1 0,-1-8-1,4-2-2,11-20 1,-1 6-4,-2 1 2,3-2 1,-2-1-4,1-2 2,1 1 0,1-3-3,2-1 7,3 0 2,-1-3-1,0-3-1,3 0 3,-3 0 3,2 0 0,-1-1 5,4-1-3,-3 1-1,2-2 2,1 1-4,-3 0-2,3 0-1,-3-1-7,3 1-5,0 0-8,0 0-15,0-2-20,-1 0-31,1 0-26,0 0-33,0 0 11,0 0-129,0 0-15,0 0-18,0 0-23,1 0-105,-1-4 35,0 2-105,3 1-380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5:46.55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011FAEC9-1E6E-4BB2-8277-F9755FBAD953}" emma:medium="tactile" emma:mode="ink">
          <msink:context xmlns:msink="http://schemas.microsoft.com/ink/2010/main" type="writingRegion" rotatedBoundingBox="12651,16629 16850,15812 17036,16766 12837,17583"/>
        </emma:interpretation>
      </emma:emma>
    </inkml:annotationXML>
    <inkml:traceGroup>
      <inkml:annotationXML>
        <emma:emma xmlns:emma="http://www.w3.org/2003/04/emma" version="1.0">
          <emma:interpretation id="{5C587EAF-75A2-4DF5-8748-ECA3CBB7A1C3}" emma:medium="tactile" emma:mode="ink">
            <msink:context xmlns:msink="http://schemas.microsoft.com/ink/2010/main" type="paragraph" rotatedBoundingBox="12651,16629 16850,15812 17036,16766 12837,17583" alignmentLevel="1"/>
          </emma:interpretation>
        </emma:emma>
      </inkml:annotationXML>
      <inkml:traceGroup>
        <inkml:annotationXML>
          <emma:emma xmlns:emma="http://www.w3.org/2003/04/emma" version="1.0">
            <emma:interpretation id="{C9AC0668-D490-4237-BDAF-8825DC1A9604}" emma:medium="tactile" emma:mode="ink">
              <msink:context xmlns:msink="http://schemas.microsoft.com/ink/2010/main" type="line" rotatedBoundingBox="12651,16629 16850,15812 17036,16766 12837,17583"/>
            </emma:interpretation>
          </emma:emma>
        </inkml:annotationXML>
        <inkml:traceGroup>
          <inkml:annotationXML>
            <emma:emma xmlns:emma="http://www.w3.org/2003/04/emma" version="1.0">
              <emma:interpretation id="{52E5C93F-E443-4E1B-904C-EF8D2BE9B231}" emma:medium="tactile" emma:mode="ink">
                <msink:context xmlns:msink="http://schemas.microsoft.com/ink/2010/main" type="inkWord" rotatedBoundingBox="12651,16629 15042,16164 15228,17118 12837,17583"/>
              </emma:interpretation>
              <emma:one-of disjunction-type="recognition" id="oneOf0">
                <emma:interpretation id="interp0" emma:lang="en-US" emma:confidence="0.5">
                  <emma:literal>Mid,</emma:literal>
                </emma:interpretation>
                <emma:interpretation id="interp1" emma:lang="en-US" emma:confidence="0">
                  <emma:literal>Mid.,</emma:literal>
                </emma:interpretation>
                <emma:interpretation id="interp2" emma:lang="en-US" emma:confidence="0">
                  <emma:literal>mid,</emma:literal>
                </emma:interpretation>
                <emma:interpretation id="interp3" emma:lang="en-US" emma:confidence="0">
                  <emma:literal>Mind,</emma:literal>
                </emma:interpretation>
                <emma:interpretation id="interp4" emma:lang="en-US" emma:confidence="0">
                  <emma:literal>Midi,</emma:literal>
                </emma:interpretation>
              </emma:one-of>
            </emma:emma>
          </inkml:annotationXML>
          <inkml:trace contextRef="#ctx0" brushRef="#br0">163 114 1602,'-27'0'272,"2"-2"-24,1 2-36,7 0-37,-1 0-14,4 0-20,3 0-9,1 0-15,3 0-9,1 0 17,2 0-11,3 0-6,2 2-4,5-2-7,-1 0-3,16 0-1,9 0 4,58 0-7,-26-4-2,10 3-3,2 0-4,9-2-7,10-1-3,2 3-11,5-5-2,2 2-6,11 0 0,-3 0-3,3 1 3,-2-2-4,0 0-4,0 2-6,-5-3-7,0 2 3,-8 1-4,-3-2-5,-6 1 1,-8 0-6,-6-2 2,-11 3-6,-9 0 5,-6-3 1,-32 4-3,7 0-1,0 0-2,-2-1-6,-5 0-2,-2-1 1,-6 1-9,-2 1-9,-3 1-24,-2 1-13,-2 0-29,0 0-41,0 0-74,-2 1 18,-1-1-191,-1 2 31,4-1-256,-1 1 48,1 1 44,-2-2-465</inkml:trace>
          <inkml:trace contextRef="#ctx0" brushRef="#br0" timeOffset="-2218.6652">366-500 1559,'-1'-5'224,"1"-1"-29,0 2-5,1 1-32,1 0-9,-1 1-13,1 2-10,2 0-13,-1 2 6,1 2-21,0 2-8,2-2-6,-2 8-8,2 2-6,-1 1-7,2 0-2,-1 2-9,-1 3-5,1-1 3,0 1 0,1 0-11,-2 0-5,1-2-2,-2 0-1,0-3 1,1-1-6,-3-2 2,0-2-4,-1-2 2,1 0 5,0-1-1,1-1 4,-1-3-3,-2 0-4,1 0-4,0-1-1,-1-2 0,3 0-7,-1 0 0,-1-3-6,5-2 0,-5-1 2,2 0-2,2-3 0,1-4-2,1-3-3,3 1-1,-3 3 2,1-3-4,-1 0-1,5 0 0,-7 3 0,2 1-1,0 0 2,0 3-2,2-1-2,-1 0-1,1 1 1,-1 1-2,-4 2 0,3 2 1,0 1-1,-3-2 0,3 2-2,-1 2 7,3 0-5,-4 0 1,1 2-1,-1 0 1,2 0 0,-1 0 3,4 5 5,0 3-10,-2-1 1,2 2 2,-2 1 1,2 0 1,-6 0-12,3 1 11,0 0 0,-1 2 1,-2-1 1,0-3-5,-1-1 8,0-1-9,0 2 4,-2-5-1,1 0-9,-1 2 10,-1-4 0,3 1 4,-2 0 1,1-1 1,-1 0-5,-1-1 1,0-1-4,0 0-5,0-1-4,0-1 1,2 0-17,0 0 5,-2 0 2,0-1-1,0-1 0,0-1 3,3 0-2,0-2 2,-2-2 5,2 1-2,0-1 4,1-3-3,2-2 4,-2 0 11,2 3-10,-1-1-6,-2 0 8,1 2-1,-1 2 2,1-1-2,-1 0 1,0 3 0,0-3-5,-2 5 1,2-3-3,0 2 3,0 0 3,-2 1 4,3 2 7,-4 0-1,3 0 5,-2 0 2,2 2-2,0-1 0,0 3 1,0-2-1,1 4 0,-1 1-1,2-3-9,-3 3 12,6 5-3,-2-1 5,2 2 1,1 0-14,-1-1 12,2 1 0,-3-3 2,0 1 4,0-4 3,0 1-8,0-1 4,-3-2-2,2-2 3,-1 0 4,0 1-3,0-3 0,1 1 1,-2-1 1,3-1 2,-1 0-16,-1 0-8,1-3-20,1-2-12,-4 1 0,1-2-14,2 1-5,-2-1-14,0 0 6,0-6-24,-1-2-1,1 1 6,-2 1 5,2 1 9,-4 2 12,0-1 26,0 2 6,0-1 33,0 2 14,0 0 11,0 0 1,0 1 3,0 0-4,-3 1-4,3 0-6,-1 0-4,1 4 3,0-2 7,0 0 2,0 3 3,0 0 0,0 0 4,0 3 4,4 0-3,-4 2-4,3-2-5,-1 4-1,3-2 8,-1 1-13,1 3-4,4 0 7,-4 0-6,3-1 1,-4 0 5,3-1-25,-4-1-25,2-1-47,1 0 7,-5-2-64,2 1-23,0-1-32,0 2-44,1-2-51,-3 1 24,1-4-236,2 2-396</inkml:trace>
          <inkml:trace contextRef="#ctx0" brushRef="#br0" timeOffset="-2015.5532">1087-670 1741,'-4'-10'307,"1"4"-44,0 1-31,2 0-26,-2 2-29,3-2-16,0 1-19,0 3-32,0 0-37,0-2-40,0 3-50,3 0 2,-2 0-129,0 0-42,1 3-34,3-1-59,1 2 22,-5 1-215,8 1-341</inkml:trace>
          <inkml:trace contextRef="#ctx0" brushRef="#br0" timeOffset="-1359.2735">1428-387 1445,'1'0'275,"-1"0"-11,0-2-29,0 2-24,0-2-22,-1 2-20,0-1-13,-1 1-14,-1-3-10,1 3-12,-1 0-12,0 0-12,-1 0-8,-2 3-3,0-2-6,-1 1-8,2 1-9,-2-1-6,3 1-5,-5 0-9,4 2-3,-4 2 1,1 1-8,1 0-3,1 2-5,0-1 4,2-1-1,1-2-1,1 1-3,0-1 1,2 1-5,2 1 5,-2-1-3,2-3-1,4 7-1,0-3 1,1-1-4,-2-3-1,2 1 1,0-2-3,-1 0-1,1-2 0,0-1-7,1 0 1,-3 0-1,6-5 2,2 0-1,-2-1-2,0-5 0,-1 0 1,-2-2-1,-1 0-2,-1-3 3,1 2-1,-2-4 0,-3 0-3,2-2-3,0 0 5,-4 1 2,0 1 3,0-2 6,0 3 0,0 4 6,0-1 3,-2 3 0,0-1 6,1 5 2,1-2 0,0 3 1,-3 1-9,3-2 4,-2 2 3,2 2-2,0 0-14,0-1 6,0 1-1,0 0-3,0 3-4,0 0-4,0 0 4,0 3-2,0 0 2,2 2-2,1 2 1,-2 6-3,1 2 0,0-1 0,0 3 1,1 3-6,-1 2 4,3 1 1,-1-2 1,0 3-2,4-1-8,-2 1-9,1-1-27,-3-3-32,5 1-43,-4-4-59,2 1 18,0-2-247,3 1 36,1-5-218,-1 2 43,-3-6 43,2 0-445</inkml:trace>
          <inkml:trace contextRef="#ctx0" brushRef="#br0" timeOffset="-983.301">1827-246 1849,'-3'-3'360,"3"0"-37,0 3-35,0 0-30,0-4-24,0 2-27,0 1-28,0 1-16,0 0-18,3-2-12,-3 2-15,5 0-12,1-2-12,0 1-7,1-1-7,0 1-10,5-2-7,1 1-5,4 0-8,0-2-1,-1 1-5,0 0-8,-1 1 1,-2-1-6,-3 2-7,0-2-6,1 0-9,-4 2-10,0 1-7,-2-2-13,0 1-14,0 1-35,0-2-21,-1 2-65,-4-2 14,3 2-153,-2 0-38,0 0-88,1-1 31,-2 1-141,0 0 39,0-2 32,3 2-284</inkml:trace>
          <inkml:trace contextRef="#ctx0" brushRef="#br0" timeOffset="-656.1397">2214-536 1994,'3'-7'386,"-2"2"-37,1-1-34,-1 1-32,3 1-32,-4 0-29,2 0-24,-1 1-28,1 0-11,-1 1-22,0-1-19,-1 0-14,3 3-17,-3 0 2,2 0-11,-1 0-4,1 3-11,-1-2-12,-1 5 2,1-2-7,2 3-4,-1 1-12,-1-1 6,0 8 0,4 1-5,-4 2-2,2 1-5,2-1 0,-5 0-10,3 0 6,-1-1 0,0 2-2,3-1-2,-3 0-14,1-1-23,1 1-15,-1-3-30,1-2-37,-2-3-44,1 0-55,-2-2 19,3 0-163,-1-1-94,0-1 35,1 0-161,-1-3 52,-2 0 38,1 0-400</inkml:trace>
        </inkml:traceGroup>
        <inkml:traceGroup>
          <inkml:annotationXML>
            <emma:emma xmlns:emma="http://www.w3.org/2003/04/emma" version="1.0">
              <emma:interpretation id="{99E750A8-111D-444C-81BB-5792CD64A479}" emma:medium="tactile" emma:mode="ink">
                <msink:context xmlns:msink="http://schemas.microsoft.com/ink/2010/main" type="inkWord" rotatedBoundingBox="15576,16129 16863,15878 16976,16455 15688,16706"/>
              </emma:interpretation>
              <emma:one-of disjunction-type="recognition" id="oneOf1">
                <emma:interpretation id="interp5" emma:lang="en-US" emma:confidence="0.5">
                  <emma:literal>mid</emma:literal>
                </emma:interpretation>
                <emma:interpretation id="interp6" emma:lang="en-US" emma:confidence="0">
                  <emma:literal>mind</emma:literal>
                </emma:interpretation>
                <emma:interpretation id="interp7" emma:lang="en-US" emma:confidence="0">
                  <emma:literal>mild</emma:literal>
                </emma:interpretation>
                <emma:interpretation id="interp8" emma:lang="en-US" emma:confidence="0">
                  <emma:literal>maid</emma:literal>
                </emma:interpretation>
                <emma:interpretation id="interp9" emma:lang="en-US" emma:confidence="0">
                  <emma:literal>midi</emma:literal>
                </emma:interpretation>
              </emma:one-of>
            </emma:emma>
          </inkml:annotationXML>
          <inkml:trace contextRef="#ctx0" brushRef="#br0" timeOffset="-14186.7388">2871-923 1510,'-2'-2'298,"-1"-1"-45,3 2-32,-2 1-26,2-3-20,0 3-16,0 0-4,0 0-22,2 4-11,-2-1-11,3 4 0,-1-1-21,0 2 0,-1 5-15,1 3-11,0 2-3,1 0-6,-1 2-4,-1 1-13,-1 0 2,1 1-3,-1-1-5,0 0-1,0-3-8,0-1 3,0-2-2,0-2-1,0-3-1,0 0 11,0-2-7,0-2 8,0 1 3,0 0 1,0-4-5,0 1-4,0-1 1,0-1-6,0-1-2,0-1-2,0 0-3,0-1-4,3-3 3,-1-1-3,0-1 1,3-5-1,-1-3 0,1-1-2,2 0 6,0-2 3,1 1-2,-1 0 3,0 0-4,0 1-2,1 0-1,0 1 0,1 1-1,-4 0-2,5 4-4,-3-2-1,0 5 0,0-1-2,0 1-1,0 3-1,2-1-3,-2 0-1,1 3 0,-1 1-2,0 0 1,5 1 1,0 5 0,1-3 0,-3 3-1,-1 0 2,1 3-2,0 5-3,0-2 5,0 1 2,-3 3-3,0-1-2,-2 1-2,2-3-2,-4 0 0,3-1 0,-2-2 3,-1-2-4,0 1-6,-2-2 3,3 0 3,-4-2-1,0 0 1,0 0 6,2 0 2,-1 0-1,-1-2 1,0 0 2,0 0 2,0-3-2,-3 3 0,3-3 5,0 0-4,0 1-1,-2-1 0,2 0-1,-2 0 0,1-4 0,1 4 0,0-3-5,0 0 3,0 0 0,0-3 1,0-2-2,1 2-1,3 0 1,-1-6-6,1 0 5,2-1 2,-2 0-1,2 4-1,-2 0 0,2 1 0,-1-1-1,-1 3-2,-1 1 0,3 0-4,-2 1 3,-1-2 0,3 3 0,-2-1 1,1 1 1,1 1-4,-2 2 2,2-2-1,-2 2 1,2 0-1,-2 0 4,1 4 0,-2-2 0,4 1 10,-4 2-11,3 1 4,1 3-2,1 1 0,-2 2 1,-2-3 2,2 3-6,-1-1 7,1 2-1,-1-2 4,1-2-4,-5 0 1,2-3 0,0 2 4,3-1-2,-2-1-2,0-2 1,0 0-2,1 0 3,-1 1 1,1-2-1,1 0 0,1-1 0,0 1-3,1-2-6,1-1-2,-2 0 3,3-1 1,1-4 0,4 2-1,1-2-5,-2-2 7,1-2-14,-2-1-1,1 0 0,-1-2 3,-2-1 3,-1-1 3,0-1 10,1 0-10,-6 0-2,0 2 7,-1 1 7,-1 3 1,-3-4-3,0 4 5,0 1 2,0 0 7,0 1 5,0-1 3,0 1 7,-3 0-1,1 1 6,2 1-1,-1-2-6,-3 2-3,4 1-6,-2 1-1,1-1-2,0 2-6,-2 2 4,3 0-2,-4 0-2,2 2 0,1 2 2,-1-1-4,0 1 1,2 3 2,0 0 0,0 2 0,0-2 2,0 1 2,4 6-2,3-2-3,-3 3-14,3-3-14,-1-2-23,3 2-11,0-3-28,-1-2-82,1-1 19,-1-1-127,1-2-39,-5-2-120,4-1 36,-4 0-105,1-1 34,0-3-370</inkml:trace>
          <inkml:trace contextRef="#ctx0" brushRef="#br0" timeOffset="-14014.8754">3738-1048 1641,'-5'-12'315,"3"2"-44,-3 0-37,5 2-35,0 0-25,-1 3-22,1 0-40,0-1-47,1 5-64,2-2 0,0 3-165,3 0-62,-4 0 20,3 0-273,0 0 29,0 4 30,4 0 19,3 3 12</inkml:trace>
          <inkml:trace contextRef="#ctx0" brushRef="#br0" timeOffset="-13342.9448">4027-879 509,'1'2'367,"2"-2"-25,0 0-37,-2 0-30,1 0-22,-1 0-30,-1 0-17,0 0-19,0 0-21,0 0-17,0 0-12,-1 0-9,-1 0-8,0 0-9,-3 0-2,4 0-6,-3 0 1,-2 0-13,-1 0-10,3 1-6,-3 0-5,-2 2-8,1-2-5,2 1-7,-1 1-8,-1 2-3,2-3-2,-1 0-4,-3 5-7,1 1-1,0-2-1,1 2-5,2-1 2,-1-1 1,2 1-5,0 1 2,2-1-2,2 1 1,0-1-1,1-1-2,-2 1-1,2-1 1,0 1-3,2 0 1,-1 0 1,3-3-4,-1 3-3,1-2 3,2-1 0,-2 0 0,3 0 1,0-2 0,0 0-2,0 0 2,0-2-1,0-2 1,5-2 1,0-2 0,1-2-9,-1-2 6,1-1 1,-2-3 0,-1-3-2,-3 0-1,3-5-1,-2 0-2,-1-1 1,0-4 0,-1 1 1,-3-1 7,1 1 7,-1 0 2,1 0 9,-3 0 4,-1 2 7,2 0 9,-2 3 4,0 3 2,0 1-2,1 4-10,-1-2 3,0 5-4,0 1-4,0 1-4,0 1-3,0 0-9,0 3-8,0-2 1,0 3-6,0 1-1,0 2 1,0 0-9,0 2 5,0 3 1,3 2 0,1 5 0,-1 4-3,1 5-9,-1 2 12,0 3-1,1 2 0,-1 1-1,0 0 2,2-1-11,-2 2 9,0-3-9,1 4-6,-1-4-6,0 3-40,2-3-29,0-1-40,-3-3-83,4 2 20,-2-3-144,2-2-75,-2-1 35,2-4-205,-2-1 45,2-5 40,-2-1-469</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6:19.37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ABBCF9F9-1D19-4463-8F25-ED911B1EE2F2}" emma:medium="tactile" emma:mode="ink">
          <msink:context xmlns:msink="http://schemas.microsoft.com/ink/2010/main" type="writingRegion" rotatedBoundingBox="7022,1916 15315,1830 15330,3295 7037,3381"/>
        </emma:interpretation>
      </emma:emma>
    </inkml:annotationXML>
    <inkml:traceGroup>
      <inkml:annotationXML>
        <emma:emma xmlns:emma="http://www.w3.org/2003/04/emma" version="1.0">
          <emma:interpretation id="{E9E67AA3-0D79-467E-A382-B592D54FCF9D}" emma:medium="tactile" emma:mode="ink">
            <msink:context xmlns:msink="http://schemas.microsoft.com/ink/2010/main" type="paragraph" rotatedBoundingBox="7022,1916 15315,1830 15330,3295 7037,3381" alignmentLevel="1"/>
          </emma:interpretation>
        </emma:emma>
      </inkml:annotationXML>
      <inkml:traceGroup>
        <inkml:annotationXML>
          <emma:emma xmlns:emma="http://www.w3.org/2003/04/emma" version="1.0">
            <emma:interpretation id="{D3E09BF7-FB23-4DEF-9D66-74649A8C9C9B}" emma:medium="tactile" emma:mode="ink">
              <msink:context xmlns:msink="http://schemas.microsoft.com/ink/2010/main" type="line" rotatedBoundingBox="7022,1916 15315,1830 15330,3295 7037,3381"/>
            </emma:interpretation>
          </emma:emma>
        </inkml:annotationXML>
        <inkml:traceGroup>
          <inkml:annotationXML>
            <emma:emma xmlns:emma="http://www.w3.org/2003/04/emma" version="1.0">
              <emma:interpretation id="{73BF0D0D-7104-41FB-BD25-C86F2D8D66E7}" emma:medium="tactile" emma:mode="ink">
                <msink:context xmlns:msink="http://schemas.microsoft.com/ink/2010/main" type="inkWord" rotatedBoundingBox="7022,1942 10918,1902 10932,3341 7037,3381"/>
              </emma:interpretation>
              <emma:one-of disjunction-type="recognition" id="oneOf0">
                <emma:interpretation id="interp0" emma:lang="en-US" emma:confidence="0.5">
                  <emma:literal>Complexity</emma:literal>
                </emma:interpretation>
                <emma:interpretation id="interp1" emma:lang="en-US" emma:confidence="0">
                  <emma:literal>complexity</emma:literal>
                </emma:interpretation>
                <emma:interpretation id="interp2" emma:lang="en-US" emma:confidence="0">
                  <emma:literal>Complexify</emma:literal>
                </emma:interpretation>
                <emma:interpretation id="interp3" emma:lang="en-US" emma:confidence="0">
                  <emma:literal>complexify</emma:literal>
                </emma:interpretation>
                <emma:interpretation id="interp4" emma:lang="en-US" emma:confidence="0">
                  <emma:literal>Complexity's</emma:literal>
                </emma:interpretation>
              </emma:one-of>
            </emma:emma>
          </inkml:annotationXML>
          <inkml:trace contextRef="#ctx0" brushRef="#br0">676 22 1201,'4'0'251,"-2"0"-23,0-2-17,0 2-15,1 0-14,-2 0-16,-1 0-10,3 0-16,-2 0-9,-1 0-12,2 0-10,-2 0-11,3 0-10,-3-2-6,1 2-10,-1 0 3,1 0-2,1 0-1,-2 0-4,1 0 10,-1 0 4,0 0-7,0 0-8,0 0-4,0-2-10,0 2-4,0-1-3,-1-1-5,1 2-5,-2-1-4,1 1-3,0-2-5,-4 2-1,1-1-4,-2-1-1,2-1-2,-4 3-3,1 0 8,-7-2-16,-3 2 4,-1 0-5,-3 0 2,-3 2 0,-3-2-1,2 0-4,-3 1 3,1 1-3,0 3 3,1-2-2,2 0-3,-3 4 2,2-1-3,1 6 0,-1-4 1,2 6 0,-3-1-1,-24 26 0,24-15 2,2 2 0,0 0-1,-1 1-1,16-13 4,-17 32-1,12-9 4,8-22 8,-2 7 4,2 3 3,-2 3 3,2 0-3,3 2 0,3 0 3,0-2-4,3 2 1,3-3-8,16 41-5,-14-57-5,4 8-5,2-1-9,26 28-10,-10-24-23,4-4-25,2-4-42,-20-9 11,7 1-129,6 0-45,4-5-109,1-1 31,1-1-139,45-7 39,-39-3 35,-24 5-336</inkml:trace>
          <inkml:trace contextRef="#ctx0" brushRef="#br0" timeOffset="1000.0601">766 478 1052,'-23'9'202,"2"-1"-18,2 2-24,-1 0-6,2-1 0,1 2-2,2 0-13,-1 0-20,3 1-16,1 1-7,2-1-6,4-1 5,-2 1-22,4-1-6,1-1-8,0 0-8,3-2-4,2 1-11,0-1-2,4 1-4,2 2-5,-2-4 0,2 2-5,1-4-1,1 1 1,1 0-2,2-3 1,-4-2-1,1 1-1,-1-2-1,0 0-1,3-6 1,-1 0 0,0 0 1,2-4-4,-3 2 0,-3-3 4,1-1 23,-2 0-11,2-1 1,-2-1 5,-1 1 9,0 2 16,-1 0 5,0 0 3,0 3-1,-2-1-7,0 0-3,3 3-6,-4-1-7,0 2-6,2-1-6,1 1-7,-2 1 0,2-1-4,0 2 0,2 0-3,-2 0-4,2 0-1,1 0 0,0 3 1,1 0 3,-2 3-13,2-3 5,3 6 1,3 2 0,-1 1-4,1-2 3,0 6-1,-3-2-5,2 3 2,-3-2 6,0-1-7,-2 4 0,2-1-3,-2 2-5,-2-5-10,-2 1-6,0-1-5,2 1 2,-3 0 1,-2-3-2,1-1 5,-2-2 11,1 0 8,-1 0 1,0-1 2,0-2 3,0-2 9,-1 2-14,-1-3 5,-1 0 5,2 0 3,1 0 9,-4-4-8,2 1 1,0-2 0,0-3-2,2 1 2,0 0-1,0-3-6,0-5 2,2 0 2,2-3-4,0 0 3,2 0-5,-1 2 2,4-1 2,-4 2-5,2 0 2,0 3 4,-1 1-12,1 3 2,1 0-4,-1 3 1,-1-1-1,1 3 0,-1 2 3,-1-1-4,2 2 4,0 0-3,3 3 0,0 3 2,0-1 0,-2 1-2,1 3 2,1-2 0,-5 4 3,4 0 0,-4 1-5,1 3-1,1-3 1,-2 3-1,0-3-6,-1-2-5,-3 4 2,2-5-2,0-1 1,0-1-8,-3-3 2,1 2 8,-1-1 14,0-2 2,0 0 2,0-2 0,0 1 3,0 0-3,-1 0 3,1-2 4,-3 0-7,1 0-1,1-2 2,1-2-1,0 0 1,0-1 1,-1-1-3,1-3-10,0 1 7,2-5 0,3-2 5,-4 0-6,3 0-6,1 2 2,-1 2-2,0-1 2,0 2-2,-1 2-4,0-1-1,1 3-2,2 0 2,-5 0-4,3 1-2,2 2 8,1 2 0,-3 1 3,3 0-2,2 0 1,-1 1 3,2 4-2,4 2 4,0 1 0,-2 1 10,1 1-9,0 4 2,-3-1-1,1 2 2,1 0 0,0 0-4,-4 1-18,2-3-6,0 0-29,-2 1-49,-2-2 11,2 0-103,-5-1-32,3-4-38,-5 0 22,2-3-268,-2 1 37,-1-2 35,0-2-328</inkml:trace>
          <inkml:trace contextRef="#ctx0" brushRef="#br0" timeOffset="1640.6576">1535 141 1715,'0'-20'345,"0"3"-38,0 2-39,0 4-30,0 1-31,0 2-29,0-1-17,0 4-18,0 2-12,2 3-14,1 0-10,-2 3-7,2 2-2,2 9-10,0 5-3,2 3-10,1 4-7,-4 4-5,10 41-11,-4-27 0,-4 0-2,-3-24-6,4 48-4,-2-20-11,2 1 5,-1 0-2,-1-1-1,2 0-4,1-2-3,-1-1-1,-6-25 2,3 5-4,-1 5-3,0-1-2,1 2-2,-1-2-11,0 2 3,-1-4-8,-2-2-7,2-2-6,-2-1 1,0-4 2,1-4-12,-1 0 2,2-2 12,-2-5 0,0 2-6,0-3-9,0-3 2,-3 0-7,1-2-4,2-1-4,0-1-3,-2-2-5,0-3 1,2 0 1,0-3-7,0-4-5,0-6 1,0-3 5,0-1 6,0-2 5,2-2 0,0 1 4,0 2 5,-1-5 16,1 2-11,-1 0 14,3 0 13,0 0 14,2 0 5,-5 0-1,4 3 8,0 1-3,-1-1 1,1 2 3,0 1-8,0 0 1,-1 2-4,1 2-4,2 1-3,0 1 2,0 3-3,-1 1-2,0 1-3,-1 4 0,2-1 1,-1 2 0,0 2-4,2 0 7,-4 3 0,3 3 3,0 0 3,-1 2-3,4 2 1,-1 3 1,1 3 3,0 0-1,-3 1 3,-1-3 0,-1 3 1,-2 2 1,-1-1-2,-2-3 0,-2 0 0,-2 1-3,-3 2 1,-3-2-3,-1 1-1,-3-3-3,-2-1-7,0-1-8,-3 0-16,0-4-7,-1 0-8,0-4-23,3 2-8,3-3-15,0 0-30,3-3 11,1 2-108,3-1-41,2-3-30,3 1 23,2-2-257,5-3 36,2-3 34,2 1-341</inkml:trace>
          <inkml:trace contextRef="#ctx0" brushRef="#br0" timeOffset="2437.4557">1927 670 1209,'6'1'198,"-1"-1"-24,4 0-18,-1-1-23,3-3-5,3-1-15,1 0-5,0-3-15,-1 0-8,3-5-52,-3 0-22,0-2-5,-3-2-7,0-3 8,-1 0 5,-3-2 0,2-1-1,-4-1-1,1-1-1,-3 1-2,1-3 0,-4 3-2,0-1 10,0 2 18,-3-1 1,-1 5-3,2-1 36,-3 0 8,1 4 4,-2 2 2,2 2 10,0 0-8,-1 4-11,1 0-8,1 1-8,1 4-5,2 0-8,-5 1 0,1 2-6,3 2-5,-3-1 6,1 4 0,0 7 11,-1 0 14,-1 5-3,0 1-1,2 2 5,2 4-4,-4-4-6,4 6 3,0-4-8,1 3-5,0 2 1,1 0-5,0 2 4,4-3-11,-4 2 0,3-2-5,2 3-1,1-5-2,-1 1-2,1-2 1,1 0-8,0-1 4,2-1 1,0-3 0,0-1 1,3-1-3,-2-2 1,1-2-2,0 0-2,0-2 0,2-4 2,-5 1-1,2-4-1,0-3-4,-1 0-1,5-1-5,-3-4-4,2-2-6,1-1-6,-2-2-9,-1-3 1,0-2-6,-1-2 2,-1-1-1,0-1 3,-3-3 2,0 2 4,-2-1 0,1 1 11,-2 2 9,0-2 4,-4 3 0,0-3 6,0 6 12,0 1 5,0 3 11,-4 0 1,3 3-1,-2-3-5,-1 4-7,1 1-5,-1 2-2,1-1-6,-1 3 0,-2 1-4,2 1-2,-2 5-3,2-2-1,-3 4-1,3 4-3,-3 3 2,5-1 2,-2 3-2,3-2 1,1 0 2,0 2-1,1 1 4,5 0-1,1 0 0,0 0-3,3-1-7,2-3-14,-2 1-16,3-1-23,2-3-29,-1 0-50,2 0 12,0-3-171,4-2-54,-4-2-158,-1-4 38,0 0-25,-2-6 36,0 0 34,-1-4-328</inkml:trace>
          <inkml:trace contextRef="#ctx0" brushRef="#br0" timeOffset="2671.8137">2595 488 1916,'-2'-7'306,"0"1"-43,1 1-32,1 0-29,0 1-26,0 2-23,0 0-13,0 2-15,1 0-14,2 3-5,1 0-16,2 4-10,2 5-9,2-2-4,1 3 2,2 0-12,-2 0-3,2 2-4,1 1-3,-1-1-3,-1 0 1,1-2-16,-1 0-19,0 1-27,2-2-40,-6 0-43,-2-3 8,2-1-87,-2 0-15,-1-3-64,1 0-32,-3-3-79,1-1 34,-4-1-130,1 0-411</inkml:trace>
          <inkml:trace contextRef="#ctx0" brushRef="#br0" timeOffset="2859.2965">2788 512 1664,'-4'-7'319,"2"0"-42,-1 0-30,2 3-23,-2-1-35,2 1-18,-2 1-12,2 3-14,-1 0-15,-2 3-8,1 1-14,-2 2-10,-1 7-8,-3 1-10,4 2-5,-4 0-8,4 1-6,-5 3-4,4-2-7,-1 0-2,2 0-16,-1 0-23,2 0-35,-3 1-90,4-3 10,-3-1-149,4-2-41,0-3-57,2-1 28,0-1-156,0-4 38,0 0-397</inkml:trace>
          <inkml:trace contextRef="#ctx0" brushRef="#br0" timeOffset="3296.7754">2955 236 1890,'-6'-16'299,"1"5"-38,0 2-32,1 1-26,0 1-29,3 2-19,1 0-19,0 2-16,0 1-43,0 2-44,1 0-50,3 2 4,0 1-130,1-1-49,0 3-42,-1-2-84,5 5 28,1 0-164,-3-1-346</inkml:trace>
          <inkml:trace contextRef="#ctx0" brushRef="#br0" timeOffset="3124.9583">2983 432 1729,'3'-3'297,"0"1"-37,-1 1-24,0 1-26,1 0-17,-3 1-18,1 2-19,2 2-13,-2 2-13,1 1-12,0 3-13,3 5-9,-1-1-7,0 5-9,-1-5-7,1 2-5,0 1-3,2 0-4,2-1-3,-2 0-10,1-3-22,-1 1-27,3-2-34,-4-1-47,0-4 7,1 1-146,1-3-48,-1-1-58,-4-2 26,1-3-187,1 0 38,-2-2 31,-1-1-327</inkml:trace>
          <inkml:trace contextRef="#ctx0" brushRef="#br0" timeOffset="3578.0712">3208 155 1869,'5'-3'317,"-3"1"-44,2 2-27,-3 2-29,5 1-17,-3 1-18,0 2-15,2 4-15,2 4-5,0 5-22,-1-1-12,1 3-12,-2 2-6,1 4-10,1-1-4,0 1-11,-6 0-4,4 3-7,-1-5-4,0 3-3,-2-1-11,0-2-2,1 1-26,-1-2-32,-1 0-64,-1-5-58,0-3 16,1-1-143,-1-1-34,0-3-48,0-2 29,0-3-175,0-1 41,0-4 29,-1 2-331</inkml:trace>
          <inkml:trace contextRef="#ctx0" brushRef="#br0" timeOffset="3953.0292">3213 505 1208,'0'-5'218,"0"0"-16,2 0-30,0 0-21,1 1 3,3-2-36,4 1-1,2-2-18,1 1-11,2-1-11,1 2-10,1 1-5,1-2-13,-3 3-15,4 1-16,-2-1-5,-2 2-5,-5-3 1,2 3 0,-2 1-8,-1-2-1,-1 0 6,-1 0-2,0 2 1,-1 0 23,1 0 9,-3-1 29,0 1 12,2 0 8,-2 0 11,0 0-9,2 0-14,-5 0-5,2 0-10,-2 0-9,1 0-1,1 0-8,1 1-2,0 1-6,-2 2-1,0-1-1,4 0-3,-5 2-3,4 0-2,-1 0 2,0 0-3,0 1 2,0 0-5,3 2 1,2 3 13,1-2-11,-2 1-1,2-1 1,1 1-23,2-2-22,1-1-9,0 0-41,0-3 10,0 0-85,0-3-25,-3-1-15,0 0-21,5-5-1,-2 1 5,1-3 20,-1 0 19,0-1 36,-1-2-579</inkml:trace>
          <inkml:trace contextRef="#ctx0" brushRef="#br0" timeOffset="4281.1145">3827 467 2522,'1'-7'182,"2"2"14,-2 0 5,1 0-15,-2 2-20,0-2-15,3 3-22,-3-1-13,1 1-13,-1-1-16,1 2-11,1 1-10,-2-2-10,1 2-5,-1 2-7,2-1 0,-2 2-6,0 2-4,2 2-1,-2 1 1,0 7 2,0 3-4,0 4 3,0 0-1,0 7 2,0-1 1,0 3 0,0 2 4,-5 1-4,-2 49-3,1-34-4,-1 1 0,-5 0-1,-1-1 5,-1 0-6,-2 0 0,-2 0-2,-3-4-2,3-1 1,-5-4-6,4-3 0,-4-4-3,13-20-4,-1 3 2,-4 1-2,2 0 4,-4-2-1,2-6 2,-1 0-2,4-4 6,-4-4-1,1-2 1,4-4-1,-2-5-4,2-3-2,2-4-9,4-5-15,3-5-17,8-44-11,4 25-7,4 2-5,1 3-8,6-1-6,0 2-15,3 4-11,3 1-31,1 4-26,2 3 14,6 1-173,-1-1-46,2 4 32,-2-1-218,1 4 49,1 0 33,-2 3-412</inkml:trace>
        </inkml:traceGroup>
        <inkml:traceGroup>
          <inkml:annotationXML>
            <emma:emma xmlns:emma="http://www.w3.org/2003/04/emma" version="1.0">
              <emma:interpretation id="{E090499C-5F31-4EEB-9C86-7151B406FF1E}" emma:medium="tactile" emma:mode="ink">
                <msink:context xmlns:msink="http://schemas.microsoft.com/ink/2010/main" type="inkWord" rotatedBoundingBox="11449,1870 15315,1830 15328,3151 11463,3191"/>
              </emma:interpretation>
              <emma:one-of disjunction-type="recognition" id="oneOf1">
                <emma:interpretation id="interp5" emma:lang="en-US" emma:confidence="0.5">
                  <emma:literal>Analysis:</emma:literal>
                </emma:interpretation>
                <emma:interpretation id="interp6" emma:lang="en-US" emma:confidence="0">
                  <emma:literal>Analysis!</emma:literal>
                </emma:interpretation>
                <emma:interpretation id="interp7" emma:lang="en-US" emma:confidence="0">
                  <emma:literal>Analysis!!</emma:literal>
                </emma:interpretation>
                <emma:interpretation id="interp8" emma:lang="en-US" emma:confidence="0">
                  <emma:literal>Analytics:</emma:literal>
                </emma:interpretation>
                <emma:interpretation id="interp9" emma:lang="en-US" emma:confidence="0">
                  <emma:literal>Analytic:</emma:literal>
                </emma:interpretation>
              </emma:one-of>
            </emma:emma>
          </inkml:annotationXML>
          <inkml:trace contextRef="#ctx0" brushRef="#br0" timeOffset="5031.0607">4429 318 1114,'-1'0'232,"1"3"-18,0 1-14,0 3-7,0 6 2,0 1-14,4 6-11,-3 4-13,2 0-11,-1 2-12,2 3-7,-3-2-15,2 2-7,-2-2-13,1 3-7,1-4-7,-2 1 2,0-2-15,1-2-10,-2-2-3,0-1-4,0-2-4,0-5 0,0 1 0,0-3 6,0-1 13,0-2 18,0-1 14,0-2-12,-2 0-6,1-4-16,0 1-8,-2-2-13,0 0-11,0-3-4,2-2-7,-3-1-7,2-8-4,-1-2-2,2-6-1,1-5 1,0-2-4,3-1 1,0-5-4,1 3 4,-3-3 0,3 0-1,2 2-2,-2-1 0,2 1 2,1 2-2,-1 3 0,2-1-1,-1 5-1,0 0 0,0 1 1,0 4 0,0 1-2,-1 2-3,2 2 4,1 2-2,0 6 5,1 1 0,0 4 2,-2 1 3,6 3 2,-2 4 2,5 6-1,-5 2 3,4 1 1,-4 3 0,4 3-7,13 39 7,-15-24 0,-8-23-1,-1 9 1,2 3 2,1 4-3,-1 0-10,-2 1-7,-1-1-21,-1 0-33,-1-2-48,-1 0 12,-1-1-177,0 0-45,-3-4-130,0 0 35,-2-5-84,1-1 44,-5-4-417</inkml:trace>
          <inkml:trace contextRef="#ctx0" brushRef="#br0" timeOffset="5234.1704">4539 618 1453,'7'-6'226,"4"-3"-29,3 1-16,3 0-19,3 1-23,-1 1-10,4-2-22,-1 2-55,3 2-4,-1-2-193,3 2-87,-5-1 19,4-1-220,-2 4 30,-5-4 14,-1 2 17</inkml:trace>
          <inkml:trace contextRef="#ctx0" brushRef="#br0" timeOffset="5702.8971">4971 417 419,'4'-4'502,"-2"0"-104,2 2-63,-3-2-39,1 0-48,1 2-29,-2 2-21,2 0-13,0 0-23,-1 0-8,3 4-13,-1-1-10,3 4-8,0 3-14,1-1-8,2 5-12,-4 1-8,2 1-5,1 1-9,-2 0-8,-2-2-5,1 2-4,1 1-3,-4-3-6,0-2 0,-2-1-4,2-1-3,0-1-5,-2-2-2,0-2 5,-1 0 1,0 2 9,0-5 14,0 2 6,0-3-5,-1-1-4,1 1-5,-1-2-7,-2 0 3,0-2-3,0 1-3,2-3-1,-2-2-2,0 1-1,2-4 0,-1 2-3,2-2-1,-3-6-4,3-1 2,3-5-2,-1 2 0,2-1-2,0 1-2,2 1-1,-1-1-11,2 3 5,-1 2-3,0 2-2,-1 0-2,1 4-3,-1 0-3,2 3-2,2 0 0,-4 2 0,4 1 1,-1 2-1,5 0-1,1 2-1,3 2 3,-4 3 0,2 1-10,-1 2 10,1 3 2,-1 2-3,1 0-2,-1 2-1,0-2-11,-3 2-6,1 0-12,-2-2-15,-1 0-13,1 1-17,-2-1-46,-1-2-27,1 1-31,-2-5 19,1 0-72,0-1-16,2 0-9,-5-5-26,3 1-36,0-3 28,-2 1-195,2-2 37,0-3-375</inkml:trace>
          <inkml:trace contextRef="#ctx0" brushRef="#br0" timeOffset="7499.6277">5634 483 1152,'4'-16'340,"0"2"-20,-4 3-27,0-1-23,0 3-21,0 1-14,-4 2-4,3-2-24,-4 2-22,3 2-19,-4 1-19,0 0-19,2 2-14,-4 1-12,-1 0-11,-2 3-8,-1 1-10,-3 3-7,0 1-8,2 2-4,-1 2-6,5-1-6,1 0-2,-1 2-11,3 1 4,0-2-5,2-1-4,1 0-5,3 0-18,0-2-3,5 4-6,0 0-11,1-4-9,2 1-2,1 0-8,1-3-5,-1-1-12,0-3-13,-1 0 5,1-1-4,-1-2 0,0-2 7,-2-1-2,4-3 7,3-2 6,-4-4 9,1 0 22,-4-3 22,1 3 27,-2-2 20,0 2 15,0 1 11,-3 0 5,1 1-4,-1 0 4,-2 3-6,3 0 0,-3 1-6,3 1-8,-3-2-9,1 2-9,-1 2-13,2-2-9,-1 4 2,2-1-3,-2 2-2,2 0-7,1 0 1,-1 3 3,1 1-3,3 2-1,3 4-6,4 1 7,-4 1-3,4 0-3,0 1 4,0 0 0,2-1-10,-2 0 11,1-1-4,2 0-3,-4-1-5,2 0-16,1-2-16,-1 1 2,-1-3-5,1-1-2,1-3-3,-6 1-8,2-3-9,-2-2-3,1-3-22,2-2-4,-3-4-5,-3-4-9,3-3 1,-3-3 12,-2-4 5,4 0 7,-5-3 9,-1 2 13,2-4 21,-3 0 23,-2-1 18,1 1 16,-2 0 20,-2 2 5,-1 0 9,-2-2-2,1 2 4,-1 1 5,-2 3 3,2-1 2,-2 3 3,2 1 4,-2 2-3,2 1-1,-1 2-4,3 2-10,-2 1-6,2 6-10,1-2-8,0 3-9,0 1-8,2-1-3,0 5 2,-2 1-4,1 1-2,1 3 1,0 3-3,-1 6-2,-2 1-3,4 7-2,0 2 4,0 0-3,0 3 2,0 1-2,0 2 3,0 1-2,4 3 0,-1-3-1,0 2 2,4-1 2,-2 1-2,4-2 3,-5-1-5,4-2 6,1-1 0,1 0-2,1-2-2,3-1 7,-3-4 1,3 1-4,0-2 4,0-2-4,2-2-2,1-3-2,-3-3 1,0 1 1,1-4-4,-1-2 0,0-3-1,2 0 1,1-3 0,-1-2-5,1-1-5,0-3 3,-1-1 0,-4-2 3,4-1 0,-5-1-2,0-1-1,-1-2 1,-2 1-1,2 1 3,-3 0 0,0 1-1,-1 2-5,-1 0 0,-3 4 7,2 0 4,-3-1 4,2 3-7,0 2 6,-2-2-1,1 3-1,-1-2-5,2 2-2,-3-1-6,2 2 0,-1 1 1,0 1-2,1 0 4,1 1-2,-3 2 3,1 1-5,2 1 6,-2 0 2,3 2-2,-2-1-2,1 2 4,-1-1 0,3 2-1,0 2 2,2 0 1,0 2-5,2-1-3,-1-2 2,-1 1-10,2-4-15,-2 0-5,1-2-6,-4-2-3,2 0-1,-1 0-7,1-3-17,0 0-4,-1-3 2,1 0 8,-3-2 7,2-2 5,2-2 11,-1-3 15,0-1 14,-2 0 3,-3-1 11,3 3 19,-1 1 9,-1 0 1,-1 0 6,-1 3 0,3-2 4,-3 1-2,1 1-2,1 0-9,-2 3-4,0-4-3,1 4-12,-1 1-6,1-1-1,2 3 0,-3 1-1,0 0 1,0 0 0,2 3-2,0 2 2,0-1-2,2 5 1,-3 5-7,4 6 5,0-1 1,0 4 2,0 0-3,2 3 0,-3 2-1,2 2 4,0-1 0,-1 5 2,-2-3-3,1 5 6,-4 0-1,0 2-4,-4 48-10,-3-38-8,0 0 2,-1-6 1,-5 0-3,10-24-12,-15 35-1,12-37-6,-5 2 6,0 4 8,-2-1 3,-1-3 9,-1 0 12,1-4 2,0-2 19,0-1 9,1-3 10,0-3-1,3-3 4,-2-2 0,3-4 1,2-4-7,2-4-1,1-2-7,1-4-14,3-3 1,3-3-2,4-2-2,12-38-9,2 20-4,7 0-18,0-1-8,3-3-6,2 4-5,0 2-14,4 0-5,-2 2-2,1-1-4,0 2 1,-1 2 1,-2 4 9,0 1 5,-2 0 9,-6 4 4,-6-3-1,-10 20 8,1-6 3,1 0 2,-3-1 2,1 0 2,-4 2-1,1 1 5,-3 1 6,-3 3 3,-2 1-8,0 2 1,-4 0-3,2 3 3,-2 0 0,-2 1-2,1 1 6,0 1-6,-2 2 3,-3 4 2,-1 1 0,-2 1 3,3 1 1,1 1-2,-2 2 0,4 2-4,2 0 7,1 3 1,2-6-2,1 4 3,3 3-1,4 2 4,2 1 2,1-1-2,1 0 0,5 0-4,-3-1 6,0 3-3,2-4 0,1 1-1,-1-2-2,1 3 0,-3-5 0,0 3 1,-3-4-2,1 0-2,1 2-2,-4-2-1,-1-4-1,-1 2-5,-1-2-2,-2-1 4,0 1-2,0-2 2,0 0 0,-3-2 2,-1 1 0,2 0 5,1-2 4,-1 1 0,0-1 8,2-1-4,0-1 5,-3 1-2,3-2-4,0 0 1,0-2-4,0-1-3,3 0-1,-3-3 1,5-1-2,4-5 0,0-1 3,6 0-3,0-2 0,2-2 3,0 0 3,0-2-6,-2 1-2,2-1 2,1 4 4,-2 0 4,-2-2 9,0 4 15,-5 0 8,3-1 19,-4 4-3,0 2-4,-2 0-5,1 3-4,-3 0-4,1 0-4,-3 2-9,1-1-4,0 2-7,0 0-4,-2 2 1,1 0-1,0 2-2,-2 0-1,2 2 1,1 1-6,-2 0 3,0 1 1,-1 1-1,6 4 2,-3 1-2,4 4 5,-3-2-3,7 3-11,-4-3-18,3 1-15,1-1-20,1-3-34,-1 3-44,0-6 13,0 3-143,3-1-40,-1-5 26,-2-2-274,-2-3 45,-1 0 37,-1-3 36,0-2-366</inkml:trace>
          <inkml:trace contextRef="#ctx0" brushRef="#br0" timeOffset="7671.4909">7402 109 1945,'-6'-21'378,"-1"1"-50,3 2-37,-2 3-31,2 3-35,1 1-34,0 3-27,1-1-26,0 4-16,2 2-13,0 2-47,0 1-25,2 3-31,-1 0-38,3 3-65,-4 1 8,4 4-131,2 6-39,-2 1-55,-1 0 28,3 2-198,-1 1 40,-3 1-392</inkml:trace>
          <inkml:trace contextRef="#ctx0" brushRef="#br0" timeOffset="8109.0417">7458 553 2249,'1'3'395,"1"0"-41,0-3-38,1 0-49,-1 0-18,2-2-30,3 0-22,3-4-12,1-2-27,0-2-14,2-3-20,1 0-26,0-1-27,0-2-26,1-2-20,-2-2-8,1 0-10,-3 2-12,0-2-14,-3 2-17,0 0-15,-2 3-10,-5 2-10,2-1 5,-3 4 6,-3 1 4,2-1 2,-1 3 2,-2 3 17,0 0-9,0 1 4,-2 2 3,2 1-3,-2 0 5,2 0 0,0 1 3,1 1 2,0 3 15,3-1-10,0 3-2,0 1 7,0 0 1,3 5 2,4 7 0,-2-5 2,5 3-3,3 2 8,-2-1 0,5 2 2,-1-2 0,1 3 13,-2-4-12,0 0 0,0 3 1,0-4 1,-5 0 6,1-1-7,0-1 4,-4 2 1,1-2 16,-4-3 25,-1-1 7,-2-3 3,-2 2-3,0-2-4,1-1-3,-3-2-5,-2-1-11,2 1-8,-2-2-16,1 1-55,-1-2-60,0-1 12,2-1-173,0 0-86,0-1 29,1-2-180,0-3 56,2 1 36,1-3-323</inkml:trace>
          <inkml:trace contextRef="#ctx0" brushRef="#br0" timeOffset="8296.5614">8157 216 2357,'4'-4'392,"-1"0"-47,0 0-41,1 2-36,0 1-35,-4 0-29,3-1-21,0 2-21,-2 0-17,2 0-24,0 2-39,0 2-61,4 8-48,-3 2-54,3 2 7,-3 2-243,-1 3-189,-2 2 41,1-1-44,-2-1 47,1 2 27,2 0-375</inkml:trace>
          <inkml:trace contextRef="#ctx0" brushRef="#br0" timeOffset="8499.6794">8289 807 2407,'-3'7'432,"3"-1"-49,0-2-45,0 1-40,0-2-36,0 1-43,0 1-43,0-1-47,3-2-51,-3 2-53,1-1-73,1 1 2,-1-1-346,1 0 33,-1 0-180,2-1 40,-3 1 49,0-1 34,0-1-397</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7:09.479"/>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0C28502E-2727-409B-9F00-3C0C379A096B}" emma:medium="tactile" emma:mode="ink">
          <msink:context xmlns:msink="http://schemas.microsoft.com/ink/2010/main" type="writingRegion" rotatedBoundingBox="9105,4471 9214,10869 8275,10885 8166,4487"/>
        </emma:interpretation>
      </emma:emma>
    </inkml:annotationXML>
    <inkml:traceGroup>
      <inkml:annotationXML>
        <emma:emma xmlns:emma="http://www.w3.org/2003/04/emma" version="1.0">
          <emma:interpretation id="{53583A48-8DBB-42C6-A038-878A326C6AC4}" emma:medium="tactile" emma:mode="ink">
            <msink:context xmlns:msink="http://schemas.microsoft.com/ink/2010/main" type="paragraph" rotatedBoundingBox="9105,4471 9214,10869 8275,10885 8166,4487" alignmentLevel="1"/>
          </emma:interpretation>
        </emma:emma>
      </inkml:annotationXML>
      <inkml:traceGroup>
        <inkml:annotationXML>
          <emma:emma xmlns:emma="http://www.w3.org/2003/04/emma" version="1.0">
            <emma:interpretation id="{46AA868C-A855-4EDE-B012-2A7C85453A9C}" emma:medium="tactile" emma:mode="ink">
              <msink:context xmlns:msink="http://schemas.microsoft.com/ink/2010/main" type="line" rotatedBoundingBox="9105,4471 9214,10869 8275,10885 8166,4487"/>
            </emma:interpretation>
          </emma:emma>
        </inkml:annotationXML>
        <inkml:traceGroup>
          <inkml:annotationXML>
            <emma:emma xmlns:emma="http://www.w3.org/2003/04/emma" version="1.0">
              <emma:interpretation id="{EEE8A29C-180E-4C2D-B466-023B5DE9F925}" emma:medium="tactile" emma:mode="ink">
                <msink:context xmlns:msink="http://schemas.microsoft.com/ink/2010/main" type="inkWord" rotatedBoundingBox="9105,4471 9214,10869 8275,10885 8166,4487"/>
              </emma:interpretation>
              <emma:one-of disjunction-type="recognition" id="oneOf0">
                <emma:interpretation id="interp0" emma:lang="en-US" emma:confidence="0.5">
                  <emma:literal>son-itis-r</emma:literal>
                </emma:interpretation>
                <emma:interpretation id="interp1" emma:lang="en-US" emma:confidence="0.5">
                  <emma:literal>son-stir-r .</emma:literal>
                </emma:interpretation>
                <emma:interpretation id="interp2" emma:lang="en-US" emma:confidence="0">
                  <emma:literal>son-it-in-r .</emma:literal>
                </emma:interpretation>
                <emma:interpretation id="interp3" emma:lang="en-US" emma:confidence="0">
                  <emma:literal>son-Totton-r .</emma:literal>
                </emma:interpretation>
                <emma:interpretation id="interp4" emma:lang="en-US" emma:confidence="0">
                  <emma:literal>son-itis-r.</emma:literal>
                </emma:interpretation>
              </emma:one-of>
            </emma:emma>
          </inkml:annotationXML>
          <inkml:trace contextRef="#ctx0" brushRef="#br0">1705 4664 1045,'2'4'187,"-2"1"-12,0 0-12,0-1-19,0 1 3,0-1-10,0 3-10,0-3-10,-2 2-10,2-1-3,0 0-10,-1 0-7,1 0 7,-2-2-22,2-1-10,-1 3-2,1-2-10,0 0 0,0 0-4,0-1-10,-4 2-1,4-3-10,0 3-34,-2-3 2,2 2-98,0 1-28,-1-1-32,1 2-36,-1 0-37,-1 0-556</inkml:trace>
          <inkml:trace contextRef="#ctx0" brushRef="#br0" timeOffset="249.9889">1653 5003 1456,'-2'5'234,"0"0"-25,2 0-24,0-2-20,0 2-26,-1-2-8,1 0-16,0 1-9,0 0-14,-3-2-8,3 2-7,0-2-4,0 2-10,0 2 15,-2-2-28,2 0-6,0 3-4,0-1-14,0-1-48,-2 1 3,2 1-84,-2-2-22,2 1-28,0 1-8,0 0-20,0-1-19,0 0-26,0 1-519</inkml:trace>
          <inkml:trace contextRef="#ctx0" brushRef="#br0" timeOffset="9125.015">1465 5034 392,'2'2'293,"-1"0"-49,-1 0-4,0-1 3,0 0-13,1-1-9,-1 2-20,0-2-15,0 2-11,2-2-12,-2 0-12,0 0-14,0 1-5,0-1-13,0 1-10,3-1-7,-3 0-11,0 3-8,0-3-7,0 1-8,0-1-6,0 0-9,0 0-3,0 2-10,0-2-1,1 0-4,-1 1-8,0-1 11,0 0-17,0 3-5,0-2 2,0-1-2,0 3 1,0-3-4,0 4 1,0-4-3,-1 4 6,1 2-2,0 0 11,-3 1-13,3 0 2,-3 1 0,2-1-2,-1 2 1,1-1 3,-2 2-5,2 4-2,-2 2-1,1-1-1,-2 0 3,1-4-2,1 0-3,-1 0 0,1-3-1,1 0 1,-2-1 9,2-1-12,1 1 6,0-1-2,0-1 3,0 0 0,-3 0-7,1-1 5,2 0 3,0-1 1,-2 1 0,2-2 1,-2 0 2,2 1 1,0 0 5,0-2 4,0 1 3,0 0 6,0-1 3,0 1 2,0-2-2,0 2-2,0-2-6,0 0-3,0 0-1,0 0-7,0 0-2,0-2-2,0-1-2,0 1-7,0-3-1,2 1-9,0 0 1,-2-1-3,2 0-9,1-1 1,-2-1-2,2 0 3,0 1 0,0-1 1,-1 0 2,1-1-1,1-2 3,1-1 0,-1 1 0,0 1 0,2 2-2,-4-1-4,3-1 4,-1 3 1,-1-1 0,2 2-6,-3 0 4,2-1-6,-1 0-3,1 0 2,-1 0 3,1 2 0,-1-1 4,2 0 2,-2 0-2,0 0 2,1-1 2,0 1 0,1 2-2,-3-3 4,3 3-1,-3-2 1,3 2-2,0 0-1,-3-3 3,2 2-1,0 0 1,0 1 1,0-1-2,1 3-1,-2-2 3,1-1-2,0 1 6,0 0-7,0 2 0,1-3 3,-4 2 4,3-1-5,-2 1 0,2 1 1,-1-1-2,-2 1-1,0-1-1,2 2-3,-1-2 2,0 2 1,0-1 3,-1-1-1,2 0 1,-3 2 0,3 0-2,-2-2 1,3 2-1,-4 0 0,2 0 3,1 0-1,-2 0 1,1 0-1,0 0 1,0 0-2,-1 0 1,1 0 4,-1 2 4,3 0 8,-4 0 1,2-1 3,0 3 5,3 0-3,-4-1 4,0 5 2,2-4-5,-3 0 1,2 3 0,0 0-4,-2 0 2,2 0-1,-2 1 0,0 0-1,1 0 6,-1 2-2,0-1-3,0 0 3,0 1 1,0-2-3,0 2-1,0 1-3,-1-2 2,1 0-2,0 0 0,-2-1-5,2 1 5,-2 0 0,0 0 0,2-1-1,-1-2 0,-1 4-3,2-3 1,-1 0-4,1-1 3,0 1-4,0-2 5,0 2 0,-4-3 1,4 1-1,0-1 0,-2-2 0,2 2-2,0-1-1,0 1-8,-1-3-16,1 3-22,0-2-65,0 1 8,0-2-150,-1 3-60,1-3-110,-2 2 34,-2 1-143,1-2 39,0-1 40,-1 1-308</inkml:trace>
          <inkml:trace contextRef="#ctx0" brushRef="#br0" timeOffset="10062.5384">1485 5089 956,'0'0'163,"0"0"-18,0 0-10,0 0-5,0 0-5,0 1-14,0-1 29,0 0-7,0 0-3,0 0-4,0 0-4,0 2-9,0-2 0,0 0-9,0 0-5,0 0-7,0 0 3,0 0-7,0 0-1,0 0-1,0 0-9,0 0 6,0 0-4,0 0 0,0 0-12,0 0-9,0 0-4,0 0-5,0-2-10,-2 2 3,2-1-7,-2-1-6,0 1 1,1-1-5,-2-1 1,2 1-3,-4-1-7,3 0 3,-1 2 6,0-2-2,0 0 3,0 1 0,-2 0-2,2 2-1,2-4 1,-4 1 7,2 0-10,1 2 0,-3-2-2,1 2 2,4 0-2,-1-1 1,-3 0-4,1 1 1,1 1-6,2-1 1,0 1-2,-2-2-3,0 2-2,2 0 2,0-2-5,-1 2 1,1-2-2,-3 0-1,2 2-3,1 0-2,0-1-5,0 1 4,0 0-14,-3-2-12,3 2-3,0 0-24,0 0-15,-2-1-26,2 1 11,0 0-77,0 0-24,0 0 9,0 0-2,0-2-6,0 2-9,0 0-8,0 0-29,0 0-45,0 0-530</inkml:trace>
          <inkml:trace contextRef="#ctx0" brushRef="#br0" timeOffset="437.4958">1651 5296 1486,'2'3'233,"0"1"-36,-2 0-26,1-1-16,-1-2-20,0 2-26,2-1-37,-2 1-8,0-1-119,0 2-37,0-1-31,0 0-28,0-1-25,0 1-30,0-1-146,0 1 17,0 0-90,0-1-8</inkml:trace>
          <inkml:trace contextRef="#ctx0" brushRef="#br0" timeOffset="593.7432">1658 5399 224,'0'3'317,"0"0"-65,-2 0-32,2-1-33,0 0-24,0 1-41,0-1-25,0 0-33,0 1-30,0-2-28,0 2-30,0-2-29,0 0-35,0 1-36,0 0-41,0-2 12,0 1-277,0 0 3</inkml:trace>
          <inkml:trace contextRef="#ctx0" brushRef="#br0" timeOffset="10749.9965">1214 5537 1205,'-4'2'237,"4"-2"-8,-5 1-8,4-1 4,-2 0-13,2 0-12,-2 0-27,2 0-14,-1 0-12,1 0-16,1 2-11,-2-2-18,2 0-11,0 0-12,0 0-4,0 0-6,2 0 6,-1 0-15,5 0 0,-2 1-9,4-1-2,8 0-3,4 0-6,2 0-4,6 0 3,3 0-6,3 0 3,50-3 3,-36 0-6,6 2 0,-4 1-2,0-4 0,-5-1-2,-25 3 1,8 1 4,3-1-2,1 1-1,-1-3 2,-2 3 0,-3-2-8,-1 0 5,-3 2 4,-3-1 7,-1 0 7,-6 1 2,0 1 5,-2-2 3,-3 2 9,0-1-7,-3 1-3,1 0-9,0-1-7,-1 1-12,-3 0-17,2 0-25,0-2-28,0 2-34,-2 0-41,2 0-77,1 0 17,-3 0-104,-1 2-37,2-1-52,-1 0 32,-1-1-205,0 2 56,0-2 17,0 1-341</inkml:trace>
          <inkml:trace contextRef="#ctx0" brushRef="#br0" timeOffset="13656.2646">1829 5631 1313,'0'-3'287,"0"-1"-28,0 1-22,0 1-25,-2-1-16,2 2-30,0-1-20,0 0-16,0 1-13,0 1-14,0-2-11,0 2-7,0 0-11,0 0-4,0 0-9,0 2 0,0 1-5,0 0-4,0 2-6,0 0 1,2 2-6,-2-1-3,1 2 4,-1-2-5,0 3-3,3 0-2,-3-2-1,0 2-8,1 1 4,-1-2 2,0 2-4,3 3-2,-1 4 0,-1-3-1,-1-1 1,0-4-4,0 1-3,0-2-2,0 0 3,0-1 1,0-1-3,0-1-3,0 2-8,0-2-13,0 0-12,0-3-22,0 2-39,0 0 6,0-2-158,0-1-39,0 2-45,-1-3 28,-1 0-237,2-3 38,0 2-384</inkml:trace>
          <inkml:trace contextRef="#ctx0" brushRef="#br0" timeOffset="13999.9896">1833 5652 1146,'1'-3'191,"2"1"-22,-3 0-17,0-1-16,0 3 0,0 0 0,0 0-8,0 0-6,-1 0-7,-1 0-11,1 0-8,-2 0-1,2 3-8,-2-2-9,0 2 0,-1-1-4,0 0-10,0 2 13,-2-1-23,2 1-5,-2-1-17,2 1 10,0-1-8,-2 0 12,2 0-19,0-1-2,1 2-3,0-3 10,0 1-28,0 0-14,2-1-20,1 1-24,-1-2 6,1 1-57,0-1-37,0 0-36,0 2-73,2-2-131,0 0 24,-1 0-513</inkml:trace>
          <inkml:trace contextRef="#ctx0" brushRef="#br0" timeOffset="14718.7121">1843 5862 1001,'0'3'176,"-4"-2"-8,2 1-14,-1 0 0,2 0-19,1 0 28,0-1-5,-3 1-9,2-1-2,-1 1-9,2-1-3,-2-1-17,2 2-6,-2 0-10,2-2-8,0 1-8,0-1-10,-3 2-8,3 0-11,0-2 1,-1 2-7,1-2-18,-1 1 5,1 1-5,0-1-1,0-1-6,0 0-2,0 2-5,0-2 0,0 2-2,0-2-1,0 1 0,0-1-11,-3 0 7,3 2 2,0-2-3,0 0 4,0 1-2,0-1-2,0 2 0,0-2 10,0 0-11,0 0 0,-2 2 0,2-2-9,-2 0 13,2 0-1,-2 0 4,2 0 0,-3 0 0,2 2 0,1-2 0,0 0 5,0 0 1,-3 0-1,2 0 5,-1 0 2,0 0-3,2 0 7,-2 0 1,2 0 6,0 0 0,0 0-1,0 0-4,0 0-1,0 0-3,0 0-5,0 0-6,0 0-3,0 0 0,2-2-1,2 0-1,0 0-5,2 1 1,1-1-1,0-1-3,-2 1-2,4 1 4,-1-1-6,1-1 4,0 1-5,-2 0 3,7-1-3,0 1 3,-1-1-2,-2 2 1,-1-2 1,-1 1-3,-1 0-2,0 0 4,-2 0-2,0 2-1,-1-1-1,-1 1 4,2 0-2,-3-1 4,1-1-2,-2 2 1,0-2-2,0 2 1,-1 0-1,2 0-5,-2 0-5,1-1-6,-1 1-35,1 0-36,2 0-58,-4 0 14,0 0-132,1 0-39,-1 0-69,0 0 30,0 0-179,0-1 39,0 1-388</inkml:trace>
          <inkml:trace contextRef="#ctx0" brushRef="#br0" timeOffset="13078.0798">1446 5953 1404,'0'0'243,"0"0"-35,0-2-27,0 0-11,1-2-17,-1 2-13,3 0 4,-2-1-24,3-1-10,-4 0-1,3 0 5,0-1-23,0 2-8,1-3-8,-1 4-6,1-4 8,0 2-14,0 0-14,1 0 6,0 0-9,1 1-3,1-1 1,0 1-9,1 2-11,-2-1 6,1 2-1,0-1 0,1 1-7,-1 0 4,2 1 0,1 5 2,2-2 6,-2 3-3,-1-3 1,0 6 6,-2 0 0,2 2 1,-4-2 6,0 0-5,-3 1-4,-2-1 4,0 4-6,-2 3 3,-3 0 0,0-1-6,-4-1-2,0 0-1,-3 1 0,1 1-2,-2-3-2,-2 0-2,0-1-3,-1 0-2,-1 0 2,0 1-3,1-5-1,-1 2-2,-1-3-4,3-2 3,1 1 0,0-2-1,2-2-1,2-1-4,0-2-3,3 0-2,0 0-3,1 0-3,2-2-6,0-1 1,3 1-1,-2-3 5,1 0-6,2 0-1,0-1 2,6-4-1,2 2 1,1-4 0,1 1 2,0-1 0,1 4 0,1-2 2,2 2 5,-4 1-3,0 0 1,0 5 1,0-2 3,0 2 1,1 2 1,-3 0 2,8 4 2,-2-1-1,1 0 2,1 3 0,-1 0-1,2 0-1,1 3-3,-4 0-26,2 2-22,0-2-38,0-1-49,-1 2 12,-1 0-130,0-2-41,-1 1-46,-3-4 27,0 0-216,-3-2 38,0 0 34,-3 0-290</inkml:trace>
          <inkml:trace contextRef="#ctx0" brushRef="#br0" timeOffset="-18514.8894">1486 2577 467,'3'2'261,"-2"-1"-30,2-1-18,-3 0-28,0 0 19,0 0-14,0 0-8,0 0-13,0 0-7,2 0-7,-2 0-8,0 0-8,0 0-9,1 0-12,0 0-5,-1 2-13,2-2 0,-2 0-2,0 0-7,0 0-10,0 0-5,3 0-3,-3 0-3,0 0-6,0-2-2,0 2-1,0 0-1,0-1-4,1-1 1,-1 2-3,0-2-4,0 1-2,0 1-3,1-3 0,-1 2-5,0 1-3,0-2-3,0 2 2,0-3-3,0 2-1,0-1-5,0 2 2,0-1-2,0-1 0,0-1 0,0 3-2,0-2 1,0 1-3,0 1 1,0-1-2,2 1-3,-2-2-5,0 2 1,0-2-3,0 2 0,0 0-2,0-1-1,0 1-2,0 0-7,0 0-2,0 0 4,0 0-1,0 0-1,0 0 3,0 0 0,1 3 5,-1 0 1,2 3 2,-2 0-1,3 3 3,-3 7-1,1 2 0,0 3-2,-1-1 4,2 4-3,-2-2-3,0 0 0,0 2-1,0-2 2,0-1-1,0 1-2,0-1 0,0 1 0,0-4 1,0-2-3,0-1-3,0-2 5,0-1-1,0-3 1,1 2 0,-1-5 0,0 0 4,0 1 2,0 0 6,0-3 2,0 0 2,0-1-2,0-1-6,0 0 1,2-2 3,-2 0-7,2-2 0,-2-1-3,2-4-1,1 1 1,2-6-4,-1-3 3,2-3-5,2 0 2,-2 0-4,4-2 0,-2 1 1,1 0-2,1 0 1,-1-3 0,1 3 0,1-3-2,2 3-1,0 0 3,-2 0-1,3 4-2,-1-2 0,-1 0 0,1 2 0,1 2-4,0 2 0,0-1-1,0 3-5,-1 0 5,-2 4-1,0 1-1,2 2 0,-5 2 3,2 0 0,1 3 2,2 3-1,1 1 0,-3 4 8,2 1 1,-3 3 3,-2 1 3,0 1-5,0 3 6,-3-2-1,-1 3 2,-1 0 2,0 1-3,0 0-10,-3 1-18,0-3-17,0 2-30,0 0-32,0-4-43,1 0 14,-1-3-148,3 1-48,-2-1-84,2-3 32,-3-2-141,4-4 42,-1 0 33,1 0-395</inkml:trace>
          <inkml:trace contextRef="#ctx0" brushRef="#br0" timeOffset="-17842.9605">1285 3223 1647,'-5'2'280,"1"-1"-33,1-1-38,0 0-26,0 1-16,3-1-14,0 2-6,3 0-8,0 0-7,4-2-8,7 1-11,7-1-5,6 2-8,48-4-4,-23 1-4,0-5-11,-1 4-8,2-4-5,-1 3-3,-3-3-4,2-1-7,-33 6-8,7-2 0,3 0-5,5 0-5,-5 0 0,-3 1-6,0-1-2,1 2-2,-8-2 0,-3 2 9,-1 0-9,-1-2 3,-3 2-1,-2 1 1,-1-2-2,-1 2-11,-2-1-29,0-1-43,1 2-44,-4-1-51,-1 1 14,0 0-136,0 0-39,0 0-81,-1 0 31,1 0-122,-5 0 30,1 1-422</inkml:trace>
          <inkml:trace contextRef="#ctx0" brushRef="#br0" timeOffset="-16499.2844">1941 3445 1477,'-7'-1'284,"2"1"-9,-1 0-37,2 0-23,-5 0-18,4 1-18,-1 3-15,0 1-19,-1-2-12,3 3-15,-3 4-13,0 0-10,2 3-4,-1-2-14,2 0-3,-1-1-8,4-1-4,-2 2-5,2-3-4,1 0-3,0-1-3,1 0-2,1 1 1,-1-3-2,0 1-5,2 2-3,2-5-5,-3 2 5,3 1-3,-1-3-4,0-2 0,2 1-3,-1 0-1,2-2-2,0 0-2,0-4-1,-1 1-2,4-2-3,0-2 2,-1 0-3,0-3-1,-1 0 1,-2 0-7,1-2 0,-3 1-1,-1 0-1,-2 2-1,-1-1-3,0 2-16,0 1-2,-1 2-10,-5-7-11,-1 4-16,0 2-27,-1 3 8,-1-1-159,2 4-47,-1 0-45,-1 2 28,4 0-231,-4 1 63,4 0 15,-1-1-368</inkml:trace>
          <inkml:trace contextRef="#ctx0" brushRef="#br0" timeOffset="-17092.9891">1483 3876 1493,'-4'0'290,"0"0"-34,0-2-23,2-1-22,1 0-21,1 1-22,-3-4-9,2 2-19,1 0-17,0 0-12,1-2-9,2 1-5,-2-1-5,1-1-3,2 2-5,0-1-2,3-3 2,2 0-14,-1-1-3,2 2-3,0-1-5,2 1-3,-2 2-7,1 0-5,1 2-6,-3 0-3,1 3-2,0-2 4,-4 3-3,2 0 0,-1 1-7,4 2 9,1 4 1,-2 0 0,-1 2 0,0 5-4,-2-1 2,-2 1-1,-3 1-5,1 3 0,-3 1-3,-3-1-1,1 3 1,-5-1-6,2 0 0,-1-1-1,-4 0-2,-2 0-3,0-1-1,0 1-2,-2-3-3,-2 1-2,1-2 1,-2-3-5,2 0-1,-2 0-2,1-2 3,-1-2-2,2 0-4,1-1-7,0-4-1,3-1 0,2-2-3,-1 0 1,2 0-1,1-2 1,3-1 0,-2-1 0,3 0 0,3-1 0,0-1 3,0 0 6,0 0 1,0-3 3,0 3 4,6-3 3,2-2 2,1 1 4,-2 0 1,3 2-2,1 1 9,2 1 0,-1-1-1,1 4 1,-2-1-3,2 2-3,-2 2 4,-1 0-6,4 2 5,3 2 0,-2 4 0,3 0-9,1 2 0,-4 2-9,2-1-14,0 2-27,0-1-32,-3 2-54,1-1 14,-1-1-167,0 0-48,-3 2-100,2-5 33,-3-1-128,-2-1 39,-1-3 34,0-2-387</inkml:trace>
          <inkml:trace contextRef="#ctx0" brushRef="#br0" timeOffset="16609.2907">1709 6667 1694,'3'-3'315,"0"2"-40,1 1-33,-2 0-27,2 0-26,-3 0-17,2 0-19,0 1-16,-2 2-12,1-3-12,2 3-12,-3-2-15,2 4-4,-1-3-7,0 1-3,1 2-8,0-2-3,-2 2-12,2 0-27,-3-2-35,3 3-33,-2-3-49,1 1 9,-1 0-115,2-2-41,-3 4-59,0-2-152,0 0 38,0-1-64,0 1-355</inkml:trace>
          <inkml:trace contextRef="#ctx0" brushRef="#br0" timeOffset="16781.1504">1750 6872 1045,'0'5'191,"0"2"-20,0-3-19,0 2-15,0-1-14,0 1-20,0-1-11,0 0 32,-1 0-37,1 0-9,0 1-63,0 0-37,0-2-36,0 1-35,0 1-35,1-2-32,1 2 14,-1 2-283,0-3 2,-1 2 5</inkml:trace>
          <inkml:trace contextRef="#ctx0" brushRef="#br0" timeOffset="16953.0114">1757 7122 436,'2'6'198,"0"0"-24,0 0-10,-1-2-28,2 1-15,-3-1-34,0 2-53,1 1-56,2-3-41,-1 1-55,-1 2-190,2-2 8</inkml:trace>
          <inkml:trace contextRef="#ctx0" brushRef="#br0" timeOffset="17124.8894">1799 7342 239,'2'5'198,"-1"-1"-36,2-3-45,-3 2-49,0 0-43,1 1-67,1 1-48,-1-3-107,-1 2 2</inkml:trace>
          <inkml:trace contextRef="#ctx0" brushRef="#br0" timeOffset="21187.3144">1701 7548 397,'1'-2'331,"1"-1"-32,-1 0 1,-1 1-46,2 0-20,-2 1-7,2-1-4,-2 0-13,0 2-15,2-1-13,-2-1-12,1 2-13,1-1-9,-2-1-16,1 2-4,-1-2-14,1 2-11,-1 0-14,3-1-2,-3 1-10,0 0-7,0 0-8,0-2-9,0 2-4,0 0-6,0-1-5,0 1-6,0 0-4,0 0-5,0 1 2,0 2-5,0 1-2,0 0-4,0 3 3,-3 1-3,2 6-1,0 2-1,-2 3 0,1 0 0,-2 1-2,3 1 0,-1 1-1,1-1-4,-3-3 0,1 2 2,0-2-5,3-3 4,0 0 1,0-2-1,-3-3 3,3-1-1,0 1 0,0-1 1,-1-2 1,0-1 1,1-1 0,0 0-1,0 0 5,0 0-3,-3-2 7,3 0-2,0-1-5,0 0 2,0-2-10,0 0 6,0 0-1,0-2-2,0 0-2,0-1 0,3 0-7,-2-3 4,0-2 0,4 0-8,3-6 6,-4 0-5,2 0 2,-1-3 3,3 1-3,-3-1 0,5 1-3,-2 0 2,-1 2 1,2 1-1,2-1-1,0 3-2,-1 0-3,0-1 4,0 2-3,-2 2-1,2 1 2,-3 2 0,0 2-1,0 0-1,0-1 0,-1 4-4,1 0 5,0 2-1,-2 0 5,1 1-3,2 4 5,2 2-3,0 3 5,0 1-3,-3 2 2,0 0 3,0 3 2,-1 0 2,-2 1 1,0-1-4,0 3 1,-1-2 4,0 1-7,-2-2 5,2 0 0,-2-3 1,-1-1 0,0-2-14,5 0-16,-5-1-24,0-3-41,0-3-65,0 3 15,0-3-134,0-1-36,0 2 26,0-1-264,0-2 47,0-2 52,0 1-382</inkml:trace>
          <inkml:trace contextRef="#ctx0" brushRef="#br0" timeOffset="22640.4695">1648 8624 1337,'0'-7'235,"1"-1"-19,1 2-23,0-1-12,1 2-14,1-1-12,1 0-14,3-3-12,0-1-11,2 0-12,0 2-5,-2 1-17,2 1 2,-3 2-8,2-1-1,-2 2-11,0 1-4,1 1-1,-1 1 1,0 0 0,0 1-1,0 1 1,0 1-9,2 4 5,-1 1-1,-1 4-5,0-1-1,-3 1-4,-1 3-1,0 2-7,-3-1 5,0 4-2,-6-2-4,2 2-5,-4-2-2,-2 2-2,0-1-1,-3 1-3,1-2 0,-4 1-3,1-1-3,-2-2 1,0-3-2,0 0-4,2-1 1,-2-1 0,2-1-1,2-2-5,2-1-4,0-3 5,2-1-2,-1-2 0,3-1 0,2 0 0,-1-1-4,2-1-2,1-1-4,2-1 7,1 1-1,0-1 5,-2-3 2,2 1 1,3-1-1,0 3 2,4-6-2,1 0-1,2 2-2,0 0-3,0 1-3,0 1 6,-1 1-2,0 2-1,1 1 0,0 2 0,-1 0-3,5 3 7,2 2-1,1-2 0,-2 4-3,1 3-6,0 0-19,0-3-19,-3 4-29,2-1 6,-5 0-208,4 1-45,0 1-65,-1-3 33,-2 2-193,-1-5 46,-2 0 30,0-2-351</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7:31.35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4EBD9EBB-04B3-450A-8921-AE069AC69C19}" emma:medium="tactile" emma:mode="ink">
          <msink:context xmlns:msink="http://schemas.microsoft.com/ink/2010/main" type="writingRegion" rotatedBoundingBox="8242,8804 24403,8594 24532,18514 8371,18723"/>
        </emma:interpretation>
      </emma:emma>
    </inkml:annotationXML>
    <inkml:traceGroup>
      <inkml:annotationXML>
        <emma:emma xmlns:emma="http://www.w3.org/2003/04/emma" version="1.0">
          <emma:interpretation id="{844195A4-FC7F-4812-B203-42563AC89EDD}" emma:medium="tactile" emma:mode="ink">
            <msink:context xmlns:msink="http://schemas.microsoft.com/ink/2010/main" type="paragraph" rotatedBoundingBox="8210,9570 20212,8447 20313,9525 8311,10648" alignmentLevel="1"/>
          </emma:interpretation>
        </emma:emma>
      </inkml:annotationXML>
      <inkml:traceGroup>
        <inkml:annotationXML>
          <emma:emma xmlns:emma="http://www.w3.org/2003/04/emma" version="1.0">
            <emma:interpretation id="{1BB2D388-50CF-46AE-AB85-172307B2BF6C}" emma:medium="tactile" emma:mode="ink">
              <msink:context xmlns:msink="http://schemas.microsoft.com/ink/2010/main" type="line" rotatedBoundingBox="8210,9570 20212,8447 20313,9525 8311,10648"/>
            </emma:interpretation>
          </emma:emma>
        </inkml:annotationXML>
        <inkml:traceGroup>
          <inkml:annotationXML>
            <emma:emma xmlns:emma="http://www.w3.org/2003/04/emma" version="1.0">
              <emma:interpretation id="{71BAFFFC-2EB8-4CA1-B6FD-F9EF52A943AE}" emma:medium="tactile" emma:mode="ink">
                <msink:context xmlns:msink="http://schemas.microsoft.com/ink/2010/main" type="inkWord" rotatedBoundingBox="8259,10083 9567,9961 9620,10526 8311,10648"/>
              </emma:interpretation>
              <emma:one-of disjunction-type="recognition" id="oneOf0">
                <emma:interpretation id="interp0" emma:lang="en-US" emma:confidence="0.5">
                  <emma:literal>F</emma:literal>
                </emma:interpretation>
                <emma:interpretation id="interp1" emma:lang="en-US" emma:confidence="0">
                  <emma:literal>7</emma:literal>
                </emma:interpretation>
                <emma:interpretation id="interp2" emma:lang="en-US" emma:confidence="0">
                  <emma:literal>=</emma:literal>
                </emma:interpretation>
                <emma:interpretation id="interp3" emma:lang="en-US" emma:confidence="0">
                  <emma:literal>a</emma:literal>
                </emma:interpretation>
                <emma:interpretation id="interp4" emma:lang="en-US" emma:confidence="0">
                  <emma:literal>%</emma:literal>
                </emma:interpretation>
              </emma:one-of>
            </emma:emma>
          </inkml:annotationXML>
          <inkml:trace contextRef="#ctx0" brushRef="#br0">1343 8159 1306,'-10'-3'236,"0"2"-8,2-1-17,1 2-15,-2-2 0,4 2-25,-2 0-9,0 0-13,3 0-9,-2 0-8,2 0-12,-2 0-11,2 0-13,0 0-8,0 0-11,-1 0-8,3 0-8,-1-1-6,0 1 2,1 0-13,2 0 10,0 0 8,0 0 0,6 0-1,3 0-10,3 0 0,13 1-4,50-1-5,-18-3 1,4 2-3,5 1-2,7 1-2,-3-2-3,0-5 0,0 1-2,2 2-3,-5 0-2,4 0-2,0 1-5,-2 1 2,-7-3-3,-5 4 1,-9-2-6,-28 2 2,6-1 4,0 1-1,-2-2 3,2 2 6,-6 0 5,-2-2 2,-2 1-3,-7-1-10,-2-1-5,-1 2-11,-2-2-12,-2 2-19,-2-1-26,0 0-39,-2-1-50,0 2 15,-4 1-202,0 0-44,1 0 32,-2 1-215,1 1 43,-4 1 45,3-1-370</inkml:trace>
          <inkml:trace contextRef="#ctx0" brushRef="#br0" timeOffset="1124.9499">2079 8318 1581,'1'-3'318,"2"1"-40,-2 2-22,-1 0-24,2 0-24,1 2-17,-3 1-18,1 0-10,-1 3-16,0-1-15,4 7-10,-1 2-14,-3-1-9,0 1-6,3 3-10,0 1-6,-2 2-9,2-1-1,-3 0-10,1-1-4,2-2-4,-2 3-6,4-5 0,-5-1-5,1-1-5,0-3-11,1 2-22,-1-2-45,3-4-37,-4 0-41,0 3 13,2-4-132,1 1-39,-2-1-51,2-3 28,1 2-224,-1-3 37,0 0 34,1 0-315</inkml:trace>
          <inkml:trace contextRef="#ctx0" brushRef="#br0" timeOffset="1499.8645">2302 8321 1708,'1'-3'273,"2"0"-33,-3 1-26,0 0-31,0 2-9,-4 0-23,3 0-15,-4 2-11,1 0-15,-1 1-7,-4 2-12,-1-1-11,-5 5-8,2-3-5,-1 1-8,2 0-10,0-2-8,2-1-11,1 2-8,-1-3-1,1-1-1,4 1 1,1-2-2,-3 2-1,1-2 1,3-1 0,-1 1-3,1 1-9,2-2 3,-2 2-6,1-2 2,2 0-2,0 0-1,0 0-1,2 0-7,-1 0 8,2 0 3,0 2 4,1-1 1,2 2 9,5 1-8,2 2 5,1 1-5,1 1 3,2 1-1,0-2 0,1 4 0,0 0-2,1 1 3,0-1-3,-3 1 3,1-1-4,-3-1-7,0 1-33,-3-4-39,-1 2 8,-2-3-159,0 0-48,0-1-52,-1 1 25,-3-2-224,1-2 43,-2 1-406</inkml:trace>
        </inkml:traceGroup>
        <inkml:traceGroup>
          <inkml:annotationXML>
            <emma:emma xmlns:emma="http://www.w3.org/2003/04/emma" version="1.0">
              <emma:interpretation id="{A6058D1E-4450-4133-85E5-30E91B3A3F39}" emma:medium="tactile" emma:mode="ink">
                <msink:context xmlns:msink="http://schemas.microsoft.com/ink/2010/main" type="inkWord" rotatedBoundingBox="10004,9942 10312,9913 10331,10115 10023,10144"/>
              </emma:interpretation>
              <emma:one-of disjunction-type="recognition" id="oneOf1">
                <emma:interpretation id="interp5" emma:lang="en-US" emma:confidence="0.5">
                  <emma:literal>=</emma:literal>
                </emma:interpretation>
                <emma:interpretation id="interp6" emma:lang="en-US" emma:confidence="0">
                  <emma:literal>E</emma:literal>
                </emma:interpretation>
                <emma:interpretation id="interp7" emma:lang="en-US" emma:confidence="0">
                  <emma:literal>_</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2765.4158">2982 8008 1392,'-2'1'276,"2"2"-31,0-2-24,0-1-21,0 2-20,0-2-16,0 1-16,0-1-13,0 0-2,0 3-4,0-3-7,3 0-8,1 2-13,-1-2-1,3 2-8,-1-2-7,1 2-7,1-2-8,0 0-7,1 1-7,1-1-7,1 1-5,-1-1-7,0 0 4,1 0-6,-1 0 0,0 0-3,1 0-2,-3 0-5,1 0-7,1 0 5,0 0-2,-3 0-6,0 0-31,1 0-28,-3 0-41,-1 0 6,0 0-172,-1-1-44,0 1-47,-1 0 28,-1 0-214,0 0 42,0 0-401</inkml:trace>
          <inkml:trace contextRef="#ctx0" brushRef="#br0" timeOffset="3062.3923">3007 8151 1464,'-2'2'248,"2"1"-8,0-1-5,0 1-6,0 1-18,0-3-7,3 3-30,3-3-15,-2 2-14,3-1-15,2-1-8,-4 0-18,9 4-8,0-3-11,3-1-9,0 1-6,-2-1-6,2-1-5,-3 0-10,-1 0-4,4 0-1,0 0-5,-3 0-6,-2-1-6,0 1-9,-3 0-20,1-2-17,-3 2-21,0-1-30,0-1-34,0 2 9,-3 0-124,2 0-61,-2 0-83,0-2 31,-1 2-171,0-3 51,-1 3-363</inkml:trace>
        </inkml:traceGroup>
        <inkml:traceGroup>
          <inkml:annotationXML>
            <emma:emma xmlns:emma="http://www.w3.org/2003/04/emma" version="1.0">
              <emma:interpretation id="{80272739-8D2E-479F-B769-670559ADBA3B}" emma:medium="tactile" emma:mode="ink">
                <msink:context xmlns:msink="http://schemas.microsoft.com/ink/2010/main" type="inkWord" rotatedBoundingBox="10484,9425 12499,9236 12575,10045 10560,10234"/>
              </emma:interpretation>
              <emma:one-of disjunction-type="recognition" id="oneOf2">
                <emma:interpretation id="interp10" emma:lang="en-US" emma:confidence="0.5">
                  <emma:literal>It</emma:literal>
                </emma:interpretation>
                <emma:interpretation id="interp11" emma:lang="en-US" emma:confidence="0">
                  <emma:literal>Its</emma:literal>
                </emma:interpretation>
                <emma:interpretation id="interp12" emma:lang="en-US" emma:confidence="0">
                  <emma:literal>IT</emma:literal>
                </emma:interpretation>
                <emma:interpretation id="interp13" emma:lang="en-US" emma:confidence="0">
                  <emma:literal>I</emma:literal>
                </emma:interpretation>
                <emma:interpretation id="interp14" emma:lang="en-US" emma:confidence="0">
                  <emma:literal>Ito</emma:literal>
                </emma:interpretation>
              </emma:one-of>
            </emma:emma>
          </inkml:annotationXML>
          <inkml:trace contextRef="#ctx0" brushRef="#br0" timeOffset="3484.3246">3702 7813 1653,'3'-5'333,"-2"2"-32,2-1-33,-2 1-26,4 2-27,-5-1-19,1-1-23,0 1-17,-1 1-19,2-1-15,-1 2-10,-1 0-12,0 0-6,3 2-11,-3 1-2,0 0-5,0 3-2,0 3-3,-3 5-6,2 2-4,-2 4-6,2 0-3,1 3-3,-5-2-6,1 2-3,3 0-7,-4 2-1,4-1 1,-2-1 0,2 0-5,-2 1-1,2-3-2,-1-1 0,2-2-1,0-1-3,-1-4-3,1 1-14,0-3-27,0-3-12,0 0-17,0 0-26,0-2-34,-2 0-59,2-3 14,0 0-161,0 1-51,0-3 31,0-1-214,0 0 50,0-1 35,0-3-382</inkml:trace>
          <inkml:trace contextRef="#ctx0" brushRef="#br0" timeOffset="3796.8">3705 7758 1344,'0'-2'214,"-3"-1"-22,1 1-10,1 2-12,-2 0-8,2 2-12,-3-1-22,-1 2 0,1 0-15,-1 1-8,-1 1-9,2 0-4,-3 0-9,-2 2 3,-2 1-15,1-1-4,-1 2-8,0-1-6,4-1-21,-3-2-24,2-3-33,1 4-26,-2-2 5,5 0-71,-5-4-60,4 4-32,1-1-32,-1 0-70,1-1 23,3 2-602</inkml:trace>
          <inkml:trace contextRef="#ctx0" brushRef="#br0" timeOffset="7937.5072">4040 7881 880,'-1'3'170,"-1"1"-15,2-3 0,0 2 1,-1-1-17,1-1 30,0 2 0,0-2 14,0 0-28,0 2-9,0-3-13,0 0-12,1 0-15,2 0-8,1-3-13,2 1-12,8-5-7,0-1-10,6-4 2,36-17-12,-18 7-14,1-1 3,3-2-2,2 1 13,8 0-15,0 0 3,3 1 1,5-2 13,0 3 4,-1 1 12,-1 1-16,-1 2-2,-3 4-1,-4 3-4,-1 0-5,-1 3-3,-31 4-3,8 1-5,6-1-2,1 4 2,-1 0-3,3 0-2,-4 4-1,-1-2-3,2 3-1,-2-1-2,-2 1 0,0 1-6,-3 0-12,-1-1-17,-1 0-14,-1 0-14,-3-1-18,-4 0 3,-1-3-8,-2 3-10,-3-2 9,1 1-75,-2-3-26,-3 2-24,0-2-45,-1 0-14,-2 0-60,3 0 26,-4 0-604</inkml:trace>
          <inkml:trace contextRef="#ctx0" brushRef="#br0" timeOffset="8312.4802">5311 7324 1111,'-4'-2'176,"0"-1"-17,1 3-3,1 0-17,1 0 11,1 0-3,-1 2-5,1-1-10,0 2-4,1 3-8,2-2-6,0 1-13,5 7-3,2 1-6,0 2-3,-1 1 4,3 2-25,-1-1-3,2 1-3,-2 0-6,0 1 1,0 0-6,-1-1-11,-3 1 14,-1-1 13,-1 0 0,0 0 7,-3-1-1,-2-1 1,0-1-2,0 0-6,-2 3-3,-4-2-6,0-1-8,1-1-1,-7 2-3,1-1-6,0 0-10,-4-4-25,2-1-34,-1-1-43,1 0-57,2-1 14,0-1-152,2-1-42,2-2 24,2 0-246,2-2 40,0-2 35,3 0-309</inkml:trace>
          <inkml:trace contextRef="#ctx0" brushRef="#br0" timeOffset="4249.9032">3583 8235 1621,'-5'4'296,"0"-1"-27,0-1-24,1 1-24,3-1-19,-5-1-19,2 2-12,1-1-9,0 0-13,1 1-10,0-3-14,-2 2-15,1-2-11,2 2-10,1-2-10,0 0-7,-3 0-12,2 3-10,1-3-7,0 0-1,0 1-6,1-1 0,3 0-4,3 2-1,-1-2-7,8 3-1,4-1-1,2 2-4,-1-4-2,4 0-2,1 0 1,1 0-3,0-2 0,1 0-3,2 0-1,-6 0 1,3 1-2,-2 1 2,-2-2-1,-3-2 2,-4 4 1,0 0 2,-2 0 4,-4-2 0,0 0-3,-2 2-14,-2-3-23,0 1-25,-2 0-33,1 2-47,-2-1 11,-1 1-157,0-2-55,0 2 29,0 0-257,0 0 47,-1 0 45,-1 0-394</inkml:trace>
        </inkml:traceGroup>
        <inkml:traceGroup>
          <inkml:annotationXML>
            <emma:emma xmlns:emma="http://www.w3.org/2003/04/emma" version="1.0">
              <emma:interpretation id="{9C1F7B46-D459-4091-A7AD-1949567C6796}" emma:medium="tactile" emma:mode="ink">
                <msink:context xmlns:msink="http://schemas.microsoft.com/ink/2010/main" type="inkWord" rotatedBoundingBox="12913,9181 14026,9076 14068,9517 12954,9621"/>
              </emma:interpretation>
              <emma:one-of disjunction-type="recognition" id="oneOf3">
                <emma:interpretation id="interp15" emma:lang="en-US" emma:confidence="0.5">
                  <emma:literal>one</emma:literal>
                </emma:interpretation>
                <emma:interpretation id="interp16" emma:lang="en-US" emma:confidence="0">
                  <emma:literal>One</emma:literal>
                </emma:interpretation>
                <emma:interpretation id="interp17" emma:lang="en-US" emma:confidence="0">
                  <emma:literal>on</emma:literal>
                </emma:interpretation>
                <emma:interpretation id="interp18" emma:lang="en-US" emma:confidence="0">
                  <emma:literal>are</emma:literal>
                </emma:interpretation>
                <emma:interpretation id="interp19" emma:lang="en-US" emma:confidence="0">
                  <emma:literal>ore</emma:literal>
                </emma:interpretation>
              </emma:one-of>
            </emma:emma>
          </inkml:annotationXML>
          <inkml:trace contextRef="#ctx0" brushRef="#br0" timeOffset="42444.9198">6281 7326 1045,'0'-1'242,"0"-2"-16,-1 2-14,1-3-14,-3 3-18,3-2 0,-1 1-28,1-2-5,0 2-10,0 1-13,0-1 0,-3-1 0,1 2 1,2-2-22,-1 2-3,-2-2-8,2-1-13,-3 1-5,2 0-2,-1 1-4,0-1 7,3 2-9,-1-1-3,0-2 5,-2 3-12,1-1-5,2 0-4,-4 1 3,3-1-13,-3-1-2,4 2-2,-5-3-4,3 2 2,-3 0 3,3 1-8,-1 0 2,-1-1-2,1 0-4,0 1 1,2-3-4,-5 3-1,3-1-2,-1 0-2,0 0-2,-1 1-1,3-2 0,-3 3-4,1 0 0,0 0 0,3-2 0,-6 2-2,4 0-1,-3 0-1,1 0 3,0 0-5,0 0 1,-1 0 8,1 0-11,-1 0 1,0 2 0,-1-2-1,2 3 1,-1-2-2,-1 1 2,-1 0-1,2 1 0,-1 0 0,0-1 0,0 2-3,0-2 2,-3 6 0,0-2 0,0 0-1,1 1 1,-1 0-3,3-1 3,0-1-2,-3 3 1,1 3-1,4-3-2,-4 0 1,2 0 2,2-2 5,1 3-1,-2-3-1,3 1 2,-1 1-2,4-1 3,-4 2-2,1-2-2,0 0 3,3 1 1,-4 1-4,2-1 3,2 0 0,-1-1 4,1 1 2,0-2-6,0 3 2,0-3 0,0 4 0,1-4 1,1 1 5,2 0-6,-4-1 1,2 1-2,0-2 6,1 2-5,0-3 1,-2 1-2,4 1 0,-4-2 5,5 1-3,-4-2-1,3 3-2,-1-3 2,0 0 2,2-2-3,-1 3-1,1-3-2,1 2 3,-1-2 0,2-1-1,-1 0 1,0 0-3,1 0-1,-1 0 2,2 0 2,-4 0-1,2-1-1,0-2 2,2 2-2,-2-1 1,0 0 2,1 1-3,-1 0-1,2-1 5,-5 0-2,3-1-2,-1 2-2,1-3 1,0 2 0,0 1-3,-2-3 3,2 3-1,-2-2 2,2 1 0,-2-2 0,4 3-3,-5-3 4,1 1 0,1 2-2,0-3-1,1 1-1,-3 2 0,2-3 5,-2 2-1,1-1 1,0 0-1,0 0-1,-1 0 2,1-1 0,-1 0 0,1 1 0,-2-1 0,1 0 0,1-1 1,-2 2-1,1 0-2,0-4 0,-1 3 2,0 0-2,1-1 1,-1 0-2,-1 0 1,1 0 0,0 0-1,-2 0 1,4 0-1,-3 0 0,0 0 1,1 1-1,-2-3 2,2 3-2,-2 0-2,3-1-3,-4-1 1,3 2 7,-1 0-2,-1 0-1,-1 0 3,1-1-1,2 2 6,-3-2 1,2 2 0,-1 0 1,-1-1-3,0 2 0,0-1 1,0 1 3,0-1-2,2 2-3,-2-4-3,0 4 2,0 0-2,0-1 0,0-1-13,0 1-13,0 1-43,0 0-36,0-1-50,0 0 15,0 0-119,0 0-21,0 2-28,0 0-29,0 0 27,0 0-204,0 0 35,0 2-393</inkml:trace>
          <inkml:trace contextRef="#ctx0" brushRef="#br0" timeOffset="44226.0093">6445 7407 1313,'0'-7'279,"0"5"-26,0 0-16,0-1-14,0 2-16,0-1-13,0-1-19,0 0-2,0 2-14,0-1-11,0 1-13,0-1-9,0 1-8,0-1-3,0 0-9,0 1-6,0 1-9,0-3-7,0 3-10,0-2 0,0 2-5,0-2-5,0 2-3,0-2 1,0 1-6,0 1-1,0-2-2,0 2-2,0-2 3,0 1-15,0 1 3,0-2-7,0 2-2,0 0-10,0-1 4,0 1-6,0-2 1,0 1-3,0 1-4,0-2-2,0 0-5,-2 2 5,2-1-2,0 1 1,0-3-3,0 2-2,0 1 1,-2 0-3,2-2 1,0 2-2,0-1 3,0 1-6,0-2 1,0 2 1,0 0 2,0 0-4,0-2-5,0 2 7,0 0-3,0-1-1,0 1 1,0 0-4,-1 0-3,1-2-1,0 2 1,0 0-4,0 0-1,0 0-3,0 0 3,0 0 2,0 0 1,0 2-1,-3 1 1,3-1 2,0 1 1,0 1-1,0 1 1,-3 1 4,3-1-2,0 2 2,0 1-1,0-2 1,0 3 4,0-2-4,-1 2 1,1-1-1,0 1 4,0-1-4,-2 0 2,2 0-1,-1 0-1,1-1 3,0 1-3,0-2 2,-3 2 0,3-2 2,0 0-1,0 0 1,0-2 0,0 1 2,0 1-2,0-3 4,-3 0-1,3 0 4,0 0 0,0 1-2,0-3 0,0 3 0,0-2 2,0 1 0,0-2-1,0 1 1,0 0 0,0-1 0,0 1 0,0-1 0,0 2 1,0-2-1,0 1 3,0-1-2,0 1-5,0-2-2,0 0 1,0 0 1,0 0-7,0 0 7,0 0-4,3-2-1,-3 1 2,2-1-1,-1 1-2,-1-2 0,1 0-1,1 0 3,-1-2-2,2 2-4,0-2 4,-2 0-1,3 2 2,-2-2-1,1-1 1,2 2-1,-3-1-1,0 0 2,1-2 0,2 2 0,-3 1-1,1-4-1,1 4 0,-1-3 0,1 2 1,1-1-12,-3 1 9,3 0 2,-1 0-2,0 0 2,-1 2-7,2-2 1,-3-1 7,2 2-3,0 0 2,-2 0 3,2 1-5,-3-4 2,2 5-1,0-2 1,0 2-1,-2-1 1,2 1-4,0-2 0,-2 2 3,3-1-1,-4 2-1,2-1 2,-1 0 1,1 1 0,-1-2 0,3 3-3,-4 0 2,2-2-4,-1 0 2,0 2 1,1-2-2,-1 2 3,2-1-6,0 1 5,-2-2 0,1 2-2,-1 0 0,-1 0-1,3 0 1,0 0 1,-2 0 2,3 0 0,-4 2-1,2-1 1,0 1 0,0 0-1,-1 0 3,2-2-3,-3 3-5,3 0 6,-2 2 3,1-2-2,-1 3 1,2-3-2,-2 1 0,1 0 2,-1 4-1,-1-2 0,2-2 1,-2 0 2,0 3 0,1-2-2,-1 2 1,0-2 0,0 1-1,0-1 0,0 2-5,0 0 5,0-3 2,0 3-1,0-1 0,0-2 0,0 1 1,3 0-1,-3-2 0,1 2 1,-1-2-6,2 0 8,-2 0-1,1 0 1,-1 0 0,1-1 3,2 1-1,-3-2 1,2 1 0,-1 0 3,0-1-2,2 1-10,0 0 10,0 0 1,0-1-4,1 2 4,1-3-11,0 0 7,0 2 2,1-2-2,-2 0-1,5 0 1,-4-2 0,2 1-1,-1-1 0,1-1 0,0 1-1,0-1 0,4-2-2,0-2 2,2-1-1,-2 0 1,-1-2-3,0 2 0,1 1 1,-1-3 0,-4 2-2,-1 0-2,1 1 0,-1 1 0,1-1 0,-2 0 0,2 3 1,-3-3 0,-1 0 3,3 3-1,-3-4 1,1 3-2,1 0 0,-1-3 2,-1 4-3,2-4 3,-3 4-2,2-3 1,0 3 1,0-3-3,-3 2 1,3 0 1,-3 0 0,1-1 0,-1 2 0,0 1-2,0-1-2,0 0 2,0 0 4,0 1-1,0 0 0,0 1 0,0-2 0,-1 2-3,-2-2-2,-2 1 3,4 0-3,-3 1-1,1 2 0,0 0 0,0 0-1,-1 0 1,1 2 1,-2-1 0,2 2 0,-1 1 0,0-1-1,-1 1 1,1 0 1,1 1 2,-2 3-1,3-2 0,0-1 3,-1 4-2,0-1 4,3 1 1,0-1 1,0 1-1,0 6 3,0 1 2,6 2 0,-4 0 2,4-2 1,1 3-1,-1-4-4,3 0-11,1-3-17,3 0-24,-3-1-34,7-1-111,1 1 17,3-5-185,-4 0 29,7 1-250,-2-3 52,-2-1 35,2-3-469</inkml:trace>
        </inkml:traceGroup>
        <inkml:traceGroup>
          <inkml:annotationXML>
            <emma:emma xmlns:emma="http://www.w3.org/2003/04/emma" version="1.0">
              <emma:interpretation id="{EA7E641B-7769-4CE1-85A4-E26793EAC4FB}" emma:medium="tactile" emma:mode="ink">
                <msink:context xmlns:msink="http://schemas.microsoft.com/ink/2010/main" type="inkWord" rotatedBoundingBox="14254,9005 17146,8734 17214,9470 14323,9740"/>
              </emma:interpretation>
              <emma:one-of disjunction-type="recognition" id="oneOf4">
                <emma:interpretation id="interp20" emma:lang="en-US" emma:confidence="0.5">
                  <emma:literal>element</emma:literal>
                </emma:interpretation>
                <emma:interpretation id="interp21" emma:lang="en-US" emma:confidence="0">
                  <emma:literal>clement</emma:literal>
                </emma:interpretation>
                <emma:interpretation id="interp22" emma:lang="en-US" emma:confidence="0">
                  <emma:literal>Element</emma:literal>
                </emma:interpretation>
                <emma:interpretation id="interp23" emma:lang="en-US" emma:confidence="0">
                  <emma:literal>elements</emma:literal>
                </emma:interpretation>
                <emma:interpretation id="interp24" emma:lang="en-US" emma:confidence="0">
                  <emma:literal>Clement</emma:literal>
                </emma:interpretation>
              </emma:one-of>
            </emma:emma>
          </inkml:annotationXML>
          <inkml:trace contextRef="#ctx0" brushRef="#br0" timeOffset="14735.1129">7274 7561 957,'7'0'146,"0"-1"3,6-2-17,-2-3-13,4-2-1,-1 0-13,2 0-11,-1 0-8,-2-3-5,-1-2-9,-2 0-1,3 2-11,-6-4 10,4 2-11,-5-2 2,1 1-6,-3 0 0,-1 6 6,0-3 9,-2 2-2,0 0 4,-1 3-3,0 0-5,-2-2-3,-1 4-1,0-3 0,0 1-2,-1 4-9,0-3-3,-2 2-1,2 0 0,-3 1-12,3 2 4,-3 0-1,1 0-1,-1 0 0,0 4 5,-3 0-6,0 2 8,-1 3-1,1 3 0,2-3 13,-2 3-15,2 1 0,3 0-3,0 1 8,-1-3 0,6 2 1,0-1-3,0-3-4,0 1-2,3 3 2,3 2-2,-2 0-2,4-1-8,-1-2 3,3 0-4,4-2-7,-1 0-2,1-4-9,1 1-6,2-2-10,1-2-2,1 0 5,0-3-25,1-3-4,0 0-13,2-3-19,-5-4-9,5-4 2,-1-1 3,0 1 0,-2-4 12,23-32 6,-25 21 5,7-3 8,-17 19 0,2-9 6,1-1 9,-1-1 20,-2-3 12,3 3 2,-5-1 11,1 2 8,-5 0 4,2 1 6,-2 1 3,-1 1 7,0 5 0,0 0 8,0 4 8,0 0 7,0 1 4,-2 0-3,0 6-6,2-4-7,0 3-10,-1-2-8,1 4-2,-4 0-3,1 1-10,-1 0 1,2 2-3,-2 2-4,-2 2-1,1 2-1,-5 4-8,-1 2 5,4 3 2,-3 1-5,1 1-2,0 2 0,1 4 0,1 0-2,-1 0 3,0 0-2,2 5-1,0-3 3,4 0-2,-1 1 0,0 0-2,3 0 4,3-2 1,1 1 0,2 0-2,-1-2 5,2-3 1,3-1 0,1 1-2,1-3-2,3-2-3,0-1-3,4-2-2,-2-4-8,4 2-4,0-5-6,0-2-7,3-1-5,-5-2-3,4-2-8,-4-3-3,1 0-7,0-3-9,-3-2 4,-2-2-3,-1 0 0,-3-3 15,0 0-9,-5 1 5,-2 2 11,1 0 9,-4 1 11,-1 1 10,0 1 8,0 1 2,-3-4 11,-3 2 7,4 2 0,-3-2 1,0 2 0,-1 1-2,2 3-6,-2 1 0,2-2 0,1 4-4,-2 1-4,1 0 1,1 1 3,0 2-2,-3 0-2,5 1 0,-3 1 0,-1 1 1,5 0 1,0 1 2,0 1-4,0 0 5,3 4 0,3 2 2,2 1-5,1-1-7,1-1-11,1-2-21,1 1-13,0-1-18,2-1-21,1-2-12,-1-1-30,7-1 10,-5-2-118,2 0-14,-1-4-3,-2 0-2,-1-4 1,-1-1 15,2-1 19,-2-1 19,0-3-548</inkml:trace>
          <inkml:trace contextRef="#ctx0" brushRef="#br0" timeOffset="15609.0232">8281 7446 2098,'2'-10'145,"0"0"5,-1 2 0,-1 1 1,3 1-1,-2-1-18,1 1-17,-1-2-21,1 4-13,-1-1-10,-1 2-7,4 0-7,-2-1-9,0 2-1,0 2-2,1 0-2,-1 2-9,4 2-1,-5-1-2,2 2-2,0 1-6,4 3-1,-1 2 0,-2 0-4,2 1 1,2 3-1,-5-2 0,1 1-2,2 0 8,-4-1-12,0-1-3,1-3 1,-1 2 1,0-3 13,-2-1-15,3-1 5,-3-1 3,0 2 9,2-2 20,-2-3 13,2 2-3,-1 0-7,-1-3-4,0 1-3,0-2-7,0 0-5,0 0-1,2-3-6,-1-1 0,-1 0-2,3 0-2,-3-2-3,0-3 0,3 3 2,-2-3 2,1 1-3,-2-1 4,4-3-1,-1 0-2,1 2-2,-1-1-1,-1-1-1,4 4-4,-6 0-1,4 1-6,-1 2 1,0 0-7,1 0 5,2 2-4,-2-1 1,-1 4 1,4 0-1,0 0 0,-3 2 1,3 0 0,-4 1 0,7 4 1,-2 1-1,-1-1 1,1 4-5,1-1 3,-4 1 0,3 0 1,-4-2-1,-1-2 0,-1 1 1,0-2-2,1 1 2,-1-2 0,0 2 0,1-2 3,-3 0 5,2-2 2,-2 0 1,0-1-2,2-1 2,-2 2-2,0-3-3,0 0 1,0 0-3,0-3 2,0 2-2,0-2 1,0-1-3,0 0 4,0-3-2,0 0 1,0-1 5,0 0-1,1 0-1,1-1 2,-2 2-1,4-7-2,-3-1 0,3 0-6,2 2 5,-2 2-1,-2 1 1,3-1-5,-2 4 0,-2-1-2,5 2 1,0 1-1,-3 1 0,-1 0-3,3 1-4,0 1 5,2 0-1,-3 2 0,5 0-1,-2 0-2,0 0 4,4 4 2,2-1-3,1 4 2,0 1-1,1 2 1,-1 0 2,2 4 0,-4-2 1,5 1 0,0 0 0,-1 2 2,0 0-1,0-2 1,-1 0 0,2 1-3,1 0 6,2 0 1,-2-3 2,1 0-2,-1 1 0,0-5-2,0 3 2,-1-4 3,-3 0-5,2-3 0,-4-2-11,-2-1-14,0 0-15,1-3-5,-5 0-21,4-6-10,-2 2-7,0-4-5,1-1-3,-2 0-2,0-2 6,-3 3 7,-1-2 9,0-1 8,-3 3 15,0 0 20,0 0 15,0 3 18,-2-2 14,1 2-1,-2 0 1,-1-4 7,0 3 4,-2-1-4,3 0-2,-1 4-2,-2 1-5,1-1 1,2 3-5,-1 1 5,0 1-11,1 1 0,-3 1 1,3 1 0,-1 1-1,1 3 2,1-2-1,-1 1-1,0 2-2,3-1 0,0 1 4,0 1 5,0-1-9,0 1-4,4-1-8,3 2-23,-1 2-14,2-1-5,2 1-34,1-3-33,-1-1 9,3-3-88,1 0-32,0-1-30,0-2-11,-3-1-31,2-1-116,-3-2 30,2-1-525</inkml:trace>
          <inkml:trace contextRef="#ctx0" brushRef="#br0" timeOffset="16030.8692">9289 7433 1223,'3'-8'178,"-2"-1"91,0 3 7,-1-1-30,2-2-16,-2 4-21,0-3-26,1 4-19,1-4-21,-2 4-19,0-1-18,0 0-17,2 4-10,0-2-9,-1 1-8,1 2-3,-1 0-4,-1 0-5,3 3-6,0 0-3,-2 2-1,2 0-6,0 2 0,-2 1-5,0-1 3,1 0-6,1 7 0,-1 0-4,1 0-1,-1-1 8,-2-2-10,2 1-3,-2-2 8,3-2-8,-1 0 1,-2-1 8,0 0-1,0-3 2,1 2 19,-1-3 3,0 2-6,0-2-1,0-1-7,0-2-6,0 0 1,0 0-5,0-2-1,0-1-3,-1-2-2,1 0-2,0-2-4,0-1-2,0 0-3,2-5-1,3-3-1,0-1-3,0-1 2,0 1 1,-1-1-1,1 3-1,2 1-7,-3 2 4,3 1 3,-2 0-6,1 2 0,0 2-1,1 3-5,-2 0 2,1 0 4,0 2-3,1 1 0,0 1-1,0 0 2,-2 1 1,2 3-2,4 3 3,1 1 1,2 3 1,-3 3 0,0-1 1,0 2-2,-1 0 5,-1 1 2,1 2-2,-1-1 2,-2 0-2,2 0-5,-2-1-17,-2 1-49,2-4-44,-1 0 10,-2-3-124,0 1-35,1-3-30,-3-2-105,4-1 32,-3 0-135,-2-2 32,5 0-366</inkml:trace>
          <inkml:trace contextRef="#ctx0" brushRef="#br0" timeOffset="16343.3482">9730 7042 1743,'1'-7'248,"-1"1"-29,1 3-14,-1 1-10,3 0-2,-1 2-20,-1 0-6,0 4-12,1 0-12,-1 3-6,2-1-12,0 8-10,1 3-4,-1 4-8,1 3-7,0 3-8,1 0-8,-4-1-8,0 2-5,4-2-8,-4 0-5,2 0-3,1 1-6,-1-1-9,1-1 6,2 0-3,-1 0 0,-1-4-8,2-1-15,-2-2-17,3-2-24,-1 1-13,2-6-36,-1 1-48,-1-6 13,1 0-233,0-3-132,0-1 37,-3-2-90,3 0 43,-4-4 36,4 1-330</inkml:trace>
          <inkml:trace contextRef="#ctx0" brushRef="#br0" timeOffset="16562.1089">9621 7257 1736,'-4'-4'291,"3"0"-11,1 3-32,3 1-21,2-1-25,2 1-21,7 0-17,7 0-17,5 1-11,0-1-20,4 1-12,2-1-21,54 0-47,-37 0-37,-29 0-24,9 0-69,3 0 8,1 0-136,-2 0-50,-2 0-109,-2 0 35,-3-1-132,-2 1-396</inkml:trace>
        </inkml:traceGroup>
        <inkml:traceGroup>
          <inkml:annotationXML>
            <emma:emma xmlns:emma="http://www.w3.org/2003/04/emma" version="1.0">
              <emma:interpretation id="{F1A3068C-4743-4ABB-A2FE-C3882ACE8908}" emma:medium="tactile" emma:mode="ink">
                <msink:context xmlns:msink="http://schemas.microsoft.com/ink/2010/main" type="inkWord" rotatedBoundingBox="17560,8820 19333,8654 19391,9274 17618,9439"/>
              </emma:interpretation>
              <emma:one-of disjunction-type="recognition" id="oneOf5">
                <emma:interpretation id="interp25" emma:lang="en-US" emma:confidence="0.5">
                  <emma:literal>would</emma:literal>
                </emma:interpretation>
                <emma:interpretation id="interp26" emma:lang="en-US" emma:confidence="0">
                  <emma:literal>world</emma:literal>
                </emma:interpretation>
                <emma:interpretation id="interp27" emma:lang="en-US" emma:confidence="0">
                  <emma:literal>Would</emma:literal>
                </emma:interpretation>
                <emma:interpretation id="interp28" emma:lang="en-US" emma:confidence="0">
                  <emma:literal>wound</emma:literal>
                </emma:interpretation>
                <emma:interpretation id="interp29" emma:lang="en-US" emma:confidence="0">
                  <emma:literal>worded</emma:literal>
                </emma:interpretation>
              </emma:one-of>
            </emma:emma>
          </inkml:annotationXML>
          <inkml:trace contextRef="#ctx0" brushRef="#br0" timeOffset="18483.9608">10565 7212 571,'0'-2'80,"0"2"-12,0-2-8,0 2-3,0-1-5,0 1-1,0-2 0,0 2-4,0-1-1,0-1 1,0 2-1,0-2 5,0 1 3,0-2 5,0 2 4,0 1 9,0-2 5,0 1 10,0 1 2,0-2 7,0 1 2,0-1 3,0 0-9,0 2 9,0-1-7,0-1 1,0 1 0,0-1-5,0 1 1,0-2 0,0 2-2,0 0 0,0-2 2,0 2-1,0-1-4,0 1 0,0 1-1,0-2 3,0 1 2,0-1 7,0 0-9,0 0 0,3 0-3,-2 2 8,-1-2-4,0 1-2,0 0-1,2 1-3,-2-2-5,0 2-4,1-1-5,-1-1 0,0 2-9,0 0-1,0-2-5,0 2-4,0-1-2,0 1-2,1-1-4,-1 1-1,0-2-5,0-1 0,0 3-4,0 0-3,0 0-4,0 0-9,0-2 8,0 2-8,0 0 4,3 0-3,-3 0-3,0 0 2,0-1-6,0 1 1,2 0-1,-1 0-6,-1 0 5,0 0-3,0 0-4,0-1 3,0 1-7,0 0-3,0 0-1,0 0-3,0 0 4,1 2 0,1 3 2,-2-1-1,1 3-1,-1-1 2,0 3 2,3-1 0,0 5-1,-2 4-3,2-1 5,-3 1-1,6-1 2,-3 0-2,-2-1 0,5-1 1,-4-3 1,1-3-1,0 0 0,0 1-3,-2-3 6,-1 1-2,3-2 3,0 0 1,-2 0-1,2 0 2,-3-3 5,3 2-3,-2-2-2,2 0-2,0-1 0,1-1-2,-3 0 0,2-1 2,1-3-2,-1 0 2,4-5-7,-1-2 5,1-1-2,1 0 3,-2 2-2,1-1 3,0 0-2,0 1-5,-3-1 2,3 2 5,-4 1-11,3 0 9,-2 2 0,-1 0 1,1 1 1,-1 0-2,-3 0-2,4 2-5,-1-2-2,-2 1 0,3 1 0,-1 2 0,0 1 1,3 0-1,-2 0 2,3 0 0,-2 3 3,1 0 0,4 4 0,3 1 0,-6 0 1,5 1-4,-1 2 2,-1 0 0,3 3 1,0-1 3,-2 0-3,-1 0 1,-1-1 3,1-1-1,-1 0-1,-2-2 1,0-2-1,-2-1-2,0-1 6,-1 1 1,-1-1 2,1-2 3,-1-1 5,-2 2 2,2-3 7,-3 0 1,4 2-4,-3-3 0,1 0-2,1-4-4,-1 1 3,1-1-5,-1-4 2,3-1-17,-1-6 12,1-2-2,-1 0-5,-1 0 6,2 1-3,0-2 1,-1 1-10,-1 0 10,-1 1-2,3 1 0,-4 4-2,0-1-2,1 3 4,-2 0-2,3 1 0,-3 0-2,1 4-12,0-1 8,1-2-16,1 3-12,-3-1-22,0 2-25,0-3-12,0 3-17,0 1-27,2 1-46,0-1 19,-1 2-136,1 0-64,0 0 32,-2 2-239,3-1 47,0 3 41,-2 0 33,1 0-324</inkml:trace>
          <inkml:trace contextRef="#ctx0" brushRef="#br0" timeOffset="19890.1084">11259 7237 1352,'-7'0'256,"-2"1"-26,-2 3-12,-2 1-38,1 3-23,0 0-14,1-2-19,1 3-10,2-1-9,1 0-7,1 0-4,2 1-3,1-1-8,1-1-1,2 2-6,0 2-3,0-3-10,0 0 2,1-1-8,3 5 3,2 0-15,-1 2-4,4-5-3,-2 0-5,1-3 4,-4-1-7,5-2 3,-4-1-4,0 0-8,2-2-2,-4 0-10,4-2-1,-5-2-3,4 0-7,-2-1 2,0-2-3,-1 0-5,-1 1-2,0-3 0,0 0 0,-1 0 3,1 0 0,-2-1 0,1 0 1,0-5 2,-1-1-5,0-1 1,0 4-1,0 0 3,0-1-3,0 3-1,3 1 2,-1 2-5,-1 0-2,0 0-2,2-1-2,0 3-1,1-2 3,2 4-2,-2-1 2,2 0-2,-1 1 1,0 0 5,0 0-2,1 3 2,1 1 2,-2 0 5,2 0 15,0 1-11,-1 3 6,4 3 7,1 1-2,-1-1 2,1 4 0,-1-1 10,-2 0-13,1 4-5,-2-2 3,0-1 2,0 1 0,-3-1-5,3 0 7,-1-4-1,-2 1-2,-1-2 3,1 0-1,-1 1 1,1-2-1,-1-2 3,1 3 1,-1-1 4,0-2 5,1 0 7,-1-2 2,1 3-2,-1-3 0,2 1 2,-2-2-2,3 2-2,-2-2 0,2 0-2,-2-2-3,1-1-8,1-1 5,4-2 1,-3 0-2,3-1 0,-3-1 0,0 1 6,0 0 2,-3-1 15,-1 1 7,2-1 4,-2 1 6,-1 1 2,3 1-7,-2-2 8,0 2 4,0-1-4,-2 1-4,2 1-12,0 0-2,-1 1-5,-2-2-3,2 1-10,-2 1-1,3 0-7,-3 1-6,0 2-2,0-4-1,4 4 2,-4 0-1,1 2-3,1 0 1,-1 0 0,-1 4-2,4-1-2,-2 0 3,-1 1-3,2 3 3,0-3-3,2 6 3,1 1-3,0-1-4,-1 2 8,1-4-3,-1 0-1,0-2-3,-1 1-3,-1-3-1,2-1-3,-2 1 1,3-2 2,-3 0-1,-2-3 3,6 1 0,-4-2 1,1-2-2,0-1-6,0 0 6,1-2-1,-4 0-1,0-3-3,4 1 1,-3-1-1,0-6-2,3 0 4,0-2 1,-3 2-1,1-1 1,-1 4-2,1-3 3,-3 0-1,0 3 3,0 0 0,4 1 1,-4 4 3,0-2 3,0 2 4,0 0-1,0 1-1,0 2-5,0-1 0,0 0-1,0 0-3,0 1 0,0 1-3,0 0-3,0 0-1,0-1 1,0 0-1,0 2 2,0 1 1,0-2 1,0 2 0,0 0 1,1 0 0,-1 0 0,0 0 0,2 0 2,-2-2-1,0 2 0,0 0 2,0 0 0,0 0 1,1 0 1,-1-1-2,0 1 1,0 0 1,0 0 1,0 0 0,0 0 0,0 0 3,0 0 2,0 0-2,0 0 5,0 0-5,0-2 3,0 2 2,0 0 1,0 0 5,0 0 1,0 0-2,0 0-1,0 0-2,0 0-2,0 0 1,0-4-2,0 1-2,0 0 1,0 0-8,0 1 8,0-3-5,0 4 1,0-5 0,0 3 0,0-2-2,-1 1-1,1-2 1,-2 1 4,2-1-4,-1 1 0,-3 0 0,4-1 0,0-1-1,-3 2 1,1-2 1,-1 1-10,1-3 9,2 3-2,-3-2 1,1 1 2,1-1-4,-3-1 0,4 2 2,-3-2 0,0-4-2,-1 1 3,1 1-7,2-1 5,-3 2 0,2 3 0,1-2 0,-1 2-1,0 3 6,-1 0 0,3-3-2,0 3-1,-2 0-1,2 1-5,-1 0-2,0 1 1,1 0-4,-3 2 2,0 0 0,3 0 0,0 4 1,-1-1-1,1 4 3,-2 0 2,2 3-2,0 4 1,0 4 0,2 2 1,-1 1 3,2 2-1,1 2 2,-1 0 3,2 0 1,0-1 1,0 1 1,-1 0-4,5-2-8,1-1-11,-3-2-15,1 0-19,3 0-21,1-2-74,2-1-51,0-1 20,1-1-148,3-3-68,1-1 32,-1-1-188,2-2 41,1-1 40,0-3-393</inkml:trace>
          <inkml:trace contextRef="#ctx0" brushRef="#br0" timeOffset="20405.6928">12223 7243 1411,'-4'-5'316,"1"-2"-34,-4 3-24,3-2-28,-2 4-25,-2-1-22,4-1-18,-5 2-15,2 0-21,-3 2-8,2 0-16,-2 0-7,0 4-13,-2 0-9,-1-1-7,0 3-11,4-4-1,3 6-7,-1-2-3,1-2-1,2 2-4,-1 0-2,3 0-3,1 0 7,-1 1-6,2 0-4,0-3-2,0 3-3,3-2-4,-1 1-6,2 0 1,1-2-3,1-2-3,4 3 3,1-1-3,0-1-1,-1-3 1,-1 0-3,0-4-5,4-2-6,-2-2-9,-1-4-5,1-3-5,2-3-17,-5-3-5,2-5-2,0-3 7,0 0 7,-3-1 3,0-2 13,-3 2 12,0-2 5,-1 1 5,-3 0 3,0 1 3,0 2-1,0-1 16,-3 4-1,-1 2 9,4-1 4,-1 3 1,1 6-4,-2 2-8,2 1-2,-1 3-9,1 0-11,0 4 1,0 2 0,-3 1 0,3 2-1,-3 2-2,3 1 3,0 3-3,0 3-1,0-1 1,0 9 0,6 5-4,-3 4 8,-2 0 0,5 1-1,-3 2-1,-2-1 4,14 41 2,-12-52 2,0 4 2,-2 0-2,2 5-1,0-2-2,3 2-11,-2-1-25,0-2-28,-3 0-58,2-1 10,1-2-167,2-3-46,0 2-65,2-4 30,2 0-191,0-4 65,0-1 19,-2-4-360</inkml:trace>
        </inkml:traceGroup>
        <inkml:traceGroup>
          <inkml:annotationXML>
            <emma:emma xmlns:emma="http://www.w3.org/2003/04/emma" version="1.0">
              <emma:interpretation id="{8DAF065C-89B8-4294-8B43-BF83AA7340ED}" emma:medium="tactile" emma:mode="ink">
                <msink:context xmlns:msink="http://schemas.microsoft.com/ink/2010/main" type="inkWord" rotatedBoundingBox="19640,8702 20231,8646 20296,9350 19706,9405"/>
              </emma:interpretation>
              <emma:one-of disjunction-type="recognition" id="oneOf6">
                <emma:interpretation id="interp30" emma:lang="en-US" emma:confidence="0.5">
                  <emma:literal>be</emma:literal>
                </emma:interpretation>
                <emma:interpretation id="interp31" emma:lang="en-US" emma:confidence="0">
                  <emma:literal>He</emma:literal>
                </emma:interpretation>
                <emma:interpretation id="interp32" emma:lang="en-US" emma:confidence="0">
                  <emma:literal>he</emma:literal>
                </emma:interpretation>
                <emma:interpretation id="interp33" emma:lang="en-US" emma:confidence="0">
                  <emma:literal>H</emma:literal>
                </emma:interpretation>
                <emma:interpretation id="interp34" emma:lang="en-US" emma:confidence="0">
                  <emma:literal>h</emma:literal>
                </emma:interpretation>
              </emma:one-of>
            </emma:emma>
          </inkml:annotationXML>
          <inkml:trace contextRef="#ctx0" brushRef="#br0" timeOffset="21124.5553">12678 6764 1626,'2'-2'229,"-1"2"-24,-1 0-14,0 0-19,0 2-14,0 6-10,-1-2-8,-1 7-8,-1 5-6,1 2-5,2 2-10,-5 4-5,3-1-10,-1 3-6,0 0-10,2 0-6,-4 2-6,5-3-6,-1 4-2,1-2-6,0 1-3,0-2-6,1 0 1,4 0-4,-1 0 2,-1-4-7,1 0-3,1-2-9,1-3-7,0-1-6,-2-5-4,3 0-3,-2-2-4,0-6-15,0 1-18,-1-3-1,-1-1-47,3-2-36,-3 0 9,2-5-68,0 1-11,-3-2 5,1-1 15,1-4 19,-4-3 27,5-1 19,-5 4 16,1 0 28,-1-1 22,0 2 30,-1 0 2,-4 2 63,5 0 22,-1 1 17,0 1 12,-1-1 0,2 1-11,-3 1-11,1-2-15,2 2-11,0 2-10,0-1-13,0 1-4,0 0 3,0 2-9,0-2 1,0 3-3,2 0-1,1 0 8,0 0-8,1 0 9,2 0-14,1 3-2,5-2-3,4 2 0,4-2-1,-1 3-7,6-2-6,-1-2-8,4 3-5,-1-3-5,1 0-13,-1-3 10,-2 1-5,-1-3 2,-3 1-1,2-4-3,-5 0 21,-4-2-16,-3 1 10,-1-3 11,-2 0 7,-2 1 16,-2-1 10,-4 3 3,0 0 4,-3 1 3,2-1 5,-6 1-4,-2-2 14,1 3-4,-3-3-1,-2 3-4,-1 0-9,0 4-5,0 2-1,4 1-7,-1 0-3,1 0-2,-2 4-4,-2 4-1,2 4 0,2-1-2,1 1 4,2 6-2,2-1 1,4 3 1,1-4-1,1 4-1,2 0 0,4 1-1,4-1-13,2 1-21,3-1-35,0-1-61,34 27 13,-38-40-187,40 20-126,-18-11 32,7-3-153,-26-11 49,3 2 33,5-1-350</inkml:trace>
        </inkml:traceGroup>
      </inkml:traceGroup>
    </inkml:traceGroup>
    <inkml:traceGroup>
      <inkml:annotationXML>
        <emma:emma xmlns:emma="http://www.w3.org/2003/04/emma" version="1.0">
          <emma:interpretation id="{C26B7F0D-A8A4-4048-920B-22C38050EE8E}" emma:medium="tactile" emma:mode="ink">
            <msink:context xmlns:msink="http://schemas.microsoft.com/ink/2010/main" type="paragraph" rotatedBoundingBox="13219,9904 18166,9839 18177,10680 13230,10744" alignmentLevel="3"/>
          </emma:interpretation>
        </emma:emma>
      </inkml:annotationXML>
      <inkml:traceGroup>
        <inkml:annotationXML>
          <emma:emma xmlns:emma="http://www.w3.org/2003/04/emma" version="1.0">
            <emma:interpretation id="{94C3ABBF-ABD3-456C-B131-A922BCD0E099}" emma:medium="tactile" emma:mode="ink">
              <msink:context xmlns:msink="http://schemas.microsoft.com/ink/2010/main" type="line" rotatedBoundingBox="13219,9904 18166,9839 18177,10680 13230,10744"/>
            </emma:interpretation>
          </emma:emma>
        </inkml:annotationXML>
        <inkml:traceGroup>
          <inkml:annotationXML>
            <emma:emma xmlns:emma="http://www.w3.org/2003/04/emma" version="1.0">
              <emma:interpretation id="{E5BDA8E8-D6A8-480F-A2CF-543A400F5867}" emma:medium="tactile" emma:mode="ink">
                <msink:context xmlns:msink="http://schemas.microsoft.com/ink/2010/main" type="inkWord" rotatedBoundingBox="13220,9922 14660,9904 14671,10725 13230,10744"/>
              </emma:interpretation>
              <emma:one-of disjunction-type="recognition" id="oneOf7">
                <emma:interpretation id="interp35" emma:lang="en-US" emma:confidence="0.5">
                  <emma:literal>left</emma:literal>
                </emma:interpretation>
                <emma:interpretation id="interp36" emma:lang="en-US" emma:confidence="0">
                  <emma:literal>deft</emma:literal>
                </emma:interpretation>
                <emma:interpretation id="interp37" emma:lang="en-US" emma:confidence="0">
                  <emma:literal>Left</emma:literal>
                </emma:interpretation>
                <emma:interpretation id="interp38" emma:lang="en-US" emma:confidence="0">
                  <emma:literal>heft</emma:literal>
                </emma:interpretation>
                <emma:interpretation id="interp39" emma:lang="en-US" emma:confidence="0">
                  <emma:literal>let</emma:literal>
                </emma:interpretation>
              </emma:one-of>
            </emma:emma>
          </inkml:annotationXML>
          <inkml:trace contextRef="#ctx0" brushRef="#br0" timeOffset="23796.513">6201 8515 921,'0'2'182,"3"-2"-8,3 0-4,-4 0-18,3-2-16,4-2 13,5-4-16,-1-1-11,1-3-15,2 0-7,0-3-4,1 0-23,-3-4-1,5 0-16,-3-3-9,27-32-6,-22 23-2,0 0 4,-13 17 25,2-4 6,1-2 8,0 0 4,-1-2-7,1 0 5,-4 2-5,0 1 0,0 1 10,-2 0 4,-1 6 6,-1-2 0,-2 3-2,3 2-1,-4 1-10,0 2-6,0 1-8,2-2-8,-2 4-6,0 0-9,0 0-6,0 0-3,-2 3-5,2 3-3,-4-1-8,0 1 4,1 1-2,-1 3-5,-2 4-1,1 1-3,-4 3-5,-1 1 2,2 2-1,-3 2 0,4 0 0,-2 1 0,-1 3-3,2-1 1,2-2-1,-2 2-2,2 0 0,-1 1-1,3 0-2,1-3 5,-1-1-4,3-2 3,1 0 0,0 1 0,3-1 1,-1-5-1,4 1-1,1-1 1,0-2 0,4 0-1,2-2 0,-2-3-1,2-1 1,2-1-6,2-2 5,-2-2-5,2 0-2,0-2 4,4-2-5,-4-1-2,4-1 3,-5-3-2,0 1-6,0-4-4,-1 1-2,-1-1 3,-2-3-3,-3 0 3,1 3-3,-1-3 3,-5 1-3,2 1 1,-5-1 5,-1 2-5,0 2 1,-1 2 0,-1 0 1,-3-4 2,0 1 2,-2 1 4,3 3-4,-7 0 5,7 3 1,-5-1 1,2 1 1,0 3 1,-1 1 0,1 0 0,0 0-3,1 1 3,-4 6-1,-2-1-1,2 5 1,1 2 6,1 0-4,4 0 4,-2 0 1,5 0-1,1-1 3,0 0 2,1 2 0,2 2-2,3-2-1,2 1-17,2-2-17,1-2-23,2 1-34,-1-3-45,1-1 11,4-3-127,0-2-37,-1 0-27,3-3-100,0 0 33,2-5-114,-1-1 20,-2-2-355</inkml:trace>
          <inkml:trace contextRef="#ctx0" brushRef="#br0" timeOffset="24108.9613">7103 7994 1582,'2'-8'296,"1"4"-35,-1 0-35,-1 3-8,-1 1-18,0 0-8,0 1-19,-3 3-16,0 0-14,2 4-10,-2 2-11,-2 7-10,-1 0-8,-1 2-4,3 3-12,-5 1-6,2 2-6,0 1-9,2 6-4,-2-3-9,0 4-1,0 0-8,4 0-2,-1-1-2,-2 2-4,2-1 0,-1-1-4,3 2 0,-3-3-5,4 2 0,0-2 0,-2-2-3,-1-3-4,4 0-5,-2-2-10,1-2-11,-1-2-10,2-2-13,-2-4-13,2-3-38,-5-1-26,3-4-24,-1 1 12,-1-2-138,-1-2-17,1 0-17,0-1-7,-2 0-99,1-2 36,-1-2-114,-2-3-410</inkml:trace>
          <inkml:trace contextRef="#ctx0" brushRef="#br0" timeOffset="24266.2031">6825 8532 947,'2'-18'213,"4"1"-28,4 2 18,0 1-13,2 1-14,7-1-17,-1 3-11,3-1-16,3 3-20,0 0-16,-3 1-52,4 1-6,-3 1-129,5 0-45,-2 0-41,1 1-58,-3 1 19,-1-1-222,1-1 28,-2 1 13</inkml:trace>
          <inkml:trace contextRef="#ctx0" brushRef="#br0" timeOffset="24749.5411">7285 8255 1418,'-1'-2'293,"1"-1"-37,1 2-27,3 1-25,3-2-18,0 0-23,7 2-23,5-1-4,3-1-13,2 2-23,1-2-35,6 1-44,-3-1-53,-1-2 3,4 4-190,0-1-60,-2-1 27,-2 2-226,0-1-393</inkml:trace>
          <inkml:trace contextRef="#ctx0" brushRef="#br0" timeOffset="24546.4601">7466 8076 588,'2'-7'473,"0"2"-79,1 2-54,0-2-43,-2 2-28,1 1-42,-1 0-26,1 2-16,-1 0-18,-1 0-16,0 2-15,3 3-5,-3 0-17,0 1-8,0 3-10,1 6-9,-1 3-5,0 3-3,0 0-12,-1 2-6,1-1-5,0 3-7,-3-1-4,0-1-3,2 2-2,-1-2-6,1 0 0,1-1-1,0 1-1,-3-5-8,3 0-20,0-5-20,0 1-24,0-4-23,0-1-33,0-1-32,0-1 14,3-2-128,-3-2-75,3 1-127,-2-3 35,2-1-75,0 0 27,-2 0-342</inkml:trace>
        </inkml:traceGroup>
        <inkml:traceGroup>
          <inkml:annotationXML>
            <emma:emma xmlns:emma="http://www.w3.org/2003/04/emma" version="1.0">
              <emma:interpretation id="{20EFDD8D-1AFD-4F01-B951-8DEF2694C0F7}" emma:medium="tactile" emma:mode="ink">
                <msink:context xmlns:msink="http://schemas.microsoft.com/ink/2010/main" type="inkWord" rotatedBoundingBox="15087,9961 16121,9947 16127,10434 15094,10447"/>
              </emma:interpretation>
              <emma:one-of disjunction-type="recognition" id="oneOf8">
                <emma:interpretation id="interp40" emma:lang="en-US" emma:confidence="0.5">
                  <emma:literal>at</emma:literal>
                </emma:interpretation>
                <emma:interpretation id="interp41" emma:lang="en-US" emma:confidence="0">
                  <emma:literal>art</emma:literal>
                </emma:interpretation>
                <emma:interpretation id="interp42" emma:lang="en-US" emma:confidence="0">
                  <emma:literal>act</emma:literal>
                </emma:interpretation>
                <emma:interpretation id="interp43" emma:lang="en-US" emma:confidence="0">
                  <emma:literal>ant</emma:literal>
                </emma:interpretation>
                <emma:interpretation id="interp44" emma:lang="en-US" emma:confidence="0">
                  <emma:literal>ate</emma:literal>
                </emma:interpretation>
              </emma:one-of>
            </emma:emma>
          </inkml:annotationXML>
          <inkml:trace contextRef="#ctx0" brushRef="#br0" timeOffset="25733.8389">8264 8253 1281,'1'-3'265,"1"0"-32,-2 1-13,0-1-18,0 0-16,-2-1-20,-1 2-6,-1-1-13,1 0-11,-1 0-7,0 1-13,0 1-9,-2-1-7,-1 2 3,3-2-13,-3 2-7,1 0-2,-5 2-8,1 1-6,-5 2-10,1 0-6,1 2-4,0 1-2,-1 0-3,3 1-5,0 4-5,1-4 0,3 3-3,0 1-1,1-1-2,2 0 2,3-2-1,1 1-2,1-2 4,1 0-3,2 2-1,1 1-2,2 0-6,2-4-1,1 2 0,2-2-6,-2-3-1,3-1-2,-2-1 1,-1-2-1,0 2 0,-2-3-4,1 0-3,2-7 1,1 3-3,1-5 0,-3 1 1,-3-2-5,4-3 6,-4 2 1,2-1 10,-2 0 5,-2 0 6,-2 1 4,0 4-5,1-2 18,-1 1 1,-2 1 1,1 2 3,-2-1-1,1 1-3,2 0-6,-2 1-3,-1 0-5,2 1-1,-1 1-9,2 0-8,-3 2 5,3 0 1,-2 0-1,0 0-2,5 2-1,-5 1-2,2 1 3,0 0 1,6 5-2,-2 0-4,1 1-5,-1 3-20,0-1-21,3 1-30,-2-2-39,1 1-42,-1-4 14,-1 1-144,2-3-48,0 3-86,3-1 34,-1-5-148,-1 0 48,-2-1 34,1-2-353</inkml:trace>
          <inkml:trace contextRef="#ctx0" brushRef="#br0" timeOffset="25999.4545">8679 8019 1631,'3'0'294,"-1"0"-20,0 0-17,1 2-23,-1 3-20,0 0-16,-2 3-22,3 6-17,0 4-15,0 2-15,0 1-9,-1 2-12,0 0-13,-1 0-6,-1 3-10,2 0-7,-2 1-6,0-3-5,2 1-8,1 1-3,0-2-2,-2-3-6,-1-1-2,5 0-7,-3-3-13,1 1-37,-3-5-16,5-3-10,-3 0-37,3-4-54,-5-1 14,2-1-136,1-3-34,-1 0-35,2-1 27,-1 0-218,-1-1 36,1-4-406</inkml:trace>
          <inkml:trace contextRef="#ctx0" brushRef="#br0" timeOffset="26202.5544">8630 8262 1783,'-4'-5'336,"1"0"-40,0 2-33,1-2-26,0 1-23,2 3-19,2-3-17,0 2-20,3 1-14,2-1-13,1 2-17,10 0-8,6 0-13,4-1-14,0-1-25,3 1-25,4-1-36,-1 0-51,1 2-75,2 0 12,-2 0-200,-3 0 29,2 0-250,-2-1 54,-5-3 37,1 4-391</inkml:trace>
        </inkml:traceGroup>
        <inkml:traceGroup>
          <inkml:annotationXML>
            <emma:emma xmlns:emma="http://www.w3.org/2003/04/emma" version="1.0">
              <emma:interpretation id="{A2EE8A73-35C3-4CDF-950F-6C69027FD8EB}" emma:medium="tactile" emma:mode="ink">
                <msink:context xmlns:msink="http://schemas.microsoft.com/ink/2010/main" type="inkWord" rotatedBoundingBox="16624,9859 18166,9839 18175,10462 16632,10482"/>
              </emma:interpretation>
              <emma:one-of disjunction-type="recognition" id="oneOf9">
                <emma:interpretation id="interp45" emma:lang="en-US" emma:confidence="0.5">
                  <emma:literal>last</emma:literal>
                </emma:interpretation>
                <emma:interpretation id="interp46" emma:lang="en-US" emma:confidence="0">
                  <emma:literal>dart</emma:literal>
                </emma:interpretation>
                <emma:interpretation id="interp47" emma:lang="en-US" emma:confidence="0">
                  <emma:literal>Cart</emma:literal>
                </emma:interpretation>
                <emma:interpretation id="interp48" emma:lang="en-US" emma:confidence="0">
                  <emma:literal>Cant</emma:literal>
                </emma:interpretation>
                <emma:interpretation id="interp49" emma:lang="en-US" emma:confidence="0">
                  <emma:literal>tart</emma:literal>
                </emma:interpretation>
              </emma:one-of>
            </emma:emma>
          </inkml:annotationXML>
          <inkml:trace contextRef="#ctx0" brushRef="#br0" timeOffset="26983.7464">9606 8496 1587,'4'1'274,"0"1"-26,3-1-23,-4-1-22,1 0-19,2 0-13,1-1-8,0-2-10,0 0-13,2-4-16,0-1-13,4-2-11,-2 0-8,-1-5-11,1 2-7,-1-5-5,1-2-10,-1-1-3,1-5-2,-2 1-11,-1 0-5,1-2-4,-1 1-2,1 0-1,-4-1 4,1 3 6,-2-1 2,-1 2 0,0 0 1,-3 0-2,0 1 1,0 4-2,0 2 4,0 2-2,0 1 0,0 3-2,0 0-2,0 4 0,0-1-7,0 0-3,-2 3 0,2 0-6,-1 1-6,-2-1 1,3 4-3,-3 0 0,0 3-4,-1 0-3,-3 5 3,2 4-1,-1 3-1,-1 3 0,-3 2 0,5 1-1,0 2 1,0-2 0,-1 4-2,0 0-1,1-1-5,2 2 9,0 1 1,0 1 1,2 0-4,0-2 1,-1 1-4,2-2-17,3 2-11,1-5-20,0 0-27,2-1-25,1-3-28,4 0 10,-1-3-156,3 0-34,2-3-25,2-3-92,1 0 31,2-3-126,1-2 33,0 1-402</inkml:trace>
          <inkml:trace contextRef="#ctx0" brushRef="#br0" timeOffset="27764.9405">10106 8367 1670,'-4'-6'291,"4"1"-28,-5-2-23,0 2-20,1 2-22,-2-2-17,2 1-20,-3 3-15,0-1-16,0 2-13,0 0-12,0 0-16,-2 0-7,1 3-11,-2 3-3,-1 0-7,-2 2-5,2 1-3,0 3-7,1-1-3,3-1-5,0 1-1,1 1-4,3-2 3,1-1-7,-1 2 2,3-1-3,3 1-2,-1 2-3,1-1-3,0-2-4,0-2-6,1 0 0,2-1-1,-2-2-3,-1-1 1,1-1-2,1 1 1,1-2-3,1-2 0,-1 0 1,-1-3-3,1-2-4,4-2-1,0-2 1,-1-2-1,3-1-2,-4 0 5,1-3-4,-1-2 2,0 0 13,-2 2 8,1-1 9,-4 3 3,2 1 5,-2 1 3,-1 3 3,0 0 3,1 0 0,-3 4-5,2-2-12,-1 2 2,1 0-4,-2 1-5,0 2-1,0-1-3,2 2-3,0 0 1,-2 0 0,3 2-1,-2 2-2,2 0-3,0 1 1,-2 1 1,2 1-2,1 0-1,2 2-7,1 5 8,1-4-1,0 1-1,-1-2-4,0-1-6,2-2-8,4 2 0,-4-2-4,3-2-3,-3-2-6,1-1-6,0-1-4,0 0-2,-3-1-3,4-6-2,0-2 0,3-1-2,-1-5 3,-2 0 4,-1-1 1,1-2 6,-1 1 5,-1-1 10,-1 0 10,-1 0 6,-3 0 10,2 3 6,-2 1 8,-4 1 5,0 2 0,0 1 2,0 1-4,0 3-2,0-2-1,0 2-5,0 0-4,0 1-5,0 2-1,0 0-2,0 1-4,0 0 0,0 2-1,0 0-2,0 0 2,0 2-3,4 3 2,-2-2 1,-1 4-1,3-1-2,3 6 2,3 3-2,-1 1 1,-1 0 1,3 1 0,-1 0-9,-1 1 10,0 0 0,1-1 1,0-1 1,-2 0-7,2-1 6,-3 1 0,-1-2 1,-2-2 2,3-1-3,-3-1-3,-1 0 6,0 1-1,-2-4 1,-1 0 1,3-1-2,-3-1 4,-3 0 0,2 0 2,0-2 0,-1-1-1,-1 0-11,2-1 2,0 1-11,-2-2-11,0 0-11,3 0-9,0 0-22,0-2-15,0-1-22,0 0-32,0-4-32,6-3 15,2-2-92,2-3-18,1 0-13,3-2-11,3-3-8,25-25-7,-18 19 25,1 0 20,-15 15-514</inkml:trace>
          <inkml:trace contextRef="#ctx0" brushRef="#br0" timeOffset="28233.7807">10757 8235 1758,'-4'-6'340,"3"1"-39,-1 0-35,1 0-31,1 2-23,1 1-24,2-1-20,4 0-16,0 0-20,7-1-10,6 0-11,4 0-11,2 1-17,0-4-22,5 5-25,-3-2-41,1 0-36,1 1 3,-2-1-196,-2 1-61,0 1-159,-4-1 34,-4-2-68,-1 0 33,-5 2-343</inkml:trace>
          <inkml:trace contextRef="#ctx0" brushRef="#br0" timeOffset="28030.545">10818 8049 1418,'1'-19'147,"1"1"78,0 1 6,-2 4-1,0 1-10,2 2-7,-2 2-17,0 0-1,0 1-17,0 1-20,0 2-21,0-1-15,0 1-17,0 0-11,0 0-9,0 4-7,-4 0-7,4 0-11,-2 4-1,1 2-5,-1 0 3,2-1-1,-1 11 3,-3 0-1,1 4 3,3 1-3,0 2-4,-1 1-1,-2-2-5,3 3 1,1 4-4,1-3-9,-2-1 1,0 1-4,1 0-2,2-1 2,-3 0-4,0-2-2,0-2-4,4 0-15,-3-1-39,2-1-30,-1-3-34,2-1-37,-1-3 12,1-2-136,0 0-57,-1-4-61,2-2 31,0-2-197,-1 2 48,-1-4 30,1 0-346</inkml:trace>
        </inkml:traceGroup>
      </inkml:traceGroup>
    </inkml:traceGroup>
    <inkml:traceGroup>
      <inkml:annotationXML>
        <emma:emma xmlns:emma="http://www.w3.org/2003/04/emma" version="1.0">
          <emma:interpretation id="{F98E8684-5BCF-4C0A-BD92-85217C085558}" emma:medium="tactile" emma:mode="ink">
            <msink:context xmlns:msink="http://schemas.microsoft.com/ink/2010/main" type="paragraph" rotatedBoundingBox="8311,11217 11042,11217 11042,11279 8311,11279" alignmentLevel="1"/>
          </emma:interpretation>
        </emma:emma>
      </inkml:annotationXML>
      <inkml:traceGroup>
        <inkml:annotationXML>
          <emma:emma xmlns:emma="http://www.w3.org/2003/04/emma" version="1.0">
            <emma:interpretation id="{85A9EEE8-2507-423B-B377-B710D96CF0E9}" emma:medium="tactile" emma:mode="ink">
              <msink:context xmlns:msink="http://schemas.microsoft.com/ink/2010/main" type="inkBullet" rotatedBoundingBox="8311,11220 11041,11209 11042,11273 8311,11283"/>
            </emma:interpretation>
            <emma:one-of disjunction-type="recognition" id="oneOf10">
              <emma:interpretation id="interp50" emma:lang="en-US" emma:confidence="1">
                <emma:literal>-</emma:literal>
              </emma:interpretation>
              <emma:interpretation id="interp51" emma:lang="en-US" emma:confidence="0">
                <emma:literal>_</emma:literal>
              </emma:interpretation>
              <emma:interpretation id="interp52" emma:lang="en-US" emma:confidence="0">
                <emma:literal>.</emma:literal>
              </emma:interpretation>
              <emma:interpretation id="interp53" emma:lang="en-US" emma:confidence="0">
                <emma:literal>~</emma:literal>
              </emma:interpretation>
              <emma:interpretation id="interp54" emma:lang="en-US" emma:confidence="0">
                <emma:literal>,</emma:literal>
              </emma:interpretation>
            </emma:one-of>
          </emma:emma>
        </inkml:annotationXML>
        <inkml:trace contextRef="#ctx0" brushRef="#br0" timeOffset="104254.1364">1346 9304 990,'-7'-3'164,"1"-1"0,1 2-10,-1 0 0,2 1-18,0 1 14,1-2-6,0 2-10,0-1-11,2 1-11,-2-2-11,0 2 4,0-1-24,2 1-8,1 0-9,-3 0-6,2 0 1,-2 0 2,3 0-12,-2 0 1,2 0-5,0 0-5,0 0-1,0 0-5,0 0 2,2 0 8,2 1-4,3 1 15,6 1-18,2 0-3,5 1 5,4 0-7,4-2 2,3 1-3,52 3 1,-30 2 1,13-7-3,0 1-3,5 1 1,4 0-4,1 3 5,4-5-8,4 1 3,0 1-9,7-4 4,-2 2 1,-2 1-6,8-5 4,-2 1-2,-6-1-1,2 0 2,-4 3-4,1-6 0,1 3-1,-6-2-1,-1 2 3,0-1-3,-6-2 0,1 4 1,-9 0 1,-2-2-1,-8 0 2,-3 2-2,-5 1 2,-29 1 8,7-2-12,2 2 0,0 0-1,-3 0 0,-2 0 2,-2-1-1,-6 1 10,1-2-7,-5 2-1,-1 0 1,-2 0-3,-1-1 0,1-2 2,-3 3-1,0 0 1,0 0-10,-3 0-11,4 0-5,-5 0-4,4 0-9,-4 0-29,2 0-36,-2 3 8,3-2-130,-4 1-54,0-1-59,-5 1 27,1-1-209,-2 3 36,-2 0-385</inkml:trace>
      </inkml:traceGroup>
    </inkml:traceGroup>
    <inkml:traceGroup>
      <inkml:annotationXML>
        <emma:emma xmlns:emma="http://www.w3.org/2003/04/emma" version="1.0">
          <emma:interpretation id="{485D3D48-B5B8-4D71-B902-287109004F11}" emma:medium="tactile" emma:mode="ink">
            <msink:context xmlns:msink="http://schemas.microsoft.com/ink/2010/main" type="paragraph" rotatedBoundingBox="9211,11301 19623,11565 19579,13311 9167,13047" alignmentLevel="2"/>
          </emma:interpretation>
        </emma:emma>
      </inkml:annotationXML>
      <inkml:traceGroup>
        <inkml:annotationXML>
          <emma:emma xmlns:emma="http://www.w3.org/2003/04/emma" version="1.0">
            <emma:interpretation id="{42CE811E-D571-4510-B7CB-30B26A1BF734}" emma:medium="tactile" emma:mode="ink">
              <msink:context xmlns:msink="http://schemas.microsoft.com/ink/2010/main" type="inkBullet" rotatedBoundingBox="9211,11301 9863,11317 9837,12325 9185,12308"/>
            </emma:interpretation>
            <emma:one-of disjunction-type="recognition" id="oneOf11">
              <emma:interpretation id="interp55" emma:lang="en-US" emma:confidence="0">
                <emma:literal>h</emma:literal>
              </emma:interpretation>
              <emma:interpretation id="interp56" emma:lang="en-US" emma:confidence="0">
                <emma:literal>6</emma:literal>
              </emma:interpretation>
              <emma:interpretation id="interp57" emma:lang="en-US" emma:confidence="0">
                <emma:literal>G</emma:literal>
              </emma:interpretation>
              <emma:interpretation id="interp58" emma:lang="en-US" emma:confidence="0">
                <emma:literal>L</emma:literal>
              </emma:interpretation>
              <emma:interpretation id="interp59" emma:lang="en-US" emma:confidence="0">
                <emma:literal>.</emma:literal>
              </emma:interpretation>
            </emma:one-of>
          </emma:emma>
        </inkml:annotationXML>
        <inkml:trace contextRef="#ctx0" brushRef="#br0" timeOffset="105785.245">2386 9378 1163,'-4'-2'192,"3"1"6,-2 1 4,3 0-45,-2 0-9,1-3-16,1 3-14,-1 0-14,-1 0-15,2 0-6,0 0 0,-4 0 0,3 3-7,-2 0-2,1 0-2,0 3 3,-1 0-3,-1 3-9,-2 5-2,-1 2 1,1 4 0,1 1-3,-4 1-2,1 2-7,-1 2 4,2 0-2,-2 0-5,-1 0-2,1 1-8,-1 1-2,3 0-1,-1 2-3,0-4 3,1 1-5,0 0-4,1 1-4,-1-1-1,1-1-1,-1-2 0,2 0-5,-1 0 1,5-1-1,-5-1-1,2-1 5,1-1-3,2 0-1,-1-4-1,2-1 0,0-1 4,0-5 2,0 1 0,0 1-2,0-4-1,0 0 1,2 2 2,-1-2-5,-1-3 3,3 3 0,-3-3 1,1 1-3,2 0 5,-2 0-2,1 0 0,1-2-1,-1 2 0,0-1 5,-1-3-6,3 3-3,-4-3 1,5 2 0,0 1 1,-3-3-1,2 3-4,0-2 0,0-1-4,1 2 4,0-3-1,1 0-4,1 1 3,-3 2-6,3-3 2,1 0 1,2 0 0,-1 0-3,6 0 1,5 0-1,2 0 1,-2-3 4,1 2-3,0 0-3,2 1-1,-1-3 8,-1 1-8,2 0 1,-2 2-1,-2 0 1,-2 0-1,1 0 0,-5 0 2,0-2-2,-1 2-2,-2 0 2,0 0 0,-4 0 0,2-1 0,-1 1 0,0 0-3,3 0 2,-5 0 1,2 0 1,-1 0-4,-2 0 5,2 0-5,-2 0 6,2 0 3,-3 0-8,-1 0-7,3 0-3,-3 0-9,1 0-9,0 0 0,0 0-21,0 0 0,-2 0 2,2 0-2,-2 0 7,1 0-24,-1 0-1,0-2-3,-1 0 1,3 1 5,-3-1 7,0 1 8,0-1 1,2-1 5,-2 1 2,0-2 10,0 1-3,0 0 0,0 0 11,0-2 15,0-2 12,-2 2 9,2-1 12,-3 1 8,2 1 15,-2-2 3,2-1 6,-3 0 7,2 3-9,-2-2 0,1 0 1,2 1-3,-3 1 3,2-2-9,-2 1 1,1 2 0,2-2-1,-3 2 1,2-1-4,-1 1-4,2 0-3,-3 0-9,2 0 3,1 1-4,-1 0-3,1-1-4,-3 1 0,2-1-6,2 1-3,0 2-4,-1-1 0,1 0-5,0 1 4,0-3-2,0 3 4,1 0-1,1 0 1,2 0 1,-1 3-3,4-2 1,-4 0 1,4 1 0,-2-1-1,5 4-3,3 3 3,-1-4-2,0 2 2,-1 0-3,0 2-1,0-2-1,-2 1 1,1 1 4,-5-1-7,1-1 2,-2 1 11,-1 0 3,-2-1 1,-1 1-3,0 0 1,-1 1-4,-3 3 5,-2 0 2,-1 3-3,-3-1-2,0 0-1,-1 0-4,0-1 2,0 1-10,-1-3-18,1 1-22,1-1-32,3 0-37,0-3 12,3 1-148,0-1-41,1-1-38,0 1 29,3-2-231,0-2 45,3 0 34,-1-1-367</inkml:trace>
      </inkml:traceGroup>
      <inkml:traceGroup>
        <inkml:annotationXML>
          <emma:emma xmlns:emma="http://www.w3.org/2003/04/emma" version="1.0">
            <emma:interpretation id="{90F5D98D-8345-4F2D-8914-90F44DA31B5B}" emma:medium="tactile" emma:mode="ink">
              <msink:context xmlns:msink="http://schemas.microsoft.com/ink/2010/main" type="line" rotatedBoundingBox="10667,11706 19614,11932 19579,13311 10632,13084"/>
            </emma:interpretation>
          </emma:emma>
        </inkml:annotationXML>
        <inkml:traceGroup>
          <inkml:annotationXML>
            <emma:emma xmlns:emma="http://www.w3.org/2003/04/emma" version="1.0">
              <emma:interpretation id="{DD49BEA8-BD27-449E-8C29-053565816A4A}" emma:medium="tactile" emma:mode="ink">
                <msink:context xmlns:msink="http://schemas.microsoft.com/ink/2010/main" type="inkWord" rotatedBoundingBox="10664,11814 12866,11870 12834,13140 10632,13084"/>
              </emma:interpretation>
              <emma:one-of disjunction-type="recognition" id="oneOf12">
                <emma:interpretation id="interp60" emma:lang="en-US" emma:confidence="0.5">
                  <emma:literal>next)</emma:literal>
                </emma:interpretation>
                <emma:interpretation id="interp61" emma:lang="en-US" emma:confidence="0">
                  <emma:literal>net)</emma:literal>
                </emma:interpretation>
                <emma:interpretation id="interp62" emma:lang="en-US" emma:confidence="0">
                  <emma:literal>not)</emma:literal>
                </emma:interpretation>
                <emma:interpretation id="interp63" emma:lang="en-US" emma:confidence="0">
                  <emma:literal>nets)</emma:literal>
                </emma:interpretation>
                <emma:interpretation id="interp64" emma:lang="en-US" emma:confidence="0">
                  <emma:literal>Inx)</emma:literal>
                </emma:interpretation>
              </emma:one-of>
            </emma:emma>
          </inkml:annotationXML>
          <inkml:trace contextRef="#ctx0" brushRef="#br0" timeOffset="108519.8402">3630 10221 1703,'3'-3'307,"-2"0"-33,4 0-25,-5 1-31,1 1-16,-1-1-16,1 0-19,-1 2-17,2-1-18,-2-1-12,0 2-17,1 0-13,1 0-9,-2 0-5,0 0 2,3 0-5,-2 3-1,0 1-7,2 1-1,0 1-7,-2 1 1,2 4-4,3 2-5,-2 4-5,2 0-1,-2-1-4,1 0-4,1 2-2,0 0-3,1 0-5,-3-1-1,2 0-3,-2-1 0,1-1-1,0-2 0,-1-3-3,-3 0 2,3 0-2,1-4 3,-5 1 1,1-2 2,2 0 3,-2 0-5,1-2 12,-2 1-1,2-3-2,-2 1-5,2-1-2,-1-1-1,-1 0-3,2 0-2,-1-3-2,2-2-1,-2 0-5,2-1-8,-2-1 7,4-3 0,0-5-2,1 1-3,0 0 3,2-4-7,0 0 3,2 1-2,0-1-2,0 1 0,2 1-11,-2 0 12,2 0 0,-1 1-2,-1 0 2,1 0-2,1 0-8,-2 2 6,3 1 0,-2 1 0,3 1 0,-4 2-4,1 1 1,-1 1-3,0 1 2,-3 1 0,1 2 0,2 2-9,-3 0 10,2 2-2,-2 0-1,4 5 5,0 1-3,0 2 8,1 0 0,-3 1 1,0 2 3,1 0-2,-2 4 2,-2-2 1,1 1 2,-2 1 0,1 1-1,0-1 1,-2-2-1,0 2 0,-1 0 2,0-4-1,-2 0 1,2-1-2,0-1-3,-3-1-18,1-1-27,3-3-21,-4 3-24,0-3-28,2-1-46,0 2 15,0-1-124,2 0-35,-2-1 27,0 0-283,0-3 42,2 0 44,0-1 33,0-1-341</inkml:trace>
          <inkml:trace contextRef="#ctx0" brushRef="#br0" timeOffset="108989.5361">4483 10270 1932,'2'-4'368,"0"1"-41,-2-1-35,0 3-31,0-1-32,3 1-25,-2-2-26,0 2-21,1 1-18,-1-1-12,2 1-12,-2 0-9,2 0-15,3 1-4,-3 0-6,5 5-6,3 1-4,2 1-6,0 2-5,1 1-8,0-1-3,1 3-1,-1 0-6,2 3-4,-1-3 0,0 1-5,1 1 1,-1 0-3,-1 1-1,3 0-8,-1-2-19,-2-1-21,-2 1-24,1-3-19,-2 1-8,-1-4-15,-2 0-22,-1-3-41,1-1 15,-4 2-141,1-4-20,-5-2-13,3 0-13,-1 0-25,-1 0 27,-1-3-167,1-3 22,2 1-372</inkml:trace>
          <inkml:trace contextRef="#ctx0" brushRef="#br0" timeOffset="109176.0202">4846 10332 1376,'0'-9'334,"0"0"-15,0 1-25,0-1-19,0 3-22,0 0-28,0 0-17,-1 1-22,-2 3-20,0-2-17,-2 4-15,0 0-11,0 0-10,-2 4-15,-5 0-6,-2 3-7,0 2-12,0 2-6,-4 0-5,3 1-4,-2 4-6,1-2-5,-2 1-5,3 0-18,1 2-19,-2-2-27,4 2-27,-4-5-52,3 3-62,4 0 15,-5-1-202,4-2 29,1-1-235,4-2 47,-2-2 36,4 0 38,-1-3-317</inkml:trace>
          <inkml:trace contextRef="#ctx0" brushRef="#br0" timeOffset="110347.8081">5158 10579 1781,'-7'2'393,"0"-1"-51,1 1-23,1 0-32,0-2-25,1 0-23,0 0-28,1 0-23,0 0-18,2 0-23,1 2-16,-4-2-9,4 0-13,0 1-11,4 1-9,-1-1-8,1-1-4,6 0-11,5 4-8,4-3-1,2-1 1,2 0-8,1 0 0,3 0-7,0 0-15,-1 0 10,0-1-5,0 1-8,0-2-1,-3 2-5,3-2-3,-7 1-6,0-1-3,-3 2-2,-3-1-2,-2-1 0,1 0-1,-5 2-2,0-2-33,-2 2-16,-1 0-24,-1-1-28,3 1-27,-5 0-48,3-2 16,-4 2-141,0 0-44,0 0-112,0 0 37,-2 0-109,0 2 42,1-2 42,-5 1-375</inkml:trace>
          <inkml:trace contextRef="#ctx0" brushRef="#br0" timeOffset="110019.7052">5262 10138 1589,'0'-5'348,"3"1"-31,-2 2-27,-1-1-19,0 2-23,1-2-18,-1 1-13,0 0-17,0 1-21,0-1-12,0 1-11,0-2-20,0 2-12,0-1-12,0 2-11,0-1-13,0 1-14,0 0-16,0 0 2,0 0 2,0 0-3,0 1-12,0 2 7,0 3 7,0 0-2,0 0 0,0 3-6,0-1-11,0 7 4,2 6-5,-1-2-2,1 0-3,-2 3-8,2-3 2,1 3-4,-1-2 5,-1 2-8,2-1-1,-2-1 1,-1-2-15,2 0 15,-1 0-4,-1-5 8,0 2-10,1-3 1,-1-1-2,0-1-3,0-4-13,2 1-14,1 0-21,-3-1-30,0-1-15,0 0-30,1-2-40,2 2-45,-3-2 17,1 0-174,-1 0-48,0-2 37,2-1-213,-2 2 41,0-2 61,0 2-517</inkml:trace>
          <inkml:trace contextRef="#ctx0" brushRef="#br0" timeOffset="110910.27">5260 10909 1568,'-2'-4'328,"0"1"-40,2 0-27,0 0-32,0 0-24,0-2-16,3 1-21,-2 1-12,1-1-11,3 0-16,-2-2-9,1 3-11,1 2-7,-1-2-11,-1 0-9,1 3-5,0 0-4,0 0-6,1 0-4,-1 3-5,0 0-4,0 1-2,-1 2-6,0 0-2,-2 1-5,1 1-1,-2 2-2,0 3-6,-3 4-1,-1 0-7,-2 1-7,0 0-5,-2 0-8,-1 0-11,0-1-4,-1-3 6,-1-1 1,1-1 2,1-1 4,1-3 4,-1-2 7,4 0 9,-1-1 5,2-1 0,-2-3 3,4-1-1,-1 0 3,1 0-4,2 0-1,0-1-9,0 0 2,0-2 1,2 0 1,1 1-5,-1-1-3,4 0 0,0 1 1,1-2-3,4 1-1,3 0 0,0 1-6,1 1 7,4-1-2,-5 2-1,0 0-16,3 2-22,-1-1-42,1 1-44,0 3-46,-1-2 15,-1 1-150,-2 0-43,-3 0 30,-2-3-246,-1 4 45,-1-4 32,-2 2 42,1-3-334</inkml:trace>
          <inkml:trace contextRef="#ctx0" brushRef="#br0" timeOffset="111489.397">5033 9980 1413,'4'0'238,"-4"0"-15,0 0-14,0 3-5,0 0-6,0 3 0,0 3-9,-4 4-4,0 4-9,-2 4-9,-1 2-7,0 3-12,-3 2-6,-8 40-6,3-27-8,2 2-10,-4 5-3,2 2-10,-1-1-5,-2-1-10,1 2-20,2-2 4,-1 2-9,4-1-1,-1-2-10,3-3-4,2-1-3,3 2-3,3-27-1,2 8-10,2 3 1,0 1 0,6-1 0,-1-2-15,5-2 4,25 31-13,-11-33-8,6 0-19,10-4-52,-3-7-39,4-3-43,-24-6 13,46 5-201,-47-8-120,10-3 38,2 0-124,43-9 49,-27 2 31,-1-6 40,3-2-313</inkml:trace>
          <inkml:trace contextRef="#ctx0" brushRef="#br0" timeOffset="112019.7069">5684 9965 1711,'-4'-9'344,"-1"3"-43,0 1-38,1-1-36,1 2-31,-1 2-21,3 1-20,-1 1-16,2 0-16,0 3-11,3 9-8,3 4-7,1 4-3,1 4-4,2 1-4,14 43-5,-10-24-9,1 1-1,-1 1-3,0 4-6,-1-1-5,-2 5-3,-1 3-4,-3-3-3,-3 0-3,-1-1-2,0-2 0,-7-3-3,2-28-3,-7 42-4,3-44 0,-9 40-2,-1-22-3,-2-1-13,9-23-6,-3 6-10,-1 0-13,-5-1-18,0 0-23,1 0-18,-3-4-27,2-3-43,1-2 14,2-5-225,1-1 30,1-2-240,3-3 45,0-4 43,2-1 27,6-2-352</inkml:trace>
        </inkml:traceGroup>
        <inkml:traceGroup>
          <inkml:annotationXML>
            <emma:emma xmlns:emma="http://www.w3.org/2003/04/emma" version="1.0">
              <emma:interpretation id="{86235E92-FD31-42ED-AC3D-C6A0D476B3F2}" emma:medium="tactile" emma:mode="ink">
                <msink:context xmlns:msink="http://schemas.microsoft.com/ink/2010/main" type="inkWord" rotatedBoundingBox="13076,11769 14500,11805 14479,12630 13055,12594"/>
              </emma:interpretation>
              <emma:one-of disjunction-type="recognition" id="oneOf13">
                <emma:interpretation id="interp65" emma:lang="en-US" emma:confidence="0.5">
                  <emma:literal>4=1</emma:literal>
                </emma:interpretation>
                <emma:interpretation id="interp66" emma:lang="en-US" emma:confidence="0.5">
                  <emma:literal>¢ = ,</emma:literal>
                </emma:interpretation>
                <emma:interpretation id="interp67" emma:lang="en-US" emma:confidence="0">
                  <emma:literal>¢ = l</emma:literal>
                </emma:interpretation>
                <emma:interpretation id="interp68" emma:lang="en-US" emma:confidence="0">
                  <emma:literal>¢ = .</emma:literal>
                </emma:interpretation>
                <emma:interpretation id="interp69" emma:lang="en-US" emma:confidence="0">
                  <emma:literal>¢ = |</emma:literal>
                </emma:interpretation>
              </emma:one-of>
            </emma:emma>
          </inkml:annotationXML>
          <inkml:trace contextRef="#ctx0" brushRef="#br0" timeOffset="114753.9693">7455 10223 1328,'3'-3'278,"-2"1"-25,1 2-16,-2-1-2,1 1-29,0 0-14,-1-2-9,0 1-12,0-1-14,0 2-5,3-2-8,-3 1-2,0 1-8,0-2-7,0 0-10,0 1-1,0-1-9,0 0-5,0 1-1,0-1-8,0 0-7,0 1-14,0-1 6,0 1-3,0-1-2,-4 0-3,4-1-3,0 3-3,0-2-7,0 0-5,0 2-3,0 0-7,-1-3-5,1 3-2,0-1-13,0 1-2,0 0-3,0 0-1,-2 0 4,2 1-2,0 4 4,-1 0-6,1 2 0,-3 1 2,3 5 2,-1 5-7,-1 0 1,1 3 0,-5 1-2,5 1 0,-3 2 1,2 1 3,-3 0-5,2-1 0,-2 2-3,3-3 4,-4 1-2,2-2 0,-2-1-2,3-3-6,1 0 6,0-1 2,-2-2 1,3-2-5,-2-3 1,3 1-3,0-4-10,-3-1-16,3-1-14,0-1-19,0 0-50,0-2-49,0 1-73,3-1 20,0 0-172,-2-1-152,3-2 42,-2 0-56,-1 0 45,0 0 44,1 0 34,-1-2-320</inkml:trace>
          <inkml:trace contextRef="#ctx0" brushRef="#br0" timeOffset="112957.1962">6245 9939 1419,'2'-3'235,"-2"3"-25,0 0-28,-4 0-20,1 3-14,1 1-19,-7 0-8,1 2-22,-3 0-10,-5 3-16,1-1-9,1 0-13,-2 0-3,1 1 8,1-1-18,0-3-8,4 2 2,-3-2-1,5-2 0,1 0 9,1 0 18,2-1 7,-2 2 12,3-3-6,1 1-10,0-2-9,2 0-15,0 0 2,0 0-6,0 0 0,2 1-3,3 1-4,1-1-5,0 1 4,1 0 0,5 1 2,2 1 1,0 0-7,3 3 1,-1 1 1,2-1 0,-4 1-4,-2 2 3,5 0-5,-1 1 3,1 1 1,-5-2 0,1 1-5,0 1-21,-1-1-43,-1-2 6,3 1-184,-7-2-62,3 0-190,2-2 39,-3-2-16,-3-1 14,2-1-336</inkml:trace>
          <inkml:trace contextRef="#ctx0" brushRef="#br0" timeOffset="112582.1451">6075 9849 1625,'3'-4'292,"-3"1"-35,0 2-41,0-2-18,0 1-19,0 2-10,0 0 2,0 0-18,0 4-6,0 0-6,-3 1-5,3 2-8,-2 6-6,0 1-14,-1 5-4,3 0-10,-4 3-8,2 0-8,-1 0-10,2 2-5,-2 0-4,2 0-5,-2-1-3,1-2-5,0 0-11,2 1 4,-2-4-2,2 0-3,-1-3-7,1-2-20,0-2-49,0 0-31,0-3-36,0 0 9,0-1-142,1 1-37,1-3-56,-2 0 30,2-4-226,0 1 39,-1-2 35,1 0-372</inkml:trace>
          <inkml:trace contextRef="#ctx0" brushRef="#br0" timeOffset="113597.8075">6650 10398 1870,'-4'2'352,"0"-2"-46,3 0-35,-1 1-26,2-1-27,0 0-21,0 0-21,2 0-20,3 0-14,2 0-18,7-1-13,5-1-8,2 1-11,1-2-11,1 2-7,-1-1-10,0 2-2,0 0-10,-1 0-26,-3 0-27,0 0-40,-5 0-89,-1 2 11,-2-2-153,-1 1-39,-2 2-70,-3-3 31,-1 0-148,-2 1 40,-1 1 31,-1 1-319</inkml:trace>
          <inkml:trace contextRef="#ctx0" brushRef="#br0" timeOffset="113816.5453">6667 10537 1863,'-4'3'314,"0"1"-37,0-4-33,2 2-25,-1 0-15,2 0-11,1 0-13,1 1-17,2-2-15,1 1-14,2-1-12,0 1-12,8 1-8,4 0-12,-1 0-19,5-3-27,1 1-36,-2 1-38,6-1-63,-2-1 7,-1 0-190,0 0-74,-2 0 30,-2 0-204,1-1 46,-4-2 39,-1 0-368</inkml:trace>
        </inkml:traceGroup>
        <inkml:traceGroup>
          <inkml:annotationXML>
            <emma:emma xmlns:emma="http://www.w3.org/2003/04/emma" version="1.0">
              <emma:interpretation id="{B3E820FA-DD26-4EE8-8A13-F47F6FBAC5D2}" emma:medium="tactile" emma:mode="ink">
                <msink:context xmlns:msink="http://schemas.microsoft.com/ink/2010/main" type="inkWord" rotatedBoundingBox="15164,12247 15711,12261 15698,12797 15150,12783"/>
              </emma:interpretation>
              <emma:one-of disjunction-type="recognition" id="oneOf14">
                <emma:interpretation id="interp70" emma:lang="en-US" emma:confidence="0.5">
                  <emma:literal>H</emma:literal>
                </emma:interpretation>
                <emma:interpretation id="interp71" emma:lang="en-US" emma:confidence="0">
                  <emma:literal>x</emma:literal>
                </emma:interpretation>
                <emma:interpretation id="interp72" emma:lang="en-US" emma:confidence="0">
                  <emma:literal>X</emma:literal>
                </emma:interpretation>
                <emma:interpretation id="interp73" emma:lang="en-US" emma:confidence="0">
                  <emma:literal>N</emma:literal>
                </emma:interpretation>
                <emma:interpretation id="interp74" emma:lang="en-US" emma:confidence="0">
                  <emma:literal>*</emma:literal>
                </emma:interpretation>
              </emma:one-of>
            </emma:emma>
          </inkml:annotationXML>
          <inkml:trace contextRef="#ctx0" brushRef="#br0" timeOffset="115675.7844">8132 10563 1569,'3'-4'279,"1"3"-36,4-1-26,3-1-25,6 0-25,3-3-18,2 3-18,4-1-8,-1 0-14,3 1-12,3-4-11,-3 4-7,1-2-8,1 4-6,-1-3-9,0 2-2,-1 1-7,-5-1-8,1 0-21,-1 2-32,-4 0-49,-3 0 7,-3 0-96,-4 0-34,3 0-6,-8 0-49,-1 0-45,1 2 22,-3 0-181,-1-1-365</inkml:trace>
          <inkml:trace contextRef="#ctx0" brushRef="#br0" timeOffset="115878.9229">8311 10691 1491,'-1'5'248,"1"-4"-23,3 2-25,1-1-23,2 0-25,1-2-12,0 0-14,7 0-8,4 0-11,0-2-26,2 0-19,1-2-34,-1 1-2,4 0-139,-3 0-46,0-2-36,0-1-49,-2 2 24,2-3-234,-4-1 28,-1 0 15,1-3 16</inkml:trace>
          <inkml:trace contextRef="#ctx0" brushRef="#br0" timeOffset="116207.0083">8580 10360 320,'-5'-7'481,"0"3"-73,1-1-55,1 2-41,-3-3-38,3 5-34,1-3-26,0 0-30,1 4-27,-1-2-14,2 2-16,0 0-13,0 0-13,0 0-11,0 0 5,3 0-20,-1 2-12,3 1-3,1 2-5,-2-2-3,4 7-9,2 2 3,1 0-4,-1 3-3,2 2 4,-3 1-2,3 2-2,-3-2 0,1 2 2,-1 0 7,-4-1 2,0 3 11,-3-1-1,-2 0 0,0-1-4,-2 2-5,-3-2-5,1 1-1,-2 0-4,-1-3-2,-2-1-7,2 2-22,-5-3-43,3-2-33,-3 3-40,2-4-58,1 2 16,-1-4-146,0 1-53,2-5 28,1 0-217,0-3 44,1 0 54,2-4-373</inkml:trace>
        </inkml:traceGroup>
        <inkml:traceGroup>
          <inkml:annotationXML>
            <emma:emma xmlns:emma="http://www.w3.org/2003/04/emma" version="1.0">
              <emma:interpretation id="{A84F6993-C7E9-4C34-9724-E8D2124735A2}" emma:medium="tactile" emma:mode="ink">
                <msink:context xmlns:msink="http://schemas.microsoft.com/ink/2010/main" type="inkWord" rotatedBoundingBox="16444,12280 16728,12287 16719,12640 16435,12633"/>
              </emma:interpretation>
              <emma:one-of disjunction-type="recognition" id="oneOf15">
                <emma:interpretation id="interp75" emma:lang="en-US" emma:confidence="0.5">
                  <emma:literal>n</emma:literal>
                </emma:interpretation>
                <emma:interpretation id="interp76" emma:lang="en-US" emma:confidence="0">
                  <emma:literal>h</emma:literal>
                </emma:interpretation>
                <emma:interpretation id="interp77" emma:lang="en-US" emma:confidence="0">
                  <emma:literal>N</emma:literal>
                </emma:interpretation>
                <emma:interpretation id="interp78" emma:lang="en-US" emma:confidence="0">
                  <emma:literal>,</emma:literal>
                </emma:interpretation>
                <emma:interpretation id="interp79" emma:lang="en-US" emma:confidence="0">
                  <emma:literal>.</emma:literal>
                </emma:interpretation>
              </emma:one-of>
            </emma:emma>
          </inkml:annotationXML>
          <inkml:trace contextRef="#ctx0" brushRef="#br0" timeOffset="117269.4869">9418 10356 1767,'1'-1'288,"1"-1"-35,-2 0-32,3 1-29,-3 1-22,1-1-15,0 1-23,-1 0-15,0-2-11,2 2-8,-2 0-6,1 2 1,1-1-5,-2 4-2,2 0-5,-2 2-6,2 1-6,1 5-7,-2 4-4,-1 1-7,1 0-3,-1 2-6,0-1-5,0 3-2,0-1-5,0 0 2,0-1-4,0 0-3,0-2-2,0-1-1,0-4-1,0-1-2,0-1 1,0-2 0,0-1 4,0-2 8,0-1-2,-1 0 2,1 0-4,-1-2-5,1-2 0,-2 2-4,-1-3-2,3 0-4,0 0-5,-2-3-5,2 2-4,0-4-3,0 1 1,0-5-1,0 1 0,4-7-2,-1 0-1,-1-3 2,3 1-3,-1-2 4,3 0-3,-2 4 6,2-4 1,-1 3 1,1 2 0,-1 2-1,2-2 1,-1 2 1,-3 5-3,3-2 3,0 3-3,0 2 2,0 0-2,-1 0 1,1 4 0,-1-2 0,1 2 0,1 0 2,-1 0 1,0 2 2,0-2 1,3 8 3,1-1 0,0 3 5,1 1 0,-4 1 3,-1 1 1,2 0 0,-2 2 2,-2 0-2,-1 0 1,-1-1-2,0 0 0,0-1-1,-3 1-1,1-3-14,1-1-19,-2-1-29,0 0-38,0-1-49,0 0 15,0-2-158,0 1-45,1 0-46,-1 0 28,0-4-177,4-2 45,-2 3 34,0-3-382</inkml:trace>
        </inkml:traceGroup>
        <inkml:traceGroup>
          <inkml:annotationXML>
            <emma:emma xmlns:emma="http://www.w3.org/2003/04/emma" version="1.0">
              <emma:interpretation id="{1786FBB2-C7D4-4A25-AEE8-C2B21D34B500}" emma:medium="tactile" emma:mode="ink">
                <msink:context xmlns:msink="http://schemas.microsoft.com/ink/2010/main" type="inkWord" rotatedBoundingBox="16936,12471 17302,12481 17297,12703 16930,12694"/>
              </emma:interpretation>
              <emma:one-of disjunction-type="recognition" id="oneOf16">
                <emma:interpretation id="interp80" emma:lang="en-US" emma:confidence="0.5">
                  <emma:literal>=</emma:literal>
                </emma:interpretation>
                <emma:interpretation id="interp81" emma:lang="en-US" emma:confidence="0">
                  <emma:literal>_</emma:literal>
                </emma:interpretation>
                <emma:interpretation id="interp82" emma:lang="en-US" emma:confidence="0">
                  <emma:literal>-</emma:literal>
                </emma:interpretation>
                <emma:interpretation id="interp83" emma:lang="en-US" emma:confidence="0">
                  <emma:literal>,</emma:literal>
                </emma:interpretation>
                <emma:interpretation id="interp84" emma:lang="en-US" emma:confidence="0">
                  <emma:literal>.</emma:literal>
                </emma:interpretation>
              </emma:one-of>
            </emma:emma>
          </inkml:annotationXML>
          <inkml:trace contextRef="#ctx0" brushRef="#br0" timeOffset="117504.8471">9909 10584 1786,'6'-5'353,"0"2"-42,1 0-40,4 0-29,4-3-26,1 3-22,1-2-21,-1 2-19,3-2-15,0 3-16,-2 0-23,-1 2-34,2 0-44,-1 0-62,-3 0 5,0 0-175,0 0-33,-7 0-38,3 2-85,-5 2 33,-1-2-142,-4 1 29,3-2-309</inkml:trace>
          <inkml:trace contextRef="#ctx0" brushRef="#br0" timeOffset="117691.3111">9958 10741 1739,'-2'3'335,"-1"0"-28,3 1-28,0-3-31,3 1-23,-1 0-25,3 0-18,2-2-21,5 4-17,4-4-12,1 0-16,4 0-26,0 0-38,0 0-49,3 0-71,0 0 9,1 0-196,-6 0-78,4-4 27,-2 2-210,-1-3 45,-1 0 32,0 2-325</inkml:trace>
        </inkml:traceGroup>
        <inkml:traceGroup>
          <inkml:annotationXML>
            <emma:emma xmlns:emma="http://www.w3.org/2003/04/emma" version="1.0">
              <emma:interpretation id="{29F39D02-B68F-4379-BB26-629D07EAE4EE}" emma:medium="tactile" emma:mode="ink">
                <msink:context xmlns:msink="http://schemas.microsoft.com/ink/2010/main" type="inkWord" rotatedBoundingBox="17857,12268 18567,12286 18554,12772 17844,12754"/>
              </emma:interpretation>
              <emma:one-of disjunction-type="recognition" id="oneOf17">
                <emma:interpretation id="interp85" emma:lang="en-US" emma:confidence="0.5">
                  <emma:literal>IX</emma:literal>
                </emma:interpretation>
                <emma:interpretation id="interp86" emma:lang="en-US" emma:confidence="0">
                  <emma:literal>K</emma:literal>
                </emma:interpretation>
                <emma:interpretation id="interp87" emma:lang="en-US" emma:confidence="0">
                  <emma:literal>"X</emma:literal>
                </emma:interpretation>
                <emma:interpretation id="interp88" emma:lang="en-US" emma:confidence="0">
                  <emma:literal>ix</emma:literal>
                </emma:interpretation>
                <emma:interpretation id="interp89" emma:lang="en-US" emma:confidence="0">
                  <emma:literal>NX</emma:literal>
                </emma:interpretation>
              </emma:one-of>
            </emma:emma>
          </inkml:annotationXML>
          <inkml:trace contextRef="#ctx0" brushRef="#br0" timeOffset="118144.5171">10846 10350 1830,'-3'-4'313,"2"0"-41,-2 2-36,3-1-31,0 1-19,-3 2-17,3 0-16,0 0-3,-1 2-13,1 3-4,0 0-12,-2 3-8,2 5-10,0 4-11,-1 3-6,-2 0-9,3 4-6,0 1-7,0 0-5,0 0-6,0 3-1,0-4-7,0 1 0,0 0-6,0-2-10,0-6-27,0 4-22,0-3-25,0-2-61,3-3 11,-2-3-208,2 0-59,0-2 31,-3-3-214,4-2 33,-1 1 47,0-2-399</inkml:trace>
          <inkml:trace contextRef="#ctx0" brushRef="#br0" timeOffset="118675.7568">11485 10451 1660,'-3'-5'315,"0"2"-41,2-1-28,-2 1-19,0 3-22,2 0-16,-2 3-13,-3-1-17,-4 6-3,2 4-14,-6 3-15,-2 0-14,-2 2-11,3 1-10,-2 4-5,-28 24-11,21-20-6,14-14-12,-4 5-21,-24 29-42,29-35-34,-7 4-54,3 2 10,-1-1-154,0-1-59,0 1-93,2-2 28,3-3-136,2-1 37,2-2-406</inkml:trace>
          <inkml:trace contextRef="#ctx0" brushRef="#br0" timeOffset="118457.0004">11176 10439 1746,'5'-4'273,"0"0"-14,-3 4-18,4 0-10,-2 0-24,3 0-12,0 5-18,3 0-13,1 3-12,1 2-17,3 1-12,-1 1-10,0 3-19,0 2 0,2-1-13,-4 0-5,5 1-5,-3 1-9,0-1-3,0 1-5,0-2-5,-1 1-5,2-2-11,-2-1-36,1 1-19,-3-3-33,0 0-46,-1-1-38,0-3 14,0-1-116,-4-1-34,-2-4-41,1-1-158,-2 1 40,0-2-35,-3-2-401</inkml:trace>
        </inkml:traceGroup>
        <inkml:traceGroup>
          <inkml:annotationXML>
            <emma:emma xmlns:emma="http://www.w3.org/2003/04/emma" version="1.0">
              <emma:interpretation id="{1EDA7372-02F4-4987-B5F2-47BECA76E5DA}" emma:medium="tactile" emma:mode="ink">
                <msink:context xmlns:msink="http://schemas.microsoft.com/ink/2010/main" type="inkWord" rotatedBoundingBox="18799,11912 19614,11932 19594,12701 18780,12680"/>
              </emma:interpretation>
              <emma:one-of disjunction-type="recognition" id="oneOf18">
                <emma:interpretation id="interp90" emma:lang="en-US" emma:confidence="0.5">
                  <emma:literal>2K</emma:literal>
                </emma:interpretation>
                <emma:interpretation id="interp91" emma:lang="en-US" emma:confidence="0">
                  <emma:literal>2k</emma:literal>
                </emma:interpretation>
                <emma:interpretation id="interp92" emma:lang="en-US" emma:confidence="0">
                  <emma:literal>29</emma:literal>
                </emma:interpretation>
                <emma:interpretation id="interp93" emma:lang="en-US" emma:confidence="0">
                  <emma:literal>24</emma:literal>
                </emma:interpretation>
                <emma:interpretation id="interp94" emma:lang="en-US" emma:confidence="0">
                  <emma:literal>2</emma:literal>
                </emma:interpretation>
              </emma:one-of>
            </emma:emma>
          </inkml:annotationXML>
          <inkml:trace contextRef="#ctx0" brushRef="#br0" timeOffset="119300.6818">11763 10403 1660,'3'-9'300,"2"3"-30,-2 0-29,3-1-24,-2 0-24,0 3-21,4-5-19,-1 1-13,0 2-18,0-1-12,0 2-12,1 0-10,-3 1-7,4 1-2,-2 0-7,0 1-12,0 2 1,1 0-5,0 2-5,-1-1-2,6 3-5,0 3-3,-1-1-5,2 6 0,-2 0-2,-3 3 0,1 2-2,-4 1-2,-3 0 3,-2 4 1,-1-3-8,-1 3 1,-3-1-2,-3 1-5,-3 0 0,0-1-3,-3-2 0,1 1-3,-2-3 1,-1-2-3,3-1-2,-1-2-1,1-2 0,0 0-1,1-4 1,3 0-8,-1-3 8,1-3 0,4 0-1,-2 0-2,3-1-1,0-1-1,1 0-1,2-2-1,0 1 1,0 1 0,2-1-3,3 1 2,-3-2 0,5 0 2,-1 1-7,0 1 8,4 1-2,-2-1 1,7 2-1,4 0-5,0 2 5,1 2 2,2 2-10,-1-1-22,1 1-40,-1 1-53,-2 1 13,2 2-184,-2-2-63,-3 0 31,-3-1-230,1-2 51,-5 0 43,-4-2 47,2-1-339</inkml:trace>
          <inkml:trace contextRef="#ctx0" brushRef="#br0" timeOffset="119691.2918">12122 9992 1565,'-1'-3'246,"1"1"-13,0 2-17,0 0-13,0 0-12,0 4-11,0 1-8,0 2-11,0-1-12,0 4-14,-2 3-16,2 5-10,0 0-9,0 2-8,0 0-11,0-1-8,-1 4-6,1-2-1,0-1-5,1 1-2,-1-3-10,2-3-15,-2-1-30,0 0-37,0-2-51,0-3 9,1 0-159,-1-3-34,2 2 25,-1-2-300,-1-3 46,4 1 34,-2 0-365</inkml:trace>
          <inkml:trace contextRef="#ctx0" brushRef="#br0" timeOffset="120050.6286">12361 10019 1767,'4'-5'272,"-1"2"-34,-3-1-26,0 4-14,-2 0-35,1 0-14,-3 0-17,0 0-12,-2 2-11,-7 3-11,-2 2-12,-3-1-10,1 2-10,-4 1-12,4 0-8,-1-1-10,1 2-8,-1 1-5,2-5-7,2 3-1,0-1-5,4-4-4,3 2 9,0-3-15,0 0 4,3 0 2,1 0 19,0-1-6,3 0 5,0 0-2,3 0 1,3 1 6,5 0-1,0 2 1,6 0 2,1 0-1,2-1-5,1 3-1,1 0-3,1-1 0,-2 1-3,6 3 0,-1 0 3,0 0-3,-1-2-4,-1 2-29,-2-2-53,1 0 7,-1 0-171,-2-1-69,-2 0 25,0-2-260,1 0 39,-5-3 49,-2-2-377</inkml:trace>
        </inkml:traceGroup>
      </inkml:traceGroup>
    </inkml:traceGroup>
    <inkml:traceGroup>
      <inkml:annotationXML>
        <emma:emma xmlns:emma="http://www.w3.org/2003/04/emma" version="1.0">
          <emma:interpretation id="{3CC25149-0664-47B6-921B-5146750F4A16}" emma:medium="tactile" emma:mode="ink">
            <msink:context xmlns:msink="http://schemas.microsoft.com/ink/2010/main" type="paragraph" rotatedBoundingBox="9319,13255 21134,13570 21094,15080 9279,14766" alignmentLevel="2"/>
          </emma:interpretation>
        </emma:emma>
      </inkml:annotationXML>
      <inkml:traceGroup>
        <inkml:annotationXML>
          <emma:emma xmlns:emma="http://www.w3.org/2003/04/emma" version="1.0">
            <emma:interpretation id="{7C9E70FB-9C5D-42DA-9F46-8F1512E16C21}" emma:medium="tactile" emma:mode="ink">
              <msink:context xmlns:msink="http://schemas.microsoft.com/ink/2010/main" type="line" rotatedBoundingBox="9319,13255 21134,13570 21094,15080 9279,14766"/>
            </emma:interpretation>
          </emma:emma>
        </inkml:annotationXML>
        <inkml:traceGroup>
          <inkml:annotationXML>
            <emma:emma xmlns:emma="http://www.w3.org/2003/04/emma" version="1.0">
              <emma:interpretation id="{7EE9EEA2-7DD1-44DD-90E0-0981C3654D72}" emma:medium="tactile" emma:mode="ink">
                <msink:context xmlns:msink="http://schemas.microsoft.com/ink/2010/main" type="inkWord" rotatedBoundingBox="9313,13497 9855,13511 9827,14532 9285,14518"/>
              </emma:interpretation>
              <emma:one-of disjunction-type="recognition" id="oneOf19">
                <emma:interpretation id="interp95" emma:lang="en-US" emma:confidence="0.5">
                  <emma:literal>it</emma:literal>
                </emma:interpretation>
                <emma:interpretation id="interp96" emma:lang="en-US" emma:confidence="0">
                  <emma:literal>if</emma:literal>
                </emma:interpretation>
                <emma:interpretation id="interp97" emma:lang="en-US" emma:confidence="0">
                  <emma:literal>its</emma:literal>
                </emma:interpretation>
                <emma:interpretation id="interp98" emma:lang="en-US" emma:confidence="0">
                  <emma:literal>It</emma:literal>
                </emma:interpretation>
                <emma:interpretation id="interp99" emma:lang="en-US" emma:confidence="0">
                  <emma:literal>it.</emma:literal>
                </emma:interpretation>
              </emma:one-of>
            </emma:emma>
          </inkml:annotationXML>
          <inkml:trace contextRef="#ctx0" brushRef="#br0" timeOffset="126784.6043">2302 12041 735,'4'-3'136,"-4"-2"-2,0 2-7,2-2 4,0 1-1,0 2 13,1-2-5,-3-1-13,0 2 10,0-2-6,1 1-4,-1 1 3,3 0 2,-3 0-15,0 0-3,1 0-13,-1 0 14,0 0-6,0 1-6,2 1-6,-2-2-7,0 0-9,0 3-6,0-3-11,0 3-10,0-1-2,0 1 9,0 0 17,0 1-1,0 2 7,0 1-8,0 1 3,0 4-2,-2 3 9,-1 3-3,1 4-4,-3 2-7,1-1-6,0 4-4,0 1-6,0 0-5,-1-2-4,3 0-7,-3 0-8,3 0 0,2-1 3,0-3-6,1 1-3,2 0-1,1-2 8,4-1-2,2-2-3,1-3-12,2 0-14,4-3-24,0-3-33,1-2-34,0 0-72,1-4 13,0 0-172,-1-6 27,2-2-274,-6-2 52,0-2 43,-1-1-482</inkml:trace>
          <inkml:trace contextRef="#ctx0" brushRef="#br0" timeOffset="127034.5633">2317 11618 1545,'-5'-7'308,"1"-1"-29,2 1-49,-2 3-29,0 1-23,2-3-34,2 1-22,-4 2-32,3 0-36,-1 1-9,2-2-16,-1 3-33,0-1-1,1 2-123,0 0-35,0 0-24,0 2-34,0 0-103,0 3-490</inkml:trace>
          <inkml:trace contextRef="#ctx0" brushRef="#br0" timeOffset="127675.135">2518 12341 937,'-4'-20'268,"4"2"-12,0 2-23,1 0-9,4-1-17,-1 1-25,4-1-17,-2 2-17,4 1-14,0-1-15,4 2-10,0 1-8,0-1-12,4 1-11,-3 3-4,4-2-8,0 4-28,1-2-67,1 5 4,-1-2-144,-1 2-55,0 0-64,-1 2 23,-4-2-194,0 4-379</inkml:trace>
          <inkml:trace contextRef="#ctx0" brushRef="#br0" timeOffset="127503.2777">2770 11680 1535,'2'-3'295,"-2"1"-36,0-1-32,0 2-17,0 1-6,0 0-16,-1 3-13,-2 0-15,0 2-14,-1 5-13,3 5-7,-5 2-10,-1 2-8,1 3-7,2 1-8,-1 5-5,-1 1-6,2 2-6,-2 0-4,2 3-8,0-1-4,0 0-8,2 1 0,-2-2-8,3 4-1,-1-1-6,1 0-4,1-1 0,-4-1-1,2 0-2,1-2-4,1-2-8,-2 2 5,1-4 1,1 0-4,-4-4-8,2 0-10,1-3-20,-1-1-9,1 0-2,-3-4-2,2-4-12,0-1-16,-3-1-15,1-2-29,3-2-37,-5-2 15,2 2-80,0-4-47,0-1-21,-2 0-13,2-1-23,-5-6-68,-1-2 31,1-2-103,-1-3-351</inkml:trace>
        </inkml:traceGroup>
        <inkml:traceGroup>
          <inkml:annotationXML>
            <emma:emma xmlns:emma="http://www.w3.org/2003/04/emma" version="1.0">
              <emma:interpretation id="{FD8A82EF-463A-48E7-95C0-6EC2C47F95B7}" emma:medium="tactile" emma:mode="ink">
                <msink:context xmlns:msink="http://schemas.microsoft.com/ink/2010/main" type="inkWord" rotatedBoundingBox="10105,13813 11036,13838 11027,14164 10097,14139"/>
              </emma:interpretation>
              <emma:one-of disjunction-type="recognition" id="oneOf20">
                <emma:interpretation id="interp100" emma:lang="en-US" emma:confidence="0.5">
                  <emma:literal>we</emma:literal>
                </emma:interpretation>
                <emma:interpretation id="interp101" emma:lang="en-US" emma:confidence="0">
                  <emma:literal>w</emma:literal>
                </emma:interpretation>
                <emma:interpretation id="interp102" emma:lang="en-US" emma:confidence="0">
                  <emma:literal>wee</emma:literal>
                </emma:interpretation>
                <emma:interpretation id="interp103" emma:lang="en-US" emma:confidence="0">
                  <emma:literal>woe</emma:literal>
                </emma:interpretation>
                <emma:interpretation id="interp104" emma:lang="en-US" emma:confidence="0">
                  <emma:literal>wo</emma:literal>
                </emma:interpretation>
              </emma:one-of>
            </emma:emma>
          </inkml:annotationXML>
          <inkml:trace contextRef="#ctx0" brushRef="#br0" timeOffset="128284.4701">3077 11981 1589,'6'0'323,"-2"0"-33,6 7-36,-2 0-24,1-4-26,-1 5-18,0-1-18,1 5-15,1-1-16,-1 1-20,0-1-9,1 3-10,-2 0-10,1-4-8,-5 0-4,3 4-12,1-3-1,-1 2-6,0-1-6,-2-2-6,0-2 0,-1-1-7,1-1-2,0-1 3,-5 0-3,3-2-2,0 1 2,-2-1-1,2-2-4,0 1-4,-2-2-2,1 0-2,0-2-1,3-1-8,-3 0 4,3 0-3,-1-4-4,0 2 0,-3-1 1,6-5-5,1 1 2,-1-4-2,-2 2-1,2 3-5,-1-2 4,-1 3 0,0 2 0,-3-1-5,3 2-6,-3 1-1,1 0-1,1 2 2,1 0 3,-1 1-3,0 1 1,0 0 1,2 0 1,0 1 1,2 3-1,-4-2 0,5 4 2,2 2 0,3 1 2,-1-1-1,-1 0-1,1 0 3,-3 1-1,-1-1 2,0-2-2,-2 0-1,0 0 2,-1-3 0,-1 1 0,-1 1 6,1-2 3,-1 0 4,0 0-2,0-3-1,-2 0-7,0 0 5,1 0-1,0 0 2,1-3-7,-1-1 2,0-3-2,1 2 2,2-7-2,-2-2 1,2 0-5,-1-2 1,2 1-6,-1-4-7,-2 4-7,2-2-12,-1 2-24,-1 0-23,1 2-24,-1 3-39,0 1 12,-1 1-129,0 1-25,-2 3-14,2-1-36,0 2 28,-3 1-186,3-1 32,-1 1-396</inkml:trace>
          <inkml:trace contextRef="#ctx0" brushRef="#br0" timeOffset="128721.9384">3657 12103 1615,'0'3'251,"3"0"-31,1-1-25,0-1-19,2 1-23,-1-2-14,2 0-22,2 0-5,1 0-9,5 0-9,3-2-9,2 1-8,-2-4-9,2 0-13,2 0-1,-3 0-12,-2-3-13,-1 1-14,1-2-2,-1 1-7,-1-1-12,-1-1-1,0 0-10,-3-1 7,1-1-6,-5 2 5,0-1-6,-5 2 6,1 0-1,-1 0 0,-2 1 7,0 1 11,-2 1 11,-1-1 15,1 3 5,-1-2 0,-1 1 5,-1 1-2,0-1 2,-1 2-4,-1 2 9,0 1-1,-1 0 14,-1 1 0,2 4 4,-7 2-5,2 1-5,0 2-5,3 2-1,0-1-2,1 0-3,1 1-6,2 0 0,1-1 0,1-1-3,2 2-2,1-2-2,0-2-4,1 5-11,2 1-12,3-3-13,0 2-24,5-1-29,-1-3-44,2 0 12,4-1-189,-1-1-45,1-5 26,0 1-221,3-3 35,0-3 42,-3 1-371</inkml:trace>
        </inkml:traceGroup>
        <inkml:traceGroup>
          <inkml:annotationXML>
            <emma:emma xmlns:emma="http://www.w3.org/2003/04/emma" version="1.0">
              <emma:interpretation id="{5004D26E-FD86-4D73-A275-31BC012B7253}" emma:medium="tactile" emma:mode="ink">
                <msink:context xmlns:msink="http://schemas.microsoft.com/ink/2010/main" type="inkWord" rotatedBoundingBox="11497,13363 13442,13415 13414,14451 11470,14399"/>
              </emma:interpretation>
              <emma:one-of disjunction-type="recognition" id="oneOf21">
                <emma:interpretation id="interp105" emma:lang="en-US" emma:confidence="0.5">
                  <emma:literal>apply</emma:literal>
                </emma:interpretation>
                <emma:interpretation id="interp106" emma:lang="en-US" emma:confidence="0">
                  <emma:literal>ably</emma:literal>
                </emma:interpretation>
                <emma:interpretation id="interp107" emma:lang="en-US" emma:confidence="0">
                  <emma:literal>amply</emma:literal>
                </emma:interpretation>
                <emma:interpretation id="interp108" emma:lang="en-US" emma:confidence="0">
                  <emma:literal>atopy</emma:literal>
                </emma:interpretation>
                <emma:interpretation id="interp109" emma:lang="en-US" emma:confidence="0">
                  <emma:literal>abbey</emma:literal>
                </emma:interpretation>
              </emma:one-of>
            </emma:emma>
          </inkml:annotationXML>
          <inkml:trace contextRef="#ctx0" brushRef="#br0" timeOffset="129346.8875">4629 11903 1504,'0'-3'297,"0"-1"-25,-2 0-21,-1 1-11,1 0-29,-4 2-20,-1-2-8,1 3-22,1 0-12,-4 0-19,-2 1-10,-4 2-11,1 3-11,-2 0-11,2 2-7,3 2-9,-3 1-9,4 0-4,2 0-5,2 1-3,0-2-4,1-1-3,3 3-3,2-5-2,2 4-3,0-2-5,3 2-7,0 0-9,4 1-4,1 0-4,-1-4-9,3 0-10,0-1 1,2-1-5,0 0-9,3-5-3,-1 1 4,-7-2-10,1-3 3,2 0 4,0-1 4,1-2 12,-2-4-10,-1 0 1,0 1 11,-2-1 14,1 2 7,-5 0 14,1-3 3,-2 3 9,-1 2 9,0-2 1,1 4 6,-1-2-1,-1 0-2,0 2-8,1 0-10,1 1-4,-2-1-7,-1 4-2,1-4-2,1 2-7,-1 2 5,-1 0-2,2 0-2,0 2-3,-2-1 3,2 2 0,1 1-1,-1 1 3,1-2-3,1 3-2,-1 0-8,4 0-11,3 5-17,-1-3-18,-1-1-27,-1-1-26,3-1-69,-2 0 14,-1-2-79,2-1-18,-1 0-13,1-1-10,-2-1-12,-2 0-107,2-3 31,-1-1-95,4-4-358</inkml:trace>
          <inkml:trace contextRef="#ctx0" brushRef="#br0" timeOffset="131674.8431">4929 11703 1741,'0'-16'335,"0"1"-40,0 4-41,0 1-28,0 3-26,0 1-23,0 1-17,0 1-20,0 4-13,0 4-13,0-3-12,0 6-11,0 1-6,0 5-3,0 5-7,0 4-8,0 1-3,0 3-6,4 4-5,-4 1-1,2 2-6,-2 0-5,0 2-2,1-2-6,0 1-2,1-1-1,-2 1-2,1-2 1,2 0-5,-3 1 0,3-5-1,-2 3-3,1-5 0,-1 1-6,3-4-5,-1-2-7,1-1-2,-2-4-6,-1-1 1,1-3-2,-1-2-5,3-2-2,-4-1 7,2-4-3,-1 0-3,0 0 0,1-1-4,-1-2 4,2 0-2,-3-3-4,0 1-1,3-3-8,-2 1-2,1-5 1,-1-4-3,-1-3-6,3-3 9,0-3 0,-2 1 5,0 0 10,2-3-15,-3 2 9,2-1 3,0-1-2,0 3 17,2 0-15,-3-1 3,4 4 3,-1 2 2,0-1 0,0 2 0,2 1-4,1 0 4,1 3 1,1 1 5,1 1-3,-2 1 2,2 4 3,-3 1 1,0 0 11,1 3-10,-2 0 3,7 3 3,-2 3-2,3 0 4,-4 3-3,1 0 2,-1 2-4,0 0 4,-1 2 1,-2-1 0,-1 1 8,-2-4-7,-1 1-2,-2 1 1,-1-2 3,0 0 0,-1-1-4,-3-1 1,0-1 2,-1 1-2,0-2 0,-2 0 2,3-2 0,-3 2-3,1-2 1,0-1-1,-1-2-6,2 0-5,-1 0-8,2-4-4,0 1-11,1-2-7,1 1-5,2-3-10,3-5-11,3-3-14,1-3-28,6-1 9,19-30-51,-8 23-7,-2-4-1,1 3 5,-12 13 6,21-27 9,-25 28 12,6-3 8,1-5 19,0 2 8,-3-4 15,2 1 20,-2 0 19,-3 0 19,-1 0 31,5 1 1,-8 1 34,2-1 27,-6 3 20,1-1 20,-1 4 8,-1 0 8,-2 0-5,3 1-12,-3 3 0,0 1-2,2 2-8,-4 1-9,4 2-10,-2 0-11,-1 2-9,3-1-9,-2 3-8,-1-1-5,2 2-9,-1 0-2,1 2-6,-3 2-2,3 0-5,-1 3-2,0 4 1,0 2-2,0 5 1,1 4 1,-1 0-1,1 1 0,2 3 1,0 1-7,0 0 2,0 3 0,0-1-1,2 1-1,-1 2-1,1 0-2,0 2 1,1 0-4,-1-1 2,2-1-2,0 4 1,2-3-1,-5-2 0,3 0-1,0-2 2,1 1-3,0-3 4,-1-1-1,1-4-2,-4-1-2,2-3 3,0-3-2,0-1 6,-2-7 2,-1 2-2,1-1-4,-1-3-1,0 0-3,0-2-4,0-3 0,0 0-3,-1 0-3,1 0-9,-1-4 3,1 0-1,-5-1 1,4-1-2,-2-3 2,2-2-1,-2-6 0,0 1 2,0-3-1,0-2 1,1 2 0,0-1 0,1 0 0,-1-1 4,2 1-2,0 0 2,0-2-5,0 2 2,0 1 2,3 1 1,-1-2-3,-1 3 1,3 2 1,0-2-2,2 3 2,0 1-2,-1 3 0,0 0-6,3 4 2,0 1 5,-1-1-4,0 3 2,0 2-1,0-1-1,2 2 2,-4 0 0,3 2-1,-1-1-2,2 7 4,5-2 3,-7 3-2,2-2 1,-2 3 3,-2 0-3,0-2 3,-4 1 3,-1-1-3,0 1 3,0-2-7,-1 5 7,-4 0 0,0-3 1,-1-1-1,-1 4 0,-1-2 3,1-3-2,3-1 3,-5-1 0,2-2 2,2 1-2,-1-2-6,4-2-1,-3 0-4,1-2-4,1-2 0,1 1-1,2 0-3,0-3-2,2 2-2,2-4-8,4-4-5,2-1-3,3-2 4,0-3-4,2 0-4,0 0 4,2 1 4,4 0 3,-4-1 0,4 2 7,-4-2 2,4 2 3,-3-1 0,2 0 2,-6 0 5,0-2-2,0 1 3,0 1-2,-4-3 2,1 2 1,-2-1 0,-1-1 0,2 2 6,-6 0 9,-1-2 4,1 2 9,-2 2-5,-2 3 5,0-1 3,0 2 5,-3 0-2,0 3 1,2 1 7,-1-1 3,1 3 0,-2 0 7,3-1-2,-4 0-4,2 3-8,0-1-5,0-1-2,-2 3-4,3 2-2,-2 1-3,-1 0-1,1 3-2,-3 1-2,3 7-3,-1 1-2,-4 2-7,2 1 8,2 3-7,0 1 7,1 1-3,-3 2 3,6 1-2,0 2 2,0-1 0,0 1-1,0 0 3,0 0-1,0-1-5,0 0 3,3 0 1,0-4 0,-2 1 0,1 1-4,-1-3 0,5 1 2,-1-3 6,0 1 0,0-3 0,-2-1-3,1-3-3,3 2 3,0-4-5,0 0-3,-1-3-2,5 3-10,0-4-3,1 0-3,-1-2 0,0-2 0,3-1-13,-4 0 3,4-1-2,1-2-3,-1-2-1,2-2-1,-2-1 3,0 0 2,-3-2 8,-2 2-5,-2-3 4,1 4 3,-7-3 6,4 3 10,-1 1 7,-4-3 9,1 4 6,1-3 12,-2 1 3,0 2 4,0-2-3,0 3 3,-2-1-5,1 0-2,1 1-7,-4-1-2,2 2-2,-1 2-3,2-1-4,1 2-1,-4-1 0,2 1-3,1 0-1,1 0-1,0 1-1,-1 1-1,1 1 0,0-2 1,0 4 2,1 1-1,0-1 1,2-1-4,0 2 1,1-2-2,2 1-4,-2 0-5,-1 0-4,4 0-3,-2 0-2,4-2-4,-5 0-2,3 0 0,-1 1-2,2-2-2,-1-1-1,0-1 3,2 0 2,-5 0 4,1-1 3,1-1 0,1 1 1,-1-2 2,-2 0 1,2 2 3,-2-2-1,-1-1 6,2 1 4,-2 0 11,0-1 6,1 1 3,-1 0-5,0 1 0,-1 1-9,1-3 1,-1 3-2,-2-1 0,4 1-5,-3 1 0,2-3 0,-2 3 1,2 0 0,2-3 2,-1 3-2,1 0-13,0-1-2,0 1-6,1-2-8,-1 2-7,1-1-2,0-1 0,-1 0 1,-1 1 8,2-2-6,-2 0 7,2 1 0,-2-1 8,0-1-4,1 1 4,-4-2 2,3 1 5,-2-1 13,2 0 8,-1 1 5,-2-2 1,0 1 8,2 1-1,0-1 10,-2-1 2,-1 3-1,0-2 2,2 1 1,-2 0 0,0 0-1,0 0 0,3 2-6,-3-2-2,0 2-8,0-2 2,0 2-3,0 0-5,0 1-3,0 0-6,1 1 1,-1 0 1,0 0-4,0 0 1,0 0 0,0 1-1,0 2 2,3 1-2,-3 1 3,0 1-1,0 1-4,0 1 3,1 0 1,3 1 2,-4 1-3,0-1-3,0 7 5,0-2-1,2 3 0,-1 1-1,1 2 3,-1-2-3,-1-2 2,1 2-1,2 1 1,-3-1-1,0 2-3,-3-1-2,2 1 9,0 1-4,-4-1 0,1 1 2,-1 1-10,-1 0 13,-1-3-2,-1 3-4,1-2 3,-3 1-13,-3-1 10,2-1 4,-2 1-1,1-2-1,0 1-2,1-1-10,1-2 9,-1-2 1,0-3 3,0 2-3,4-3 3,-3 0-1,1-4-1,2 1 1,0-2 2,2-2-1,-5-1 0,3-1-2,0-1 3,0 0-4,1-3 3,-4-1-4,-2-5-6,2-3 9,3-1-7,-3-2 3,4-1-3,1-4-2,3-1 0,2-2-3,2 1 4,2 0-4,3-2 0,0 1-4,3 1-4,4 1-4,3 0-12,-2 3-10,3 0-5,2 1-11,3 0-22,-1 4-28,0 0-43,4 2 15,-1 0-222,2 0-185,-1 1 42,2 1-37,1 2 46,-3 0 41,0-1-415</inkml:trace>
        </inkml:traceGroup>
        <inkml:traceGroup>
          <inkml:annotationXML>
            <emma:emma xmlns:emma="http://www.w3.org/2003/04/emma" version="1.0">
              <emma:interpretation id="{6D303338-D51A-4F96-B103-6143943EE38B}" emma:medium="tactile" emma:mode="ink">
                <msink:context xmlns:msink="http://schemas.microsoft.com/ink/2010/main" type="inkWord" rotatedBoundingBox="13782,13445 15224,13484 15186,14918 13744,14879"/>
              </emma:interpretation>
              <emma:one-of disjunction-type="recognition" id="oneOf22">
                <emma:interpretation id="interp110" emma:lang="en-US" emma:confidence="0.5">
                  <emma:literal>lay</emma:literal>
                </emma:interpretation>
                <emma:interpretation id="interp111" emma:lang="en-US" emma:confidence="0">
                  <emma:literal>boy</emma:literal>
                </emma:interpretation>
                <emma:interpretation id="interp112" emma:lang="en-US" emma:confidence="0">
                  <emma:literal>log</emma:literal>
                </emma:interpretation>
                <emma:interpretation id="interp113" emma:lang="en-US" emma:confidence="0">
                  <emma:literal>coy</emma:literal>
                </emma:interpretation>
                <emma:interpretation id="interp114" emma:lang="en-US" emma:confidence="0">
                  <emma:literal>toy</emma:literal>
                </emma:interpretation>
              </emma:one-of>
            </emma:emma>
          </inkml:annotationXML>
          <inkml:trace contextRef="#ctx0" brushRef="#br0" timeOffset="132362.2938">6742 12063 1379,'0'2'277,"1"-2"-25,2 0-22,3 0-16,1-3-23,2-3-15,4 0-21,1-3-13,2 0-12,-2-4-10,1 0-10,0-4-12,1-4-16,-3 2-2,19-32-10,-22 36-9,1-5 5,-1-3-18,-3-1-8,3-1 0,1-1 0,-6 1 6,0 0-2,-1 2 3,-3 2 2,-1-1 16,0-1-3,-1 5 3,-2 0-3,2 2 3,-5 2-3,3 2-3,2 4-5,-3 0-5,1 1-2,-1 4-13,1 0-1,0 1-3,-1 2-3,0 2-5,-2 0-2,-1 6-7,-2 2 6,0 2-5,0 2 2,2 4-3,-1 0-3,-1 4 1,4 4 1,-2-3-4,0 0 3,2 2 1,1 2-1,1-3 0,1 3 0,2-3-1,0 1 3,4-1-6,-1 2 7,5-3-4,-1-1-10,3-2-14,0-1-16,4-1-17,0 2-21,3-6-26,1 1-33,0-1-33,3-5 14,2 1-103,-1-3 2,-1-2-8,0-2 2,-2-3 9,0 0 9,-1-3 19,1-1 20,-4-2 19,1-1 40,-2 1-560</inkml:trace>
          <inkml:trace contextRef="#ctx0" brushRef="#br0" timeOffset="132706.0126">7250 12021 2441,'4'-9'147,"0"0"22,-2 3-2,-1 0-3,1-2 1,-2 4-11,0-1 3,-3-1-9,1 3-9,2 0-13,-5 0-12,2 1-12,-1 1-8,0 1-10,-2 0-10,0 0-7,1 0-5,0 3-8,0 0-5,-2 0-4,3 3-3,-1 0-6,1-2-4,1 4-2,1-2-1,0 1-2,2 1 0,0-1-3,0 1-2,2 0 0,2 2-3,1 2-1,1-2-6,2-2-2,1 2 0,-1-2-4,-1-3-3,2 0 0,-1-2-3,-1-1 0,0-2 2,-1 0-1,1-2 1,-3 1 0,2-2 0,-1-3-1,-3 1-3,2 1 2,-3-4-2,2 2 0,-3-2-2,0 0 1,0 0 1,-3-1-1,1-2-1,-1-3-5,1 3 1,-3 1-5,2-2-11,0 3-12,0 0-13,2 3-42,-1-1-20,2 0-16,0 1-18,2 1 15,1 1-35,-2-3-8,5 3-8,4-5-1,1 3-1,3 1 3,1-5 9,6 4 9,-4 0 14,4 0 14,-5 1 16,6 1 28,-5-1-633</inkml:trace>
          <inkml:trace contextRef="#ctx0" brushRef="#br0" timeOffset="133315.3559">7525 11832 2705,'9'-4'165,"-1"0"0,-2 2-8,-2-1-17,-1 0-5,-1 1-7,-2 0-11,0 0-13,0 2-5,-1 0-9,0 0-7,-5 0-3,3 4-4,-1-2-10,-4 1-5,2 0-6,-2 4-8,-2 1-6,-1 0-2,1 1-6,1 0-2,5-1-4,-2 3 1,2-4-1,4 2-4,-4-1-3,4-1-4,1 1-7,2-2-7,0 1-11,4 1-10,0 1-7,3-1-14,3-2-12,-2 0-17,0-3-11,-1 0-12,0-3 0,-1 0 5,0 0 10,-3-2 2,2 1 4,-2-2 13,1 0 36,-3-1 22,3-1 31,-3 0 9,0-2 16,-2 1 11,2-1 11,-1 3 3,-2-3 9,0 2 2,1-1 0,1 0-5,-2 1-6,0 1-8,-1 0-8,0-1-12,2 2-9,-1 1-5,1-1-7,-2 1 0,0 2-6,0 0-2,3 2-10,-1 1 4,0 2-1,-1 3-2,2-3-1,-2 3 1,2 7-1,-1 2 8,-1 4 8,2 0 5,0 5-8,-2 0 12,0 4-4,-1 1-4,0 2-1,0 2 2,0 1 0,-4 46-5,0-32 2,3-1-4,-4-1-6,0-2 1,1 2-4,-4-1 0,6-27-1,-4 46 6,2-47-5,-2 5-1,2 6 2,-3-2-1,0 2 0,-1-3-1,2 0-1,-5-3 3,5-4 0,-2-1 0,-2-4-1,-1 0-10,-2-3 0,2-3-1,0-4 0,-1-1-5,1-2-9,-4-4-6,-2-2-10,0-3-7,-3-3-11,2-3 1,1-2-1,-4-3-4,6-2 11,-2-3 1,1 0 3,4-2 4,-1 1 0,0-3 8,6 3 3,-1-2 1,2-1 2,4 3 0,2 2 1,1 1 0,3-4 0,5 6 2,0-1 1,8 1 0,35-22 2,-14 19 0,4 1 1,5 0 0,3 1-11,6 2-15,2-6-13,2 2-15,5 3-17,-5 2-16,1 1-31,-1 0 11,-2 3-177,-8 1-47,-11 0-106,-19 7 34,1-1-107,2-2 41,-2-1 36,-3 3-342</inkml:trace>
        </inkml:traceGroup>
        <inkml:traceGroup>
          <inkml:annotationXML>
            <emma:emma xmlns:emma="http://www.w3.org/2003/04/emma" version="1.0">
              <emma:interpretation id="{F3A85CA6-D674-43A1-9D87-32080618CDCC}" emma:medium="tactile" emma:mode="ink">
                <msink:context xmlns:msink="http://schemas.microsoft.com/ink/2010/main" type="inkWord" rotatedBoundingBox="16082,13435 21134,13570 21094,15080 16042,14946"/>
              </emma:interpretation>
              <emma:one-of disjunction-type="recognition" id="oneOf23">
                <emma:interpretation id="interp115" emma:lang="en-US" emma:confidence="0.5">
                  <emma:literal>login-loyal</emma:literal>
                </emma:interpretation>
                <emma:interpretation id="interp116" emma:lang="en-US" emma:confidence="0">
                  <emma:literal>Joynt-loyal</emma:literal>
                </emma:interpretation>
                <emma:interpretation id="interp117" emma:lang="en-US" emma:confidence="0.5">
                  <emma:literal>login = boys K</emma:literal>
                </emma:interpretation>
                <emma:interpretation id="interp118" emma:lang="en-US" emma:confidence="0.5">
                  <emma:literal>login = boy 2K</emma:literal>
                </emma:interpretation>
                <emma:interpretation id="interp119" emma:lang="en-US" emma:confidence="0.5">
                  <emma:literal>login = Woyak</emma:literal>
                </emma:interpretation>
              </emma:one-of>
            </emma:emma>
          </inkml:annotationXML>
          <inkml:trace contextRef="#ctx0" brushRef="#br0" timeOffset="142534.0487">11916 12399 1374,'0'4'272,"0"-3"-25,0 1-24,4-1-24,-1-1-21,0 0-14,2 0-17,2 0-4,-1-1-12,6-2-12,3-4-9,1-1-8,-2-4-13,5 1-9,-1-3-8,-1-1-5,1-3-8,-1-1-19,18-31-26,-13 19-12,-2-5-9,-3-1 0,-2 1 7,-8 20-8,0-7 0,-1-2 1,2-1 2,-1-1 2,-1-1 2,0 2 15,-2 3 26,-1 0 9,0 2 8,-2 2 14,-1 0 1,0 8 0,0-4-9,0 6-5,0 0-9,0 1-6,0 3-2,0 0-6,0 2-2,-3 3 0,2 0-4,-2 3 1,0 0-5,0 4 5,-1 6-2,-2 1 1,-1 6 1,-1 0-3,4 3-1,-3 3 0,1 1-1,1 0-2,-1 1-2,-1 0 0,3 0-1,0 2-4,-1-4 0,4 1-1,-2-1 3,2 0-2,1 1 0,0-3-7,1-1-12,2-1-18,-2-1-16,6-2-27,-1 0-19,1-5-27,4 2-46,2-3 15,-2-2-105,4-1-53,1-2-24,1-2-75,-3-3 32,0-3-116,3 0 28,1 0-340</inkml:trace>
          <inkml:trace contextRef="#ctx0" brushRef="#br0" timeOffset="142924.7104">12465 12306 1200,'7'-11'272,"-2"0"-14,-2 3 3,-1-2-29,-2 2-22,0 4-11,0-4-16,-2 5-14,1-1-13,-5 3-12,3-1-16,-2 0-11,1 2-9,-2 0-12,-1 0-9,1 4-8,1-3-10,-2 3-6,1-1-6,2 2-5,-2-2-5,1 3-2,2 0-3,0-1-4,-1 1 0,4 1-3,0 0-5,0-1-5,0 0-4,3 1-3,-1 0-4,1-3-8,4 5 0,0-3-4,2 2 0,-2-1-4,0-5 1,0 1-1,0 0-4,0-1-4,1-2-2,-2 0 2,-2-2-1,3 2-2,-1-4 1,-2 0-2,-1-3 0,1 2-1,-1 0-2,-2-1 4,0-2-5,-1 2-6,0-2 0,0 1-2,-1 0 0,1-1 0,-3 1 1,2-1 7,-3 1-3,1 3 1,1-3 4,0 0 0,-1 2 4,-1-1-4,1 0-9,0 3-11,2-1-24,-1 0-33,1-1 8,1 2-24,0 1 3,0-1-10,3 1-26,1 1-5,3-1-3,-2 1 5,4-1 4,-4 0 10,11 2 10,2-1 13,2-1-608</inkml:trace>
          <inkml:trace contextRef="#ctx0" brushRef="#br0" timeOffset="143549.6794">12739 12168 2192,'9'-3'135,"1"0"8,-1 0 12,0 1-14,-3-2-3,-2 3-3,0-3-11,-2 3-9,-1-1-8,1 2-9,-2 0-11,0 0 0,0-1-8,-3 1-4,1 0-2,-2 3-1,1 0-3,-1 0-6,-1 3-2,-2-3-9,4 2-4,-4-1-3,4 4-6,-3-1-2,4-1-3,-3 0-5,3 1 2,0 1 1,1-1 0,1-1-2,0 1 1,0-1-2,0 1-1,3 1-2,-1-4-2,3 0-4,-3 1 1,4-1-6,1-2-4,-1 1-6,3-3-4,-3 0-6,2 0-9,-2 0-1,3 0 2,-2-3-4,2-3 4,1 0-1,-1 1 2,-1-2 1,-4 1 2,3-1 0,-4 0 4,1 1 10,-1 1 9,1 0 4,-2 0 7,1 0 4,-2 2 5,0-2-6,-1 2 4,3-1-1,0 2-5,-2-1-5,-1 2-12,3-1 4,-3 1-2,0 1-1,0 0-1,3 0-7,-2 3 6,1 1-3,-1 2 2,1 0 2,-1 1-1,3 8 3,0 3 2,-1 0 2,0 2 0,0 3 3,-2-1-4,2 5 13,-3 1 2,0 2 2,-3-1 0,-1 1-7,-2-1 4,-2 3-2,4-2 0,-5-1-2,-12 39 0,14-53-9,-3 5 10,-1 3-2,-3 1-2,3-1 2,-3 1-3,0-3 4,0-1-2,0-2-2,0 0 4,-2-5-4,-1 0-1,-1 1-9,3-5 4,-2 0 4,0-1-4,-1-2-1,4-2 0,0 0 1,0-3-5,0-1-3,4 0-3,0-1-2,-3-4-4,1-3-6,-1 1-5,2-5-3,2 1 0,1-4-2,5-4-11,2 0 8,1-3-1,4-2 3,6 0-2,21-33 4,-9 22 0,5 6 3,-3 1 2,4 0-1,1 2 1,4 5-4,-3 1-17,1 0-8,-17 13-19,5-5-24,5 2-70,1-2 14,1 2-154,1 1-49,-2-2-181,4 2 39,-4-1-27,0 0 45,-1 1 32,-3 2-351</inkml:trace>
          <inkml:trace contextRef="#ctx0" brushRef="#br0" timeOffset="145190.1693">13265 12063 947,'3'-4'173,"-3"4"-5,0 0 5,0 0-22,3 0 8,-3 0-1,0-1-5,0 1-6,0 0-3,0 0-14,0 0 7,0 0-27,0 0-18,0 0 7,1 0-5,-1 0-7,0 0-4,0-2-9,0 2-13,0 0 5,0 0-2,0 0-6,0 0-2,0 0-5,0 0-3,0 0 1,0 0 1,0 0-6,0 0-8,0 0-2,0 0-3,0 0-1,0 0-6,0 0 3,0 0-12,0 0 6,-1-3 2,1 1 0,0 1-4,-3 1-4,3 0 2,0 0-2,0 0-4,0 0 3,0 0 0,0 0 1,0-2 0,0 2 4,0 0 6,0 0-3,-3-1-3,3 1-1,0-2 0,0 2-2,0 0-1,0 0 5,0 0-4,0 0 5,0-2-2,0 2-1,0 0 0,0-2-2,0 2 0,0-1 0,0 1-7,0-2 5,0 2 1,0-2-1,0 2 2,0-1-2,0 1 2,1-2-5,1 1-1,-2-1 0,0 0-1,3 1 1,-3-2-3,2 0 1,3 1-2,-1 0-5,-1-2 4,2 1-3,1 0 1,-2-1 0,2 0-1,-1 2-6,2 0 7,-1-1-2,1 0-1,-1 2-1,1-1-1,-2-1-1,2 3 2,-1 0-2,1 0 4,0 0 2,-1 3-2,1-1 12,-2 2 8,1 1 5,-3 0-1,4 6 6,-5 3 1,1-1 0,-3 0 1,0 1-2,-1 6 0,-3-4 2,-2 2-1,-1 0-2,-1-2 0,-2 0-4,-3 1-6,-1-2 6,-1 0-2,-1-2-2,1 0-3,1-1 0,-3-2-3,0 0 2,3-2-3,-1-1-4,2-1-2,-1-3-2,4 0-3,0 0-2,2-1 0,1 0 2,1-2-4,-1 0-3,4 0-2,-2 0-1,3 0 0,0 0 1,2-2 0,0 0-3,0 2 4,1-1 0,2-1-3,2 2 0,2-1 4,-1 1-3,4-2 4,5 2 1,4 0-6,2 2 3,-2-1 4,6 1 2,-2 1 5,1 3-13,0-3-24,-2 0-34,2 2-51,0 0-64,0 0 14,0-1-177,-6 0 30,0 0-271,-2-1 45,-2-2 48,-3 1-513</inkml:trace>
          <inkml:trace contextRef="#ctx0" brushRef="#br0" timeOffset="145627.6343">13712 11641 1684,'1'-3'312,"2"-2"-38,-2 1-35,1 3-26,-2-1-21,0 2-12,0 0-4,0 2-7,1-1-13,-1 4-16,0 2-5,0 1-17,0-1-7,0 8-9,-1 3-4,-2 2-11,-1 3-5,4-1-9,-3 0-6,1 0-5,-2 2-7,1-4-1,1 1-4,-3-1-5,3 0-2,0-2-11,-1 0-22,0-3-22,2-1-35,1-3-41,0-1-63,0-2 14,0-2-150,0 1-35,0 0-152,0-4 35,-1 1-55,1-3 36,0-1-404</inkml:trace>
          <inkml:trace contextRef="#ctx0" brushRef="#br0" timeOffset="145986.9829">13907 11690 1429,'3'-4'262,"-2"2"-25,-1 0-5,0 0-39,0 2-17,0 0-17,-4 4-17,-2-2-16,2 1-15,-5 3-3,-2 1-15,-3 0-13,0 4-8,0-2-7,-4-2-10,7 2 1,-2 0-11,2-3-7,1 0-2,0-1-4,3 0-7,0-1 2,3-1-6,0 0-2,-1-1 10,1-1-19,4 1 4,0-1-2,0 1-1,0-1-2,4-1 3,-1 3 1,0-2 8,4 1 11,4 3 2,2-3-1,1 4-5,0 2 4,1-5-2,2 4-2,2 1-3,-3-1-3,0 3 0,5 0 1,-4-2-3,1 2-2,0 1-15,1-3-37,-3 4-66,3-4 9,-3 1-164,0-1-59,-1 0 26,-2-3-230,-3 0 39,0-3 63,-1-1-368</inkml:trace>
          <inkml:trace contextRef="#ctx0" brushRef="#br0" timeOffset="137331.0905">9026 12646 1250,'0'2'193,"0"0"-21,3-2-14,-2 0-3,1 2-10,-1-2-7,2 0-9,-2 0-4,1 1-8,-1-1-1,2 0-3,-3 0-3,3 0-2,-3 0-2,3 0-9,-2 1-10,0-1-6,1 0-3,-2 0-5,0 0-3,0 0-2,3 0-4,-3 0-1,1 0-3,-1 0 1,1 0-4,-1 0-4,0 0-1,0 0-5,2 0-1,-2 0-1,0 0 2,0 0-15,0-1 1,0 1-4,1 0-3,-1 0-4,0 0 2,0-1-5,0 1-1,0 0-2,0 0-4,3 0 2,-3 0-3,0 0-1,0 0-3,0 0 4,0 0-2,0-2-3,0 2-2,0 0 2,0 0-1,1 0 0,-1 0-1,0 0 1,0 0-4,0 0 3,0 0 0,0 0-2,0 0 3,0-2-3,0 2-2,0 0 3,0-2 1,0 2-1,0 0 1,0 0-4,0 0 0,0 0 0,0 0 0,0 0 0,0 0-1,0 0 2,0 0-2,0 0 2,0 0-2,0 0 0,0 0 1,0 0-1,0 0 0,0 0-2,0 0 7,0 0-4,0 0-2,0 0 0,0 0 1,0 0-1,0 0-2,0 0 3,0 0 0,0 0 0,0 0 1,0 0 4,0 0-6,0 0 3,3 0-3,-1 0 3,-2-1-2,1-1-1,-1 0 3,3 2-2,0-1-1,-2 1 3,2-2-1,0 1 0,0-1 0,-1-3-1,3 3 2,-1-1 0,0-2-1,0 2 2,2-2 0,1-3-1,4 0 3,-4-3-2,3-1 0,0 1 0,1-2-6,0 0-8,-1-3 3,0-2-14,0-3-2,1 2-5,3-5-13,-3-1 2,0 1 2,-1-4-1,0 1 8,0-2 0,0 3 5,-2 1 4,-2-2 0,1 3 8,0 1-2,-2 0 7,1 1 16,-2 1 5,-1 1-2,0 2 10,-3 4 10,3 0 5,-2 4 7,-1 0-1,1 2-4,-1 0-8,0 3 0,0 0-4,0 1-2,0 1 1,-2 3-2,-1 0 0,1 0 3,0 3-1,-3 2 2,0 5 0,-2 4 1,-3 4-2,2 2 4,-2 2-2,0-2 0,0 2-3,0 1-4,2 0 1,-1 0-3,1 0 0,2 0-1,1 0-1,-2 1 1,5-1-2,1-1 1,1 1-1,0-3 3,3 1-2,0-1-4,2 1-6,2-4-13,2 1-17,0-1-16,7-2-54,-2-2-45,4 0 12,0-3-149,2-2-45,-2 1-138,3-3 35,-1-1-85,0-1 47,-1-1 34,5-2-321</inkml:trace>
          <inkml:trace contextRef="#ctx0" brushRef="#br0" timeOffset="137737.3169">9768 12444 1447,'0'-3'254,"0"-1"-21,-2 2-19,-1 0-16,-1-1-10,0 3-12,1 0-8,-1 0-14,-2 0 9,2 3-23,-3-2-12,-3 3-11,0 3-13,1 0-6,-3 1-1,1 2-17,1-1-7,3-1-10,-3 1 0,3 1-8,0 1-3,5-2-1,0-1-2,-1-1-4,3 1-1,0-1-2,0-1-5,3-1 0,1 1-2,-1 0 0,4-3-6,4 3-1,-4-1-3,6-2-2,-2-2-4,1 1 6,-4-2-7,0-3-2,5 0-4,-2-5-4,2 2-4,-3-4-4,-2 0-3,-1-2 0,0 1 1,-4 0-2,3-2 1,-4 3 4,1-2-5,-3 2-2,0 2 1,0 1-3,0-1-9,-3 0 0,3 1-3,-2-1-14,-1 1-6,0 0-14,0 2-17,0 1-28,-1-1-34,4-1 13,-1 2-42,1 1-22,0-1 5,0 1 2,1 2 4,2-2 6,1 3 4,3-1 1,0 1 3,7 0-5,4-2 10,2 1-600</inkml:trace>
          <inkml:trace contextRef="#ctx0" brushRef="#br0" timeOffset="138332.0763">10102 12356 2021,'10'-3'178,"1"0"-4,-4 0-6,0-1-21,-4 2-3,1 0-12,-3 2-7,-1-1-9,0 1-15,-3 0-9,1 0-6,-3 1-6,0 3-10,-1 0 4,1-1-19,-5 3-4,1 1-6,1 0-5,1-1-2,1 0-4,1 3-1,2-3-4,0 1 1,2 0-5,1-1-3,1 0-4,2 0-7,0-1-10,2-1-6,1 0-17,4 3-12,1-4-21,2 0-12,-2-1 6,3-2-77,0 0-22,3-4 1,-2 1 4,1-2 14,-1 1 11,0-3 13,-2 0 28,-2-1 30,-2-2 37,-4 1 2,1 2 91,-2-1 23,-1 1 22,0 0 11,0 2 7,-2-2 6,0 3-4,1 0-4,-2 0-14,0-2-14,1 3-16,-1 1-7,2 1-8,-2 1-9,0 0-5,0 0-4,0 1-9,0 1 1,0 3-5,-2 0-5,2 2 0,0 1 3,-1 7-2,-1 4 0,0 3 1,2 3-2,-5-1 0,4 2-3,-2 3 0,0 0-1,1 1-2,-3 2-4,-7 42-1,8-56 1,-2 7 0,-3 2-3,2 2-1,-1 0-2,0-1-2,-4-1 2,3-2 0,-4-2-2,3-2 1,-3-1-2,1-4-1,-6-1-3,2-4-3,-2 1-1,0-4-3,-1-1-1,-2-2-5,2-1-1,-2-4-2,-2 0-1,5-6-3,-2-2 1,2 1 1,1-5 0,-1-2 4,2-1-7,4-3 7,2-1 0,3-1 2,1-2-4,6-1-4,6 0-3,1 0 8,6 0 1,23-29-2,-9 26 1,4 1-9,4 1-15,0 6-19,3-5-26,0 4-34,0 1-48,5 3 15,-2 0-199,-7-4-107,-20 12 35,9-1-140,-2-2 60,-1-4 55,1 4-402</inkml:trace>
          <inkml:trace contextRef="#ctx0" brushRef="#br0" timeOffset="138831.0263">10516 12287 1515,'4'-3'229,"0"-1"-13,-1 1-18,1 2-14,-1 1-7,0 0-13,0 0-11,0 0-11,-2 3-3,0 0-10,4 0-6,-3 3-9,1 0-9,-3 5-9,4 2-6,-1 4-4,-1-4-14,-1 2-8,-1-2-3,3 1-7,-2 0-4,1 3-4,-2-4-6,1 0-2,0-1-4,-1-2-1,0-1-5,0 0 0,0-3 1,0 0-5,0 0 4,0-2 1,0 2 4,0-3-4,0 1-3,0-3-4,-1 1-1,1-1-2,-1-1-2,1 0-5,0-1 0,0-1-5,0-1 1,0 0-1,0-3-3,1 0 0,0 0-2,2-8-1,1-1 1,-1-3-1,1 0-2,2 1 3,0 0 6,-2 0 1,2 1-1,-1-1 0,2 2-1,2 5-1,-1-4 0,0 3 0,-1 2-3,-1 0 0,3 3-4,-4 1 0,1 2 0,1-1-2,0 4 1,0 0-1,0 2 2,1 2 0,5 0 0,-3 3 0,1 3 2,-1 1-1,0 2 2,-1 1 0,-4 1 4,2-1-4,-2 3 4,-2-1-19,0 1-27,-3-1-30,0-1-79,0-2 15,0 0-183,0-1-131,0-2 33,-3-2-99,3-1 36,-1-1 40,1 1-334</inkml:trace>
          <inkml:trace contextRef="#ctx0" brushRef="#br0" timeOffset="139534.0993">11118 12162 1701,'-3'0'300,"1"0"-34,0 0-25,2 0-28,-1 0-14,1 0-6,0 0-12,1 0-15,3 2-11,2-2-16,1 0-14,1 0-6,1 0-14,6 0-9,4 0-14,0 0-6,2 0-5,-1 0-7,0 0-8,-1 0-6,1 0-3,-6 0-4,3 0-9,0 1-25,-2-1-31,-1 0-41,-3 2-49,-1-2 12,0 1-159,-3-1-40,-4 0 24,3 0-268,-5 0 46,-1 0 34,0 2-415</inkml:trace>
          <inkml:trace contextRef="#ctx0" brushRef="#br0" timeOffset="139862.1986">11151 12378 1507,'-3'4'291,"1"2"-16,2-3-20,0-1-20,0-1-23,2 1-21,1 1-15,2-2-21,-1 2-15,6-2-17,-1-1-10,6 3-12,3-3-14,1 2-7,2-2-4,0 0-10,-2 2-6,1-2-8,2 0-5,-2 1-1,-3-1-7,-3 0-5,-3 0-1,-1-1-3,0 1-4,1 0-2,-4 0-5,0-2-2,-1 2-2,-1 0-2,2 0-6,-1 0-16,-2-2-8,-1 2-9,1 0-10,-1 0-15,0 0-12,1 0-15,-2 0-23,0 0 11,0 0-89,1 0-31,-2 0-59,0 0-42,1 0 29,-2-1-203,1 1 31,-1 0-354</inkml:trace>
        </inkml:traceGroup>
      </inkml:traceGroup>
    </inkml:traceGroup>
    <inkml:traceGroup>
      <inkml:annotationXML>
        <emma:emma xmlns:emma="http://www.w3.org/2003/04/emma" version="1.0">
          <emma:interpretation id="{42A8966C-35B9-49BD-8FEE-920B6ED486E1}" emma:medium="tactile" emma:mode="ink">
            <msink:context xmlns:msink="http://schemas.microsoft.com/ink/2010/main" type="paragraph" rotatedBoundingBox="18286,14935 21214,14969 21202,16034 18274,16000" alignmentLevel="5"/>
          </emma:interpretation>
        </emma:emma>
      </inkml:annotationXML>
      <inkml:traceGroup>
        <inkml:annotationXML>
          <emma:emma xmlns:emma="http://www.w3.org/2003/04/emma" version="1.0">
            <emma:interpretation id="{759FF30E-9B6C-4437-8FC6-9E89380FF11D}" emma:medium="tactile" emma:mode="ink">
              <msink:context xmlns:msink="http://schemas.microsoft.com/ink/2010/main" type="line" rotatedBoundingBox="18286,14935 21214,14969 21202,16034 18274,16000"/>
            </emma:interpretation>
          </emma:emma>
        </inkml:annotationXML>
        <inkml:traceGroup>
          <inkml:annotationXML>
            <emma:emma xmlns:emma="http://www.w3.org/2003/04/emma" version="1.0">
              <emma:interpretation id="{B511F5F2-F7EA-40DA-977A-CBE850111FEF}" emma:medium="tactile" emma:mode="ink">
                <msink:context xmlns:msink="http://schemas.microsoft.com/ink/2010/main" type="inkWord" rotatedBoundingBox="18284,15188 19153,15198 19148,15623 18279,15613"/>
              </emma:interpretation>
              <emma:one-of disjunction-type="recognition" id="oneOf24">
                <emma:interpretation id="interp120" emma:lang="en-US" emma:confidence="0.5">
                  <emma:literal>IK</emma:literal>
                </emma:interpretation>
                <emma:interpretation id="interp121" emma:lang="en-US" emma:confidence="0">
                  <emma:literal>FK</emma:literal>
                </emma:interpretation>
                <emma:interpretation id="interp122" emma:lang="en-US" emma:confidence="0">
                  <emma:literal>€4</emma:literal>
                </emma:interpretation>
                <emma:interpretation id="interp123" emma:lang="en-US" emma:confidence="0">
                  <emma:literal>IDK</emma:literal>
                </emma:interpretation>
                <emma:interpretation id="interp124" emma:lang="en-US" emma:confidence="0">
                  <emma:literal>INK</emma:literal>
                </emma:interpretation>
              </emma:one-of>
            </emma:emma>
          </inkml:annotationXML>
          <inkml:trace contextRef="#ctx0" brushRef="#br0" timeOffset="151002.5705">11327 13363 1431,'-4'-3'303,"-1"1"-30,-1 1-28,2-1-17,-2 2-18,3 0-12,1 0-15,-3-1-13,1 1-12,-1-3-7,2 3-5,0 0-14,0 0-6,-1-2-14,1 2-10,0 0-9,2 0-11,-2-2-2,2 2-7,-1-2-4,2 2-6,0 0 3,0-2-1,2 2-6,0-1-3,4 1-2,1-2-6,0 1-8,7-1-3,2 1-3,3-1-2,-1 0-7,2 2-3,1 0 1,-1 0-1,1 0 0,-4 0-1,1 0-8,-1 0-13,1 0-22,-1 0-25,-3 2-34,3 0-39,-4-1 12,-2 2-190,-1-1-36,-6-1-70,0 3 32,-1-2-161,-3 0 49,0-2 30,-3 3-391</inkml:trace>
          <inkml:trace contextRef="#ctx0" brushRef="#br0" timeOffset="151252.5238">11295 13489 2105,'-3'3'334,"1"-1"-41,0-1-38,-1 1-23,3-1-24,0 2-18,0-3-14,0 1-15,3 2-21,1-3-1,2 2-13,5 1-10,6 0-9,1-1-10,2-1-11,0 1-7,-1-2-9,1 2-6,-2-2-14,0 2-18,2-2-41,-3 0-41,-3 0-46,3 2-68,-6-2 17,2 0-169,-6 0-54,1 0 31,1 0-201,-4 0 47,1 0 38,-2 0-409</inkml:trace>
          <inkml:trace contextRef="#ctx0" brushRef="#br0" timeOffset="165720.3939">11808 13283 970,'1'-3'201,"0"0"-26,1 2 21,-2 1-2,3-1-12,-3 1 2,0-2-16,1 0 5,-1 2-26,1-2-2,-1 2-5,0-1 2,0 1-7,0-2-5,0 2-9,0-2-7,0 2-5,2 0-6,-2-1-6,0 1-4,0 0-5,0 0-4,0 0-1,1-2-4,-1 2-7,0 0-6,0 0-4,2 0-6,-2 0-4,0 0-6,0 0-8,0 0 0,0 0-4,0 2 0,0-1-2,0 3-1,-2-1-2,-1 2-2,2 2 2,0-1 0,-5 8 2,0 0 2,4 5-6,-3 0 4,0 1 0,1 1 1,-1-2 1,1 2 0,0-1-7,0 1 2,0-1-2,-1-1-2,0 1-1,0-2-4,0 1-1,2-4-1,2-2 0,-4-2-3,4-1 1,1-3-2,0 1 1,-1-1 0,-1-1 0,2 1 0,-1-4 3,1 2 5,-4 0-9,4-1-5,0-1-13,0-2-10,0 3-32,0-3-26,-2 1-43,2-2-36,0 0-49,0 0 19,0-2-128,2-1-72,-2 0 32,4 0-193,-1-3 48,-1 1 10,4 1 59,-3-1-334</inkml:trace>
          <inkml:trace contextRef="#ctx0" brushRef="#br0" timeOffset="166267.3071">12021 13340 1163,'4'-4'257,"-2"2"-17,0-1-3,-2 0-16,0 2-23,0-1-20,0 2-14,3-1-10,-3 1-20,0 0-7,-3 0-12,3 0-15,-2 0-14,-1 1-5,-1 2-4,-1 0-7,1 0-5,-3 0-8,-1 3 4,-2 2-5,-3-1 2,2 0-9,-2 1-2,-2 0-5,0 1-2,-2-1-2,0 1-5,1-3-5,0 0 2,0 1-7,1-2 0,5 1-4,1-2 4,0 1-3,2-2 1,0-2 1,1 3-2,3-2 11,-2-2 3,3 3 2,-1-2-6,0-1-3,3 0-4,0 0-2,0 0-5,3 0-1,-1 0 2,-1-1-3,1-2 0,5 3 1,-3 0-5,-1 0 0,1 0 0,0 0 0,2 0 1,-1 0 5,-1 0-1,3 3 3,-2 2-6,2-5 9,-2 3-1,0 1 2,4 2-2,0 3-8,1-1 8,4 3-1,-3-1-4,1 2 4,-2-3-1,3 1-5,-2-1 3,0 2 0,1-4 2,-3 1-1,0-3 2,-1 0 0,2 2-2,1-2 1,-2-1-4,-1-2-11,1-1-25,-1 1-27,-1 0-46,0-2-73,2 0 17,-2-2-217,5-3 31,-2 1-232,4-7 48,-3 3 48,1 0-497</inkml:trace>
        </inkml:traceGroup>
        <inkml:traceGroup>
          <inkml:annotationXML>
            <emma:emma xmlns:emma="http://www.w3.org/2003/04/emma" version="1.0">
              <emma:interpretation id="{B826D455-9A20-4ACA-A611-060C988EE1A0}" emma:medium="tactile" emma:mode="ink">
                <msink:context xmlns:msink="http://schemas.microsoft.com/ink/2010/main" type="inkWord" rotatedBoundingBox="19211,14945 21214,14969 21202,16034 19199,16010"/>
              </emma:interpretation>
              <emma:one-of disjunction-type="recognition" id="oneOf25">
                <emma:interpretation id="interp125" emma:lang="en-US" emma:confidence="0.5">
                  <emma:literal>loyal</emma:literal>
                </emma:interpretation>
                <emma:interpretation id="interp126" emma:lang="en-US" emma:confidence="0">
                  <emma:literal>boys</emma:literal>
                </emma:interpretation>
                <emma:interpretation id="interp127" emma:lang="en-US" emma:confidence="0">
                  <emma:literal>royal</emma:literal>
                </emma:interpretation>
                <emma:interpretation id="interp128" emma:lang="en-US" emma:confidence="0">
                  <emma:literal>loges</emma:literal>
                </emma:interpretation>
                <emma:interpretation id="interp129" emma:lang="en-US" emma:confidence="0">
                  <emma:literal>logia</emma:literal>
                </emma:interpretation>
              </emma:one-of>
            </emma:emma>
          </inkml:annotationXML>
          <inkml:trace contextRef="#ctx0" brushRef="#br0" timeOffset="153642.9859">12177 13738 1441,'0'1'296,"1"2"-37,-1-3-32,0 2-27,2-1-20,-1-1-21,-1 0-16,3 0-14,0 0-13,0 0-12,1 0-11,0-1-7,3-1-6,-3 2 6,9-6-15,-1 0-3,1-3-2,4 0-8,-3-2 0,1-2-6,1 0-9,-2-2-3,1-1-1,2-3-1,-3-3-1,3 0-4,17-35-7,-17 25-2,-9 17-1,2-6-3,-2-5-5,1-2 2,1-1-5,-1 1-1,0-1 0,-1 0-3,-4 1-6,4 2 4,-4 1 1,0 1 0,-1-1 8,0 3 6,-1 1 6,0 1 10,1 5 6,-3 1 5,0 2-2,0 2-9,0 3-2,0 1-5,0-2-3,0 4-1,0 1 0,0 2-8,-3 1 5,1 1 2,0 2 2,-1 1-3,0 7 0,-1 4 5,0 2-10,-4 2 8,6 3-4,-5 0 1,4 0 1,-4 3-2,4 2-1,-1-1 2,0 3-5,1-2-1,-3 1 2,5 0-5,-2-1 4,-1 0 0,4-5-2,0 2 3,0-2-6,0 1 1,3-3-11,1 0-7,1-3-7,1-1-17,4-1-21,4-4-21,-1 1-34,2-4-38,-1 0-44,4-1 18,2-3-144,2 0-22,-1-4-54,-1 0 32,3-4-158,-4 1 40,4 0 28,-2-4-326</inkml:trace>
          <inkml:trace contextRef="#ctx0" brushRef="#br0" timeOffset="154689.7669">12908 13456 1264,'3'-8'317,"0"1"-28,-3 0-9,0 1-32,0 0-14,0 2-15,0 1-13,0-1-22,-3 0-15,0 1-17,1 1-14,-5 2-8,4 0-12,-3 0-10,-1 0-9,2 0-8,-2 2-8,2 1-10,-2 0-5,-3 3-7,1 3-6,-1 0-4,1 3-13,1-2 1,0 1 2,3-1-6,0-1-1,0 0-6,1 0-1,3-1 0,-1-2-4,1 0 3,1 1-11,0 1 9,0-2-2,1 0-1,2-2-4,0 4 0,0-2-11,0-4 8,2 2 0,0-3-4,-3 1 0,4-2-1,0 0-3,-2-2 1,1 1-2,0-3-4,0-1-1,-1 0-8,1-1 7,-3 0 0,1 1-1,0-6-8,-2 2 9,-1 1-2,0 1 0,0-4-1,0 3-1,-4-5 0,1 2 2,2-3-1,-2 3 0,0 1 1,1 1-2,0 2 3,-2 0-2,3 1-4,-1 0-7,1 0-21,-1 1-14,2 1-1,0 1-4,2 0-9,-1 0-9,2 2-12,4-1-14,0-2-32,6 1-8,2-1 13,5 1-29,2-1 13,2 2 9,-1-2 15,2 1 5,-3-2 9,4 2 11,-4 1 8,5-2 50,-6 1 6,3 0 53,-3 2 29,-3-4 23,-3 3 30,-1-1 15,-4 2 9,0-3-7,-3 2-6,-1-1-9,-2 1 3,-1 1-6,-3-2-11,0 1-4,0-1-6,0 2-10,-3 1-4,0 0-6,-1 0-6,0 0-4,-2 1-7,1 4-4,-8-1-6,3 3-1,-3 0-4,1 1-1,-1 2-8,2-2 1,1 2-5,0-1 1,2 2-3,-1-3-7,5 0-2,0 0 9,0 1-2,1-1 1,0-2-1,3 0-4,0 2 2,3-2-2,0 0-3,0 0 2,1-2-3,3 3-4,5 0-5,0-2-2,-2-2-5,1-1-6,3-1-8,1-1-2,-1 0-2,-1-1 1,-2-3 0,5 2 2,-4-4-1,1-4 6,1 2 2,-4-2 2,0 4 0,-3-3 4,0 1 6,-3 2 9,-1-1 1,2 0 4,-2 1 7,1 0 4,-1 2 11,0-1 0,-3 2 1,3-3-1,-2 3-5,0 0-10,1 1 6,-1-2-4,1 4-4,-2-2-2,0 2-10,0 0 8,3 0-4,-3 2 3,1-2 0,-1 6-3,0-1 0,0 2 0,0 1 3,0 2 4,-4 5-4,2 5 4,-1 6-2,-2 0 3,1 2 0,-2 1-3,0 3-11,-1-1 14,-9 42-4,9-57-1,2 9-1,-14 38 2,5-24-5,1-2 7,6-21-3,-1 5 5,-2 1-6,0 1 0,0 0-1,-3-1-3,1-3 0,-1 0-4,2-4-2,-2-1-4,-1-1-2,3-3-5,-2 1 3,1-5-4,2-3-8,-1 0 0,-1-3 2,3 0-2,-4-3 1,0-4 2,1-3 1,-1-3-1,2-2 5,1-3 0,4-2 0,1-1 1,2 0 0,3-2 1,3-4 2,1 2-2,2-1 2,20-32-2,-5 29 3,3 0-1,0 2 0,3 2 1,2 3-1,4 1 3,-3 1-1,1 2 3,-14 12-9,3-3-20,5 1-73,2 0-53,-2-1 14,3 1-166,-3 1-61,-2 1 28,-1 2-200,-1-4 46,-2 5 38,-5 0 34,0 1-316</inkml:trace>
          <inkml:trace contextRef="#ctx0" brushRef="#br0" timeOffset="155314.7334">13832 13167 1650,'3'-6'297,"1"-1"-38,-1 1-30,0-1-28,1 0-21,0 1-21,1 1-10,-1-2-16,0 1-11,3 3-11,-1-3-11,-2 3-5,4 0-5,-1 0-7,0-1-4,-1 2-5,2 2 2,2 0-8,-3 0-4,0 4-6,-1-2-6,4 5 1,1 4-2,0 2-2,-5-2-3,1 3 1,-4-3-3,1 2 0,-4-1-1,0 3 0,-4 1-3,-1 0-3,-3 1-4,-2 1 1,-1-1-5,-3-2 0,4 0-2,-4-3-3,0 0 2,1 0-3,1-4-2,-1 0 0,3-1 3,0-2 3,5-1 1,-2 0 9,1-1 5,2 1 1,-2-3-4,3-1-4,1 0-1,-3 0-4,5 0-6,0 0-2,0 0-1,0-1-1,6-1-6,-2 2 0,3-2-2,2 2-4,-1 0 0,2-1-1,7 1 0,3 0 1,1-2-5,1 2 5,5 0-19,-2 0-16,-1 0-25,0-3-35,-2 3-51,2 0 13,-4-1-226,-1 0-165,-2-1 43,-3 1-86,-4-4 53,0-1 45,-4 3 29,-2-2-360</inkml:trace>
          <inkml:trace contextRef="#ctx0" brushRef="#br0" timeOffset="156159.4106">13561 13637 1625,'7'-5'271,"-1"0"-31,0 0-23,-1 2-24,-1-2-17,2 0-18,-3 2-14,4 0-15,-3-1-6,3 3-7,-3-1-2,1 2-5,-3 0-3,4 0-10,-3 0 1,1 3-8,-1 1-6,-2 0-7,1 1-6,-2 2-3,0-3-7,0 2 1,0 2-4,0 0-1,-2-1-3,-5 4-2,3 3-4,-4 0-5,-2-1-3,0-2-3,0 4-2,0-3-4,0-3 1,2-1-6,1-1 2,-1-2-6,3-1 2,0 1 17,2-2 2,-3 1 7,5-2 3,-1 1-3,0-1-3,0-2-7,2 0-6,0 0-4,2 0-6,-1 0-2,2 0-1,2-2-2,0 0-2,2 2-1,1 0-5,1-1 2,-1-1-1,2 2-8,0 0-13,4-1-21,5 1-44,0 0-40,-1-4-54,-1 2 15,-2 2-204,-2 0-182,-2 0 42,-3 0-44,2-1 49,-3-3 39,-1 3-415</inkml:trace>
        </inkml:traceGroup>
      </inkml:traceGroup>
    </inkml:traceGroup>
    <inkml:traceGroup>
      <inkml:annotationXML>
        <emma:emma xmlns:emma="http://www.w3.org/2003/04/emma" version="1.0">
          <emma:interpretation id="{6728C730-CE7D-41AE-8F26-61BE17658EFF}" emma:medium="tactile" emma:mode="ink">
            <msink:context xmlns:msink="http://schemas.microsoft.com/ink/2010/main" type="paragraph" rotatedBoundingBox="9273,15990 12858,16064 12835,17171 9250,17097" alignmentLevel="2"/>
          </emma:interpretation>
        </emma:emma>
      </inkml:annotationXML>
      <inkml:traceGroup>
        <inkml:annotationXML>
          <emma:emma xmlns:emma="http://www.w3.org/2003/04/emma" version="1.0">
            <emma:interpretation id="{316904CB-5504-4E22-A183-21957B5B19E2}" emma:medium="tactile" emma:mode="ink">
              <msink:context xmlns:msink="http://schemas.microsoft.com/ink/2010/main" type="line" rotatedBoundingBox="9273,15990 12858,16064 12835,17171 9250,17097"/>
            </emma:interpretation>
          </emma:emma>
        </inkml:annotationXML>
        <inkml:traceGroup>
          <inkml:annotationXML>
            <emma:emma xmlns:emma="http://www.w3.org/2003/04/emma" version="1.0">
              <emma:interpretation id="{9607AA7E-6B3C-4EBD-BFEC-A3FED2F6C419}" emma:medium="tactile" emma:mode="ink">
                <msink:context xmlns:msink="http://schemas.microsoft.com/ink/2010/main" type="inkWord" rotatedBoundingBox="9269,16175 9898,16188 9886,16761 9257,16748"/>
              </emma:interpretation>
              <emma:one-of disjunction-type="recognition" id="oneOf26">
                <emma:interpretation id="interp130" emma:lang="en-US" emma:confidence="0.5">
                  <emma:literal>H</emma:literal>
                </emma:interpretation>
                <emma:interpretation id="interp131" emma:lang="en-US" emma:confidence="0">
                  <emma:literal>*</emma:literal>
                </emma:interpretation>
                <emma:interpretation id="interp132" emma:lang="en-US" emma:confidence="0">
                  <emma:literal>N</emma:literal>
                </emma:interpretation>
                <emma:interpretation id="interp133" emma:lang="en-US" emma:confidence="0">
                  <emma:literal>D</emma:literal>
                </emma:interpretation>
                <emma:interpretation id="interp134" emma:lang="en-US" emma:confidence="0">
                  <emma:literal>A</emma:literal>
                </emma:interpretation>
              </emma:one-of>
            </emma:emma>
          </inkml:annotationXML>
          <inkml:trace contextRef="#ctx0" brushRef="#br0" timeOffset="171986.0463">2243 14264 1475,'3'-4'243,"0"0"-22,-3 3-22,1 0-15,0-1-25,1 0-1,-1 1-24,1 1 4,0-1-10,-2 1-9,0-3-13,0 2-9,2 1-4,-2 0-7,1 0-6,1 0-5,-2-2-9,0 2-5,0 0 0,0 0 8,1 0 6,-1 2 1,1 3-6,2 0-1,-3 3 3,0-2-2,3 9-3,-1 4-12,-1 3 6,3 1-4,-1 3-5,-3-4-1,3 5-5,0-1-3,-1 0-4,0 0-3,1 1-3,-1-2-6,0 1 1,1-1-7,-1 0 4,1-2 1,-1 0-5,-1-3 0,-1-2-9,1-4 6,-1 0 3,2-2-3,-2-3 0,0 0-8,0 0 8,3-3-1,-3-1-5,0 1-14,1-1-20,-1-2-15,0 1-29,1-1-30,1-2-63,-1 1 15,1 0-170,0-2-122,-2 0 35,2 0-151,-1-4 49,2 3 27,1-5-384</inkml:trace>
          <inkml:trace contextRef="#ctx0" brushRef="#br0" timeOffset="172407.9174">2653 14379 1371,'0'-2'237,"-3"2"-20,-1 2-25,-6 3-17,-4 2-22,0 1-13,-3 1-18,0 4-12,1-4-13,0 2-8,-2 1 5,1-1-23,2 1-8,-1-2-13,1 0 0,-1-2 5,4-1 1,-1-1 3,5 0 4,-1-2 7,2 0-4,1-3-7,1 1-10,1-1-7,1-1-6,0 0-5,3-1-2,0-2-7,0-1-2,1 1-4,1-1 4,2 0-3,0-1 2,2 2-3,4-5 5,0 1-1,4 3 0,0-4 9,0 3-2,0 2 12,0 1 2,3 2 4,-2 0-6,-1 2 1,3 1-6,0 3-1,1 3-5,0 0-1,2 0 0,-6 1-3,3 0-1,0-1-4,1 3 3,-4-1 0,0 1-3,1 0 1,-1-2-7,1 0-30,-1-1-36,-2 0-52,1-1 9,-2-1-153,0-2-47,1-2-98,-3 0 30,1-1-142,-3-2 38,2 0-400</inkml:trace>
          <inkml:trace contextRef="#ctx0" brushRef="#br0" timeOffset="173564.1158">2636 14370 1322,'0'-1'252,"0"-1"-16,-3 0-15,2 2-27,0-1-21,-2 1-14,1 0-3,0 0-25,0 0-23,-2 0 0,0 0-15,-2 1-4,-1 3-3,-4 1-14,-2 1-11,-1 1-31,-1 1-48,-1 2 1,-1-1-137,2 0-46,0 1-46,2-2-142,2 3 29,1-7-533</inkml:trace>
        </inkml:traceGroup>
        <inkml:traceGroup>
          <inkml:annotationXML>
            <emma:emma xmlns:emma="http://www.w3.org/2003/04/emma" version="1.0">
              <emma:interpretation id="{78735440-872B-4595-B600-1C6C8BC4A253}" emma:medium="tactile" emma:mode="ink">
                <msink:context xmlns:msink="http://schemas.microsoft.com/ink/2010/main" type="inkWord" rotatedBoundingBox="10163,16457 10574,16465 10570,16645 10159,16637"/>
              </emma:interpretation>
              <emma:one-of disjunction-type="recognition" id="oneOf27">
                <emma:interpretation id="interp135" emma:lang="en-US" emma:confidence="0.5">
                  <emma:literal>=</emma:literal>
                </emma:interpretation>
                <emma:interpretation id="interp136" emma:lang="en-US" emma:confidence="0">
                  <emma:literal>-</emma:literal>
                </emma:interpretation>
                <emma:interpretation id="interp137" emma:lang="en-US" emma:confidence="0">
                  <emma:literal>_</emma:literal>
                </emma:interpretation>
                <emma:interpretation id="interp138" emma:lang="en-US" emma:confidence="0">
                  <emma:literal>c</emma:literal>
                </emma:interpretation>
                <emma:interpretation id="interp139" emma:lang="en-US" emma:confidence="0">
                  <emma:literal>E</emma:literal>
                </emma:interpretation>
              </emma:one-of>
            </emma:emma>
          </inkml:annotationXML>
          <inkml:trace contextRef="#ctx0" brushRef="#br0" timeOffset="172736.0203">3137 14527 1930,'5'4'331,"-3"-3"-33,1 1-35,-3-2-25,2 1-23,-1-1-23,0 0-19,1 0-20,1 2-20,-3-2-10,2 1-10,1-1-6,2 0-8,-1 2-11,1-2-3,1 0-10,1 0-7,0 0-6,1 0-6,2 0-5,-3 0-8,10-2-14,1 2-14,1-1-21,0-1-24,0 1-31,0-1-78,-3 1 14,-1 1-157,-2-2-45,-1 2-90,-2 0 32,-3 0-126,0 2 44,-4-1 28,0 1-322</inkml:trace>
          <inkml:trace contextRef="#ctx0" brushRef="#br0" timeOffset="172971.3498">3262 14680 1788,'-4'2'349,"3"2"-37,-1-2-35,2 1-26,0 0-17,0-1-16,0-1-18,3 1-19,3-1-14,-1-1-19,1 2-14,8 0-15,-1-1-6,4 1-11,1-2-11,0-3-7,2 1-16,1-1-30,0 1-15,-2 2-29,0-1-42,-2-1-47,-2-1-71,-1 3 17,-4-3-237,0 2 33,-2 1-196,-2-1 43,-2-1 39,0 0 32,-2 1-319</inkml:trace>
        </inkml:traceGroup>
        <inkml:traceGroup>
          <inkml:annotationXML>
            <emma:emma xmlns:emma="http://www.w3.org/2003/04/emma" version="1.0">
              <emma:interpretation id="{0216984B-FC85-4D5C-B230-F842C83801AA}" emma:medium="tactile" emma:mode="ink">
                <msink:context xmlns:msink="http://schemas.microsoft.com/ink/2010/main" type="inkWord" rotatedBoundingBox="11033,16027 12282,16052 12259,17159 11010,17133"/>
              </emma:interpretation>
              <emma:one-of disjunction-type="recognition" id="oneOf28">
                <emma:interpretation id="interp140" emma:lang="en-US" emma:confidence="0.5">
                  <emma:literal>log</emma:literal>
                </emma:interpretation>
                <emma:interpretation id="interp141" emma:lang="en-US" emma:confidence="0">
                  <emma:literal>boy</emma:literal>
                </emma:interpretation>
                <emma:interpretation id="interp142" emma:lang="en-US" emma:confidence="0">
                  <emma:literal>bog</emma:literal>
                </emma:interpretation>
                <emma:interpretation id="interp143" emma:lang="en-US" emma:confidence="0">
                  <emma:literal>tog</emma:literal>
                </emma:interpretation>
                <emma:interpretation id="interp144" emma:lang="en-US" emma:confidence="0">
                  <emma:literal>fog</emma:literal>
                </emma:interpretation>
              </emma:one-of>
            </emma:emma>
          </inkml:annotationXML>
          <inkml:trace contextRef="#ctx0" brushRef="#br0" timeOffset="175423.4775">3998 14755 1537,'-3'1'257,"2"1"-16,1-1-21,0 1-12,0-2-16,0 0-8,0 0-15,0 0-10,1 0-17,-1 0-12,5-2-10,-1-1-11,0 1-7,2-2-11,-2 0-9,4-4-8,2-2-12,1-3 2,1-2-5,-3-1-4,3-2-7,0-1-1,-2-2-7,0-2-5,0-2-8,0 0-10,1-2-7,11-41-2,-12 27-1,-6 24 0,0-6-4,2-4-2,1 1 4,-5 2 1,0-3 7,0 3 7,-1 1 4,2 1 7,-3 4 4,0 3 9,0 2 4,0 2 4,-4 0 1,4 2-5,0 2-5,-2 1-3,1-1-7,0 2-4,-1 2-2,2 1-4,-4 2-1,0 2-5,2 1 4,-2 2-3,-3 5-9,4 2 10,-1 6-3,-3 0 3,4 2-2,-4 1 0,4 5-1,-1 1-1,1-1 1,-1 2 0,4 0-4,0 0 1,0 0 2,0 0-2,3 0 1,1 0-1,0-1-2,1-1-3,0-3 5,1 1-2,1-3-10,0-2-16,1 1-20,2-2-20,0-3-27,0-1-36,4-2-43,0-1 12,1-3-193,1-4-53,2-1 34,-1-3-196,2 0 47,0-3 44,-1 0 44,-1-3-348</inkml:trace>
          <inkml:trace contextRef="#ctx0" brushRef="#br0" timeOffset="176485.8993">4542 14544 1756,'0'-6'323,"0"3"-30,-2-1-26,2 0-28,-3 1-21,2 2-24,-3-2-17,-1 3-15,3-1-14,-1 1-16,-1 0-11,-2 1-10,2 2-12,0 0-10,-1-2-7,1 4-17,0-2 0,0 2-5,1 2-6,0-1-4,2 2-3,1-2-9,0 2 2,0-1-5,0 1-1,0-2-3,1 1-8,2 2 8,3 0-10,2 1 5,2 2-4,-5-4-1,4 0-2,-1-3-3,2 0-5,-3 0-3,2-3 2,-2-1-4,0-1 1,-2 0-2,4 0 1,-4-1-2,2-3-1,-3 1 0,4-2-1,0-3-1,-2-2 0,-1 0 1,-1 0-3,-1 0 4,0 0-12,0 2 8,-3-2-1,0 3 2,0-4-2,-3 2 2,2 1-2,-4-3 0,1-2-1,0 3 0,3 0 0,-6 0-3,4 4 3,-1-1-2,-1 0 0,2 1 0,1 1 1,-1 0-1,1 0 0,-2 2-4,3 0-1,-2-1-11,3 1-9,-1 1-5,1 0-9,0 1-9,1 0-11,0 1-7,2-2-13,4 0-10,-3 0-3,5 1-4,5-1-4,4-3-6,5 3 11,1 1 7,1-4 2,1 2 14,0-3 6,0 1 5,3 2 9,-6 0 15,1-2 20,-1 1 16,-2 0 32,-2 0 14,-2 1 18,-3 2 8,-2-2 2,-1 0 13,-4 2 12,-2-1 0,0 0-13,-1 2-5,0 0-9,-4 0-8,0 2-2,0 0 1,-4-1 1,1 3-1,0-1-2,-2 2-2,-4 4 1,-1-1-6,-2 3-3,-1 1-5,6 1-3,-6 0-2,4 0-4,0 0-2,2 2-1,-1-5-4,4 2 1,-2 0-2,3-3-1,0-1 0,2 1 0,1-3-5,0 0 2,1 0-2,1 0-4,-1-1-1,5-1-4,-1-1-6,-2 0-4,4-1-10,-3-1-5,2-1-8,2 0-8,-2-1 1,0-2-4,2-1 1,-2 2 5,4-4 1,2-2 4,-2-1 5,-4-2-2,2 2 3,-1 2 3,0-1 12,-6-1 8,4 2 9,-4-1 6,3 2 2,-1-1 3,-1 2 6,0 0 1,0 0 6,-1 1 0,-1-2-3,2 1 0,-1 2-5,0 0-5,-1-1-6,3 1-2,-3 1-7,0 1 1,2 0-1,-2 1 0,2 0 0,-2 1 1,2 2-3,2 2 8,-4 2 1,1 1 0,2 5 3,0 4-5,0 3 4,-2 1 1,2 2-1,-2 2-1,2-1 1,-1 6 0,0 0 4,0 4 1,-2 0-3,4-1-2,-4 1 0,0 0-2,0 1 0,-4-2-5,4 0 2,-3-2 0,0-1 1,-2-1 0,-2-2 0,1-2 3,0-1-6,-2-4 0,-2 0 1,-1-2 1,0-1-4,-2-4-2,-1-2 1,-1-4-3,-4 0-1,0-4-5,-1-3-4,0 0-16,1-3-3,0-4 0,0-2-7,0-2 6,5-2-1,-4-4 2,4-2-2,4-2 2,3-3 2,3 1 5,1 0-2,3-2 3,3 1 0,0 0 4,5 1-5,2 0 5,6 4 0,29-27-1,-16 19 6,3 4-8,-1 2-15,6 3-14,-1-1-31,1 4-42,-22 8-67,6-1 20,6-1-178,-5-1-91,4 2 35,-1-3-139,0 4 33,-4-2 41,2 3 32,-5-1-318</inkml:trace>
        </inkml:traceGroup>
        <inkml:traceGroup>
          <inkml:annotationXML>
            <emma:emma xmlns:emma="http://www.w3.org/2003/04/emma" version="1.0">
              <emma:interpretation id="{20B4E569-9F01-4D6E-9882-02CF05383148}" emma:medium="tactile" emma:mode="ink">
                <msink:context xmlns:msink="http://schemas.microsoft.com/ink/2010/main" type="inkWord" rotatedBoundingBox="12446,16277 12854,16286 12847,16593 12440,16584"/>
              </emma:interpretation>
              <emma:one-of disjunction-type="recognition" id="oneOf29">
                <emma:interpretation id="interp145" emma:lang="en-US" emma:confidence="0.5">
                  <emma:literal>n</emma:literal>
                </emma:interpretation>
                <emma:interpretation id="interp146" emma:lang="en-US" emma:confidence="0">
                  <emma:literal>,</emma:literal>
                </emma:interpretation>
                <emma:interpretation id="interp147" emma:lang="en-US" emma:confidence="0">
                  <emma:literal>N</emma:literal>
                </emma:interpretation>
                <emma:interpretation id="interp148" emma:lang="en-US" emma:confidence="0">
                  <emma:literal>h</emma:literal>
                </emma:interpretation>
                <emma:interpretation id="interp149" emma:lang="en-US" emma:confidence="0">
                  <emma:literal>.</emma:literal>
                </emma:interpretation>
              </emma:one-of>
            </emma:emma>
          </inkml:annotationXML>
          <inkml:trace contextRef="#ctx0" brushRef="#br0" timeOffset="177095.3739">5420 14364 1930,'2'-5'305,"1"2"-37,-3 0-32,0-1-29,1 2-20,-1 2-21,0-3-15,1 3-12,1 0-8,-1 0-11,-1 3-13,2-3-7,1 3-7,-3 3-7,1-1-5,2 1-5,-2 3-9,1 2-6,3 3-3,-2 3-9,1 0-2,-1 1-3,0 2-6,0-2-5,1 2-1,-3-4-4,3 1-3,-4-4 0,3 0-3,-1-1-2,-2-3 1,0 0-3,0-1 1,0-2 2,1 1-1,0 0 2,-1-3 2,0 2 7,0-1-1,0-2-1,0 0-1,0-1-3,0-1-1,0-1-2,0 0-6,-1 0 1,1-3 0,-1 0-3,1 0 0,0-4-2,-2 0-3,2 1-8,0-3 7,2-3 0,0-3 0,3-2-2,-3 0 0,3 1 1,-1-1-1,1 1-2,0 1-1,0 0 0,1 2-9,1 0 8,0 2 0,3-3-1,-2 5 1,2-4-14,1 6 10,1-2 2,-1 1-2,1 4-2,-2-2-2,0 3 0,1 0 1,-1 3-2,0 0 2,0 0 0,1 3 0,4 0 2,2 3 0,-4 0 2,0 3-1,-1 2 1,1 2 2,-3 0 0,0 2 2,-2 0 3,-1 1-2,-1 2-1,-1-3 0,-2 1 3,1-1-3,-4 0-19,2-1-19,-2-3-51,1 1-54,-1-3 15,0 0-172,0-1-52,1 0-104,-1 0 37,0-1-124,2-2 46,-1 0 35,2 0-381</inkml:trace>
        </inkml:traceGroup>
      </inkml:traceGroup>
    </inkml:traceGroup>
    <inkml:traceGroup>
      <inkml:annotationXML>
        <emma:emma xmlns:emma="http://www.w3.org/2003/04/emma" version="1.0">
          <emma:interpretation id="{8C1BD579-BE27-4F38-890A-752B8586CD93}" emma:medium="tactile" emma:mode="ink">
            <msink:context xmlns:msink="http://schemas.microsoft.com/ink/2010/main" type="paragraph" rotatedBoundingBox="18467,16241 19753,16243 19752,16713 18466,16711" alignmentLevel="5"/>
          </emma:interpretation>
        </emma:emma>
      </inkml:annotationXML>
      <inkml:traceGroup>
        <inkml:annotationXML>
          <emma:emma xmlns:emma="http://www.w3.org/2003/04/emma" version="1.0">
            <emma:interpretation id="{61FBC512-F6A8-4795-ABA4-BA9E1E746F52}" emma:medium="tactile" emma:mode="ink">
              <msink:context xmlns:msink="http://schemas.microsoft.com/ink/2010/main" type="inkBullet" rotatedBoundingBox="18467,16366 18888,16367 18887,16557 18466,16556"/>
            </emma:interpretation>
            <emma:one-of disjunction-type="recognition" id="oneOf30">
              <emma:interpretation id="interp150" emma:lang="en-US" emma:confidence="1">
                <emma:literal>=</emma:literal>
              </emma:interpretation>
              <emma:interpretation id="interp151" emma:lang="en-US" emma:confidence="0">
                <emma:literal>_</emma:literal>
              </emma:interpretation>
              <emma:interpretation id="interp152" emma:lang="en-US" emma:confidence="0">
                <emma:literal>-</emma:literal>
              </emma:interpretation>
              <emma:interpretation id="interp153" emma:lang="en-US" emma:confidence="0">
                <emma:literal>l</emma:literal>
              </emma:interpretation>
              <emma:interpretation id="interp154" emma:lang="en-US" emma:confidence="0">
                <emma:literal>.</emma:literal>
              </emma:interpretation>
            </emma:one-of>
          </emma:emma>
        </inkml:annotationXML>
        <inkml:trace contextRef="#ctx0" brushRef="#br0" timeOffset="159033.1969">11461 14588 1840,'-7'3'317,"4"1"-29,0-1-29,-1 1-24,4-3-5,-3 2-6,3-1-10,3 0-17,3 1-18,1-2-18,4 3-14,3-1-18,4-1-13,6-2-11,-2 0-10,2 0-6,0 0-17,3 0 0,0 0-9,-2 0-14,0-2-23,-2 2-18,-1 0-27,-1-3-28,-4 1-43,-2-1-61,-1 2 15,-2-1-160,-2 2-53,-2-2 31,-1 0-238,-1 2 49,-2-1 44,-1 1 34,-1 0-337</inkml:trace>
        <inkml:trace contextRef="#ctx0" brushRef="#br0" timeOffset="158767.5933">11465 14493 1882,'-3'0'314,"2"0"-27,1 0-30,-2 0-28,2 3-21,0-3-19,0 0-21,-1 0-16,1 0-18,0 0-6,0 0-7,1 0-7,1 0-6,2 0-12,2 0-3,1 0-8,5-3-6,4 1-6,3 0-8,1 2-1,1-5-7,3 2-8,-3-2-2,0 2-8,3-2-1,-2 1-8,-2-1 2,3 2-5,-7 0-11,3 0-16,-1-1-45,-5 1-38,-2 0-47,-1 2 13,-3-1-170,0 0-49,-2 2-73,-2-2 33,-1 2-153,0 0 46,-2 0 29,-2 0-363</inkml:trace>
      </inkml:traceGroup>
      <inkml:traceGroup>
        <inkml:annotationXML>
          <emma:emma xmlns:emma="http://www.w3.org/2003/04/emma" version="1.0">
            <emma:interpretation id="{2AC9BD9F-3807-488E-A74F-1D0739D8B787}" emma:medium="tactile" emma:mode="ink">
              <msink:context xmlns:msink="http://schemas.microsoft.com/ink/2010/main" type="line" rotatedBoundingBox="19266,16242 19753,16243 19752,16713 19265,16712"/>
            </emma:interpretation>
          </emma:emma>
        </inkml:annotationXML>
        <inkml:traceGroup>
          <inkml:annotationXML>
            <emma:emma xmlns:emma="http://www.w3.org/2003/04/emma" version="1.0">
              <emma:interpretation id="{CDE73A42-0E91-4FF7-AF1B-33A81BCD3B2E}" emma:medium="tactile" emma:mode="ink">
                <msink:context xmlns:msink="http://schemas.microsoft.com/ink/2010/main" type="inkWord" rotatedBoundingBox="19266,16242 19753,16243 19752,16713 19265,16712"/>
              </emma:interpretation>
              <emma:one-of disjunction-type="recognition" id="oneOf31">
                <emma:interpretation id="interp155" emma:lang="en-US" emma:confidence="0.5">
                  <emma:literal>K</emma:literal>
                </emma:interpretation>
                <emma:interpretation id="interp156" emma:lang="en-US" emma:confidence="0">
                  <emma:literal>k</emma:literal>
                </emma:interpretation>
                <emma:interpretation id="interp157" emma:lang="en-US" emma:confidence="0">
                  <emma:literal>R</emma:literal>
                </emma:interpretation>
                <emma:interpretation id="interp158" emma:lang="en-US" emma:confidence="0">
                  <emma:literal>H</emma:literal>
                </emma:interpretation>
                <emma:interpretation id="interp159" emma:lang="en-US" emma:confidence="0">
                  <emma:literal>KB</emma:literal>
                </emma:interpretation>
              </emma:one-of>
            </emma:emma>
          </inkml:annotationXML>
          <inkml:trace contextRef="#ctx0" brushRef="#br0" timeOffset="159533.1933">12295 14343 2036,'4'-5'325,"-3"-2"-39,1 2-33,-1 2-33,1-2-20,0 3-22,0-1-16,-2-1-13,0 4-10,1 0 1,1 2-13,-2 0-10,0 2-6,0-1-8,-2 4-8,1 2-16,-3 4-1,2 3-8,-2 4-4,0 0-6,-2 0-7,2 5-1,-2-2-7,2 0-2,0 1-3,-2 2-3,4-4-3,-4 1-4,5 0 1,-2-1-5,0 1 0,0-5 0,2 1-5,-1-4-2,2-3-11,-3-1-16,3-2-15,0 0-14,-1-3-36,1-1-26,0-1-48,1 2 15,1-3-193,-1 0-55,2-3 33,1 0-227,1 0 47,0 0 43,4-6-473</inkml:trace>
          <inkml:trace contextRef="#ctx0" brushRef="#br0" timeOffset="159939.4559">12585 14405 1596,'5'-5'321,"-1"2"-33,-1 0-28,-3 0-27,4 0-22,-3 2-21,-1 1-16,0 0-19,-2 0-16,-1 1-15,-1 2-12,-2 0-14,-4 3-5,-1 2-11,-5 1-5,1-1-9,-3 4-8,-1-3-5,0 3-5,-2-1-2,0-1-6,-2 2-6,2-3-1,1 0-4,2-1-2,1-1-1,2 0-2,2-1 1,5-1-1,-1 0 3,1-3-1,4-1-5,-2 1-4,3 1-5,3-1-1,0-2-2,0 0 0,3 0 0,0 1-2,3-1 2,1 0-1,1 3 2,6 0 3,2-2 1,2 4 5,1-2 2,1 2 3,0 0-1,-1 0 2,1 2-4,3 1-8,-4-1 0,-1 3 7,1-1-3,-2 2 2,-1-2-4,0 1 0,-2-3-5,0 3-14,0-2-18,-1-2-25,-1 1-30,-2-4-82,0 1 16,-2-1-168,2-2-56,-1-1 31,-4 0-226,4 0 42,-1-1 42,-1-2 34,4-2-331</inkml:trace>
        </inkml:traceGroup>
      </inkml:traceGroup>
    </inkml:traceGroup>
    <inkml:traceGroup>
      <inkml:annotationXML>
        <emma:emma xmlns:emma="http://www.w3.org/2003/04/emma" version="1.0">
          <emma:interpretation id="{A609417D-AE2D-4584-B437-AEE271293BA4}" emma:medium="tactile" emma:mode="ink">
            <msink:context xmlns:msink="http://schemas.microsoft.com/ink/2010/main" type="paragraph" rotatedBoundingBox="9114,17263 15486,16916 15546,18030 9175,18377" alignmentLevel="2"/>
          </emma:interpretation>
        </emma:emma>
      </inkml:annotationXML>
      <inkml:traceGroup>
        <inkml:annotationXML>
          <emma:emma xmlns:emma="http://www.w3.org/2003/04/emma" version="1.0">
            <emma:interpretation id="{5186B7DC-D55F-476A-87F3-736EDEED6F5D}" emma:medium="tactile" emma:mode="ink">
              <msink:context xmlns:msink="http://schemas.microsoft.com/ink/2010/main" type="line" rotatedBoundingBox="9114,17263 15486,16916 15546,18030 9175,18377"/>
            </emma:interpretation>
          </emma:emma>
        </inkml:annotationXML>
        <inkml:traceGroup>
          <inkml:annotationXML>
            <emma:emma xmlns:emma="http://www.w3.org/2003/04/emma" version="1.0">
              <emma:interpretation id="{3B9D6391-F835-4065-BD69-2BE14C1136EA}" emma:medium="tactile" emma:mode="ink">
                <msink:context xmlns:msink="http://schemas.microsoft.com/ink/2010/main" type="inkWord" rotatedBoundingBox="9130,17550 9541,17528 9564,17960 9153,17982"/>
              </emma:interpretation>
              <emma:one-of disjunction-type="recognition" id="oneOf32">
                <emma:interpretation id="interp160" emma:lang="en-US" emma:confidence="0.5">
                  <emma:literal>o</emma:literal>
                </emma:interpretation>
                <emma:interpretation id="interp161" emma:lang="en-US" emma:confidence="0">
                  <emma:literal>0</emma:literal>
                </emma:interpretation>
                <emma:interpretation id="interp162" emma:lang="en-US" emma:confidence="0">
                  <emma:literal>O</emma:literal>
                </emma:interpretation>
                <emma:interpretation id="interp163" emma:lang="en-US" emma:confidence="0">
                  <emma:literal>°</emma:literal>
                </emma:interpretation>
                <emma:interpretation id="interp164" emma:lang="en-US" emma:confidence="0">
                  <emma:literal>.</emma:literal>
                </emma:interpretation>
              </emma:one-of>
            </emma:emma>
          </inkml:annotationXML>
          <inkml:trace contextRef="#ctx0" brushRef="#br0" timeOffset="184282.6263">2212 15635 1143,'3'-3'191,"-2"2"21,1 1-29,-2-3-17,0 0 3,3 2-5,-3-1-5,0 0-4,0 0-5,0 2-7,0-1-5,1-1-3,-1 0-8,0 0-6,0 2-15,0 0-15,0 0-3,0 0-8,-1 0-6,-2 0-4,1 0-6,-2 0-3,0 2-3,0 0-5,-2 1-3,0 1-8,1 1-2,-2 3-5,0 4-4,-2 1-1,1 1-2,0 1-3,1 3-4,1 1 0,-1 2-2,1-1-1,2 1-4,3 1 4,1-1-4,0 1 4,1-3 1,3 0-4,0-1 1,2 0 1,1-1 6,2 1 3,-1-5 1,2 1 6,1-3 0,0-2-7,3 1 7,2-2-1,1-3-2,-2-2-1,0 1-6,2-4 3,3 0-6,-2-4 4,2-1-4,-2-1 0,0-3 0,1 1-2,-2-2-7,-1-1 6,-2-2 0,0-4-2,0 1-1,1-3-2,-6 0 0,1-1-3,-4 0 1,-1-1-4,0 2-3,-3-3 3,0 2 0,-2-1-1,-2 1-3,-2 0-2,0 2-8,-3 0 5,-1 1-4,-1 2-7,-1 2-5,-2 3-7,0 2 2,4 1-3,-6 4-6,3 0-20,-2 3-15,0 2-17,-2 0-28,0 4-38,2-1 15,2 4-113,-2-2-28,2 3-29,1 2-101,2-3 31,3 3-114,1-5 30,4 0-351</inkml:trace>
        </inkml:traceGroup>
        <inkml:traceGroup>
          <inkml:annotationXML>
            <emma:emma xmlns:emma="http://www.w3.org/2003/04/emma" version="1.0">
              <emma:interpretation id="{BECD71B8-8D87-497E-B567-AD4E12DEFFEA}" emma:medium="tactile" emma:mode="ink">
                <msink:context xmlns:msink="http://schemas.microsoft.com/ink/2010/main" type="inkWord" rotatedBoundingBox="9997,17215 12385,17085 12445,18199 10057,18329"/>
              </emma:interpretation>
              <emma:one-of disjunction-type="recognition" id="oneOf33">
                <emma:interpretation id="interp165" emma:lang="en-US" emma:confidence="0.5">
                  <emma:literal>(login)</emma:literal>
                </emma:interpretation>
                <emma:interpretation id="interp166" emma:lang="en-US" emma:confidence="0.5">
                  <emma:literal>(log n)</emma:literal>
                </emma:interpretation>
                <emma:interpretation id="interp167" emma:lang="en-US" emma:confidence="0">
                  <emma:literal>(long n)</emma:literal>
                </emma:interpretation>
                <emma:interpretation id="interp168" emma:lang="en-US" emma:confidence="0">
                  <emma:literal>(logon)</emma:literal>
                </emma:interpretation>
                <emma:interpretation id="interp169" emma:lang="en-US" emma:confidence="0">
                  <emma:literal>Clog n)</emma:literal>
                </emma:interpretation>
              </emma:one-of>
            </emma:emma>
          </inkml:annotationXML>
          <inkml:trace contextRef="#ctx0" brushRef="#br0" timeOffset="186251.3939">3173 15304 1542,'2'-7'310,"-2"2"-32,0 0-32,0 3-28,0-5-26,0 4-19,0-1-13,-2 4-13,2 0-8,-2 0-6,-1 0-11,1 4-5,-6 6-7,1 0 0,-1 5-6,2 3-3,-3 0-5,-4 4-8,-8 37-1,8-21-6,-1 3-7,3-1-5,-2 1-5,4 0-4,-1 0-8,5-24-6,0 7-3,-1 5-6,3 0-2,-1 3-1,4-1 0,4 0-7,-2-1 1,2-1-4,3-3-3,3-2-10,1-3-15,2-1-15,4-2-20,1-3-32,4-5-104,2 0 15,3-5-207,0-2 32,-1-3-244,2 0 45,0-4 48,-2-2-511</inkml:trace>
          <inkml:trace contextRef="#ctx0" brushRef="#br0" timeOffset="186782.7243">3431 16006 1562,'-4'1'255,"1"1"-30,3-2-22,0 0-22,0 0-19,0 0-17,3-2-16,1-1-13,-3-1-6,3-1-13,4-4-7,-1-3-12,1 0-6,-1-6-8,0 2-6,1-3-7,-1-4-5,2-1-4,-2-2-7,-1 0-6,-1-1 0,-1 0-4,2-2-4,-5 1 3,2 2-3,-1 1 8,2-1 11,-4 1 6,0 2 4,0 0 3,0 2 2,-4 1 4,2 2 1,1 3 3,-1 0-2,1 4 4,1 0-5,-4 3-4,4 0-5,0 3-4,-2-1-4,2 0-6,-1 3 0,0 1-2,-1 2-3,-1 0-3,2 2 0,0 1 0,-2 3 0,-2 5-2,1 3-3,3 3-1,-5 2 1,2 0 11,0 3-5,2 0-2,0 4-6,0-3 3,-1 1-2,3 1-1,0 0-1,0-1-2,3 1 1,-1-2-4,0-1-10,1-1-20,1-1-12,2-2-13,0-3-21,1-1-16,3 0-69,2-2 15,2-4-128,0 2-38,2-4-19,2-2-27,-4-3-120,4-1 38,2 0-61,0-1 30,-2-4-331</inkml:trace>
          <inkml:trace contextRef="#ctx0" brushRef="#br0" timeOffset="187235.8439">3846 15765 1250,'0'-5'285,"0"2"-24,0 0-5,0-1-20,-2 2-16,-1 2-16,0 0-16,-1 0-8,0 0-6,-2 4-12,2 0-15,-2-3-11,1 2-15,-1 2-17,-2 1-3,-1 5-10,3-4-7,-1 2-9,5 1-6,-4-2-4,3 0-7,2 1-7,1-1-1,0-1-4,0 1-5,0 0 2,3-2-5,-1 3-3,3-2-4,2 1-8,1 1 0,2 1-5,-2-2-2,2-4-5,-1-1 1,-1-1-9,-1 0 1,1-1-3,0-1 2,-1 0-2,0-1-2,0-3-7,-2 3 7,1-5-2,-1 0-2,1-3 0,0-3 4,-2-3-5,1 4 5,-3 0-1,1 0 0,-3 1-4,0 2 7,0-1-1,0 2 0,-5-5 3,1 0 0,1 1-10,1 1 7,-4 0 1,3 0 2,-1 4-1,0 1-2,2-2 1,0 2-1,-1 0-1,0 0-5,2 1-5,1 1-15,-3-1-7,3 4-5,0-4-8,0 4-6,0-4-25,0 3-14,4-1-16,0 2-15,2-1 12,-1 1-38,7-2-15,-1-1-7,4 1 7,6-1 7,-2-2-1,5 3 12,-1-3 9,3 2 17,-1-1 11,0 0 8,-2-1 11,-1 0 19,-1 2-639</inkml:trace>
          <inkml:trace contextRef="#ctx0" brushRef="#br0" timeOffset="187782.661">4238 15628 2669,'9'-3'133,"-1"2"-10,-1-3-6,-3 2-4,2 1-11,-6-3-4,1 2-4,-1 2-6,0 0-7,0 0-9,-1 0 1,1 0-3,-6 0 1,2 2-1,-2 0-3,2 0 1,-1 1-3,-2 1-7,1-1-3,0 2-3,-1 5-5,0-1-5,-1 3-7,-2-1 1,4-1-4,-1 0-3,5-1-1,-4 0-1,5 0-3,-1-3 0,2 0 0,0 2-1,2-1-4,-1 1-3,2-4-2,1 1-6,0-2-7,2 3-11,1-3-3,0 0-6,-1-1-4,1-1-7,0-1-7,1 0 0,-2-1 6,6-4-4,-2-2-1,0 2 13,-3-1-2,1-1 11,-1 2 13,-1 0 12,0 0 5,-2 0 16,-3 0 4,2 1 1,-2 0 2,1-1 3,1 0 4,-2-1-8,0 2 10,-1 0-1,0 1-5,2 0-3,-2 2-7,0-3-2,1 3-6,-1-1 12,0 2-3,0 0-5,0 0-2,0 2-5,0 1 0,0 2 2,0 3-3,0-1-3,0 8 6,-1 3-2,-2 3 2,-1 3-16,4 4-1,-3-2 2,0 1-1,3 2 0,-1 1 2,-3-1-5,1 3 5,0 0 0,-1 0-1,1-1 0,0-2-1,-1 1 0,-3-4 0,4 1 2,-1-4 0,-2 0-1,2-3 1,-6-4-7,2-1 5,-1 0-2,0-5-2,0-4-4,1 2-2,-1-6-3,1 0-2,2-2-5,-6-2-4,-1-4 1,2-4-7,-2-4 8,3 0 3,0-1 1,3-3 3,-1-2-1,4-1 0,0-2 4,2 2-8,2-1 6,2 0 1,3 1-2,4 0-5,0 2-6,4-2-13,1 3-18,4 0-21,3 1-25,2 1-37,-2-1 10,34-18-149,-41 29-46,7-3 25,3-3-270,1 0 39,0 0 37,1 1 41,-1 0-338</inkml:trace>
          <inkml:trace contextRef="#ctx0" brushRef="#br0" timeOffset="188282.6131">4651 15643 1842,'-1'-8'331,"1"4"-39,0-2-34,0 3-35,0-2-16,0-1-23,0 4-18,0-2-22,1 1-5,0 1-10,1 0-10,-1 2-9,3 0-8,-4 2-11,2 0-2,2 3-10,-3-1-9,2 2-4,0 1-7,0 1-3,0 3-9,1 4-4,-3 1-2,4 1-15,-4 1 9,0 0-6,1-3 0,-2-1 0,0-2-10,0 0 5,0-3-2,0 0-1,0-1 1,0 1-3,0-2 2,-3-1-1,3-1-1,0 1 1,-1-1-2,1-1 0,-5-1-4,4-1 1,-2-1-6,2-1-4,1 0-3,-3-1-2,1-1-1,2-3-6,0-2 2,0 1 5,0-3-2,0 1 1,2-6-3,2 0-3,0-3 6,2 2 1,0-4 2,1 3-1,1 1-1,2 0 3,-3 2-4,3 0 2,1 1-4,-1 2 3,-2 2-4,2 4 5,0-2 2,-2 3-3,1 1 6,-1 2-3,1 0 3,0 2-3,1 3 5,3 3-1,-1 0-4,-2 4 5,3-1 0,-5 4 0,2-2-7,-4 3-4,2 3-12,-2-3-15,-2-1-19,0 0-28,0-1-43,2 1-66,-6-1 18,3-2-178,0-3-120,-2 0 36,2-1-99,-3-3 54,0-2 14,0 1-390</inkml:trace>
          <inkml:trace contextRef="#ctx0" brushRef="#br0" timeOffset="188767.9527">5249 15299 1697,'3'-6'324,"0"2"-41,-3 0-30,1 0-24,2 1-8,-2 2-14,4 1-18,-1 0-11,-1 1-15,8 6-12,-6 1-15,5 4-12,0 3-10,3 2-10,-3 0-6,-5 5-6,4 1 3,-1 3 0,-1 4-3,2 0-11,-4 3-5,-1 2-6,1-1-4,-4 1-8,-2-2-3,-2 1-4,-8 44-11,1-37 5,-3-1-20,-2-5-3,8-20-6,-3 5-11,-1 2-8,-4 0-17,1-3-12,-1 0-19,1-4-24,0 0-57,0-3-70,0-2 19,3-3-158,-1-2-75,5-4 35,3-1-175,-1 0 48,-1-2 40,6-2-410</inkml:trace>
        </inkml:traceGroup>
        <inkml:traceGroup>
          <inkml:annotationXML>
            <emma:emma xmlns:emma="http://www.w3.org/2003/04/emma" version="1.0">
              <emma:interpretation id="{B318ED69-4437-471C-B555-E3CDC45DC24B}" emma:medium="tactile" emma:mode="ink">
                <msink:context xmlns:msink="http://schemas.microsoft.com/ink/2010/main" type="inkWord" rotatedBoundingBox="12716,17181 15492,17030 15538,17872 12762,18023"/>
              </emma:interpretation>
              <emma:one-of disjunction-type="recognition" id="oneOf34">
                <emma:interpretation id="interp170" emma:lang="en-US" emma:confidence="0.5">
                  <emma:literal>soon)</emma:literal>
                </emma:interpretation>
                <emma:interpretation id="interp171" emma:lang="en-US" emma:confidence="0.5">
                  <emma:literal>&lt; on)</emma:literal>
                </emma:interpretation>
                <emma:interpretation id="interp172" emma:lang="en-US" emma:confidence="0.5">
                  <emma:literal>&lt; o (n)</emma:literal>
                </emma:interpretation>
                <emma:interpretation id="interp173" emma:lang="en-US" emma:confidence="0.5">
                  <emma:literal>COC n)</emma:literal>
                </emma:interpretation>
                <emma:interpretation id="interp174" emma:lang="en-US" emma:confidence="0">
                  <emma:literal>colon)</emma:literal>
                </emma:interpretation>
              </emma:one-of>
            </emma:emma>
          </inkml:annotationXML>
          <inkml:trace contextRef="#ctx0" brushRef="#br0" timeOffset="191266.8113">7458 15343 1750,'3'-4'303,"-3"4"-30,0-2-23,0 0-30,0 0-21,0 0-19,0 1-18,0 1-17,0-2-11,0 1-12,0-1-6,0 0-11,0 2-2,0-1-10,0-1-4,-2 1-3,2-2-2,0 3-5,0 0-8,-1-3-3,1 2-1,0 1-6,-3-2-5,3 2-11,0-2 3,0 2-8,-1-1 0,1 1-4,-2 0 1,2-2 1,-1 2-2,1 0 0,0-1 11,-2 1-1,2 0-3,-1 0-5,-2 0 10,2 1 2,-2 4-3,0 1-5,-2 3 1,-4 5-4,-1 0-3,0 2-2,-2 6-1,-2 1-4,3 1 1,-2 4-3,3 1-3,-14 36-4,20-50 0,-2 7 1,-1 3 0,5 1-6,0-1 1,2 1-6,4-2 0,3-2-10,3 0-18,4-3-23,0-3-10,3 1-23,1-3-25,2-5-36,1 0-42,3-4 17,1-2-207,2-3-65,0-2 37,-1-2-202,1-5 47,1-1 47,25-20-487</inkml:trace>
          <inkml:trace contextRef="#ctx0" brushRef="#br0" timeOffset="191751.1505">7805 15432 1617,'-2'-5'280,"1"-1"-30,1 1-31,0 2-25,0-1-19,0 1-10,0 1-10,0 2-5,0 0-12,0 0-8,0 0-10,0 2-3,0 2-9,1 2-11,-1 2-5,0-2-11,0 4-6,0 1-8,0-2-6,0 6-5,-1 3-7,-1-1-4,0 3-6,2 0-1,0-1 0,0-2-7,-3-3 0,3-1-5,0-2 0,0-2-2,0 1 1,0-3 1,0-1 0,-2 0-8,2-3 2,0 0-8,0 0 3,-1-3-3,1 0-8,0 0 5,-3-2-7,3-2 5,0-1-1,0-2 0,0 1-3,3-8 0,0-1 1,0 1 1,1-4 3,-1 1 0,2 2 3,-1 0 2,5 0-8,-2 1 6,-2 0-3,3 1-4,1 0 4,3 3-2,-7 2 0,4 0-3,-1 2 0,0 4-2,-1-2 4,0 2-3,3 2 4,-3 0-2,0 2 3,5 2-1,0 2 1,-1 3 0,2 0 1,-3 1 0,1 2-8,-1 1 6,-2 0 4,1 0-1,-4-1-5,2 3-13,-1-3-19,-2 2-31,2-4-48,-3 0-67,-2-2 15,3-1-146,-1-1-43,-1 1 30,0-2-249,0 0 45,-1-4 40,1 1-362</inkml:trace>
          <inkml:trace contextRef="#ctx0" brushRef="#br0" timeOffset="192048.0176">8379 15105 1842,'3'-3'298,"-1"2"-24,1 1-24,-1 1-17,2 1-13,-1 3-18,1 4-13,4 2-18,-1 5-17,0 2-6,2 6-13,-2 0-12,3 2-10,-3 2-10,0 2-9,0 0-4,-2 2-9,2 1 0,-4-1-6,-1 4-7,-2-2-6,-10 45-4,3-39-3,-3 2-7,-8-4-6,1-2-19,-3 0-25,-5-4-35,1-1-37,-4-4-46,0-4-62,-3-1 16,-1-3-226,16-11 32,-2 2-232,-5-1 44,1 0 48,0-3-452</inkml:trace>
          <inkml:trace contextRef="#ctx0" brushRef="#br0" timeOffset="190814.7399">6884 15465 1728,'-8'0'304,"3"0"-31,-8 5-21,-1 2-18,3 1-24,-4 2-20,2 1-11,-1 1-17,1 2-12,2-3-12,3 5-14,1 0-13,1-1-10,2 2-11,2-2-1,2-2-7,0 0-6,2-1-5,1 2-5,4 1-2,1-1-5,0 1-2,2-4-3,1 1 0,5-5-2,-3 2-5,3-4-6,0 0 3,-1-2-3,1-2-3,-4-1-6,4-3 2,1 0-2,-1-2-5,1-3-1,-1-3-2,-2-4 1,-3-2-4,2-1 0,-6-2-4,1 0-2,-1 0 2,-3-2-4,-4 0 0,0 1-4,0-2-9,-7 3 3,0-2-7,-4 3-2,-2 1-4,2 1 2,-3 0-5,0 4 1,2 2-7,-1 1-8,-4 1-6,6 6-8,-3-1-30,3 4-11,1 0-22,1 4-43,2-2 15,2 4-137,0 1-37,4-2-45,1 4 28,0-3-236,1 2 45,4 2 42,2 0-388</inkml:trace>
          <inkml:trace contextRef="#ctx0" brushRef="#br0" timeOffset="190266.8419">6291 15386 1609,'1'-2'342,"-1"-2"-36,0 0-33,-1 3-28,0 1-22,-1 0-13,-3 0-19,0 0-16,-2 1-17,-4 3-16,-6 0-16,0 4-6,1 1-10,-6-1-11,1 0-5,-1 2-11,1 0-7,-3 0-12,-1 2 0,2-3-14,1 1 3,-6 1-10,2-2-1,0 1-5,2 0-2,-1 0 0,-1-2-6,3-1-1,0 1-5,6 0-1,-4 1-1,7-5-4,0 1-2,3-2 1,2 1-2,2-1-3,-1-1-3,2-1-4,2 1-1,-1-2-6,2 2-2,3-1 6,0 1-7,3-1 6,2 1 0,2 3 3,9-1 0,-1 0 1,3 3 0,2 1 1,0-1-3,2 3 3,2 1-3,-2 1 1,1 1-4,36 18 4,-48-24-7,6 3 9,3 2-2,-1 1 0,2-2 0,-1 2 1,0 1-5,-2-2-16,0 0-15,0 0-40,-1-1-27,-1 1-27,-1-4 13,1 2-157,-2-3-46,0-1-57,-2 2 31,-2-7-216,0 0 50,-3 1 36,1-2-369</inkml:trace>
        </inkml:traceGroup>
      </inkml:traceGroup>
    </inkml:traceGroup>
    <inkml:traceGroup>
      <inkml:annotationXML>
        <emma:emma xmlns:emma="http://www.w3.org/2003/04/emma" version="1.0">
          <emma:interpretation id="{2DDACD32-E4A7-4549-818B-354F20B971C0}" emma:medium="tactile" emma:mode="ink">
            <msink:context xmlns:msink="http://schemas.microsoft.com/ink/2010/main" type="paragraph" rotatedBoundingBox="14521,17732 24480,17178 24541,18276 14582,18831" alignmentLevel="4"/>
          </emma:interpretation>
        </emma:emma>
      </inkml:annotationXML>
      <inkml:traceGroup>
        <inkml:annotationXML>
          <emma:emma xmlns:emma="http://www.w3.org/2003/04/emma" version="1.0">
            <emma:interpretation id="{163A3781-F83C-41EC-A41A-8802549DA935}" emma:medium="tactile" emma:mode="ink">
              <msink:context xmlns:msink="http://schemas.microsoft.com/ink/2010/main" type="inkBullet" rotatedBoundingBox="14533,17941 15977,17861 16011,18468 14566,18548"/>
            </emma:interpretation>
            <emma:one-of disjunction-type="recognition" id="oneOf35">
              <emma:interpretation id="interp175" emma:lang="en-US" emma:confidence="0">
                <emma:literal>↳</emma:literal>
              </emma:interpretation>
            </emma:one-of>
          </emma:emma>
        </inkml:annotationXML>
        <inkml:trace contextRef="#ctx0" brushRef="#br0" timeOffset="195953.9679">7518 16027 1450,'3'-3'264,"0"0"-35,-2 1-14,1 0-38,-1 0-24,0 2-3,1-1-13,-2-1-8,3 1-4,-3 1-10,1-2-4,0 2-5,1 0-8,-2-2-4,1 2-5,2 0-7,-3-1 1,0 1 9,0 0 0,0 0-7,0 1-6,1 1-4,-1 0-4,0-1-2,0 1-3,0 3-12,0 0 4,-1 0-7,1 1-1,0 1-4,-4 6-2,1 3-3,-1 3-1,4 0-5,-2 1 0,1-1-5,0 4-2,-2-2-2,0 1-2,3 0-1,0 0-3,3-1-1,-2-1-3,2 1 2,0-3-2,2 1 0,1-1 2,-2-2-1,3-1-1,2 0 0,-2-3 0,4-1-3,-1-1 7,2-2-6,0-1 1,-1-1-1,3-2 0,-1-2 2,-2-2-6,-1 0-1,6 0 1,4 0-2,-2 0-2,2-4 3,-2 2-1,-1 0-1,-1-4-2,-2 3-1,0 0-1,-5-1 2,1 3-3,-3-3 2,5 1-4,-7 1 2,2-1-2,2 2 3,-1-1-2,0-1 0,4 0-3,0-3 4,4 1-3,-1 2 3,2-1 0,1-2-2,2 2 1,2 2-7,-2-1 5,1-1 1,3 0 1,-1-1 0,3 4-2,-2-2-5,4 1 6,0 1 0,3 1-2,4-2 2,2 1 0,-1 1 3,2-3 1,1 3-4,-1-1-6,-3-1-6,1 1 3,1 1-1,-3-4-2,-2 3 1,4-1-2,-7 2 4,1-1 2,-2-1-1,-3 0 2,-4-1-2,1 1-1,-5 0 4,-1 1 5,-4-1-3,-2 2-1,0-1 5,-2 1-1,1-2 3,-2 2 0,-3 0 0,2-2-9,-1 2 6,-2 0 1,0-1 5,1 1-4,-1 0-7,0 0-10,-2 0-13,2 0-14,0-2-11,-3 2-13,1 0-3,-1-1-9,0 1-5,0-3-11,0 2-22,0-1-16,-1 1-8,-2-1 13,0-1-14,0 0 3,1 1 11,-3-3 9,1 0 3,-1-1 11,-4 2 8,-1-6 15,0-2 16,-1 3 23,0-3 5,-2 1 58,2 1 14,0 0 12,1 0 23,-1 0 10,2 2 5,1 0 6,0-1 6,1 3 9,1 0 1,0 1-3,1 1-2,0-1-11,3 2-6,-3 0-10,3 1-7,0-2-8,-1 3-9,2-1-5,-2 0-4,3 2-1,0 0-2,0 0-1,0 0-1,3 0-2,0 2-3,2 0-6,0-1 0,0 3-3,5 3-3,3 3 0,-1-1-4,4 1-1,-4 2 1,1 1-2,0 0-1,-2 0-6,0 1 4,-2 1-1,-2-1 1,-2 1-2,-2-3-1,-2 4 0,-1-5 1,-1 4 4,-5 0-3,1 2-1,-2-2 0,-2 1 0,0-1 1,-3-2-1,-2 0-6,3 2-24,1-3-21,-1-1-24,1-1-42,2 0-58,-1-2 16,2 0-187,3-1-65,1-4 34,0 0-201,3-1 53,0 0 37,5-2-372</inkml:trace>
      </inkml:traceGroup>
      <inkml:traceGroup>
        <inkml:annotationXML>
          <emma:emma xmlns:emma="http://www.w3.org/2003/04/emma" version="1.0">
            <emma:interpretation id="{DB701192-6C3B-416B-B970-0A07A995846B}" emma:medium="tactile" emma:mode="ink">
              <msink:context xmlns:msink="http://schemas.microsoft.com/ink/2010/main" type="line" rotatedBoundingBox="16376,17629 24480,17178 24541,18276 16437,18728"/>
            </emma:interpretation>
          </emma:emma>
        </inkml:annotationXML>
        <inkml:traceGroup>
          <inkml:annotationXML>
            <emma:emma xmlns:emma="http://www.w3.org/2003/04/emma" version="1.0">
              <emma:interpretation id="{60E40DD9-2303-46AD-8DD8-A480E81B2D03}" emma:medium="tactile" emma:mode="ink">
                <msink:context xmlns:msink="http://schemas.microsoft.com/ink/2010/main" type="inkWord" rotatedBoundingBox="16510,17751 17023,18246 16716,18564 16203,18068"/>
              </emma:interpretation>
              <emma:one-of disjunction-type="recognition" id="oneOf36">
                <emma:interpretation id="interp176" emma:lang="en-US" emma:confidence="0.5">
                  <emma:literal>in</emma:literal>
                </emma:interpretation>
                <emma:interpretation id="interp177" emma:lang="en-US" emma:confidence="0">
                  <emma:literal>ion</emma:literal>
                </emma:interpretation>
                <emma:interpretation id="interp178" emma:lang="en-US" emma:confidence="0">
                  <emma:literal>inn</emma:literal>
                </emma:interpretation>
                <emma:interpretation id="interp179" emma:lang="en-US" emma:confidence="0">
                  <emma:literal>ink</emma:literal>
                </emma:interpretation>
                <emma:interpretation id="interp180" emma:lang="en-US" emma:confidence="0">
                  <emma:literal>ins</emma:literal>
                </emma:interpretation>
              </emma:one-of>
            </emma:emma>
          </inkml:annotationXML>
          <inkml:trace contextRef="#ctx0" brushRef="#br0" timeOffset="196407.058">9393 16165 1739,'0'-3'296,"-3"0"-24,3 2-18,0 1-19,0 0-21,-2 0-16,1 0-18,1 3-12,0 0-24,-1 4-7,1-1-11,-3 2-13,3 1-13,-2-1-7,2 2-11,0 7-15,0-3 2,2 3-8,-2-4-9,0 0 1,4 1-3,-1 1-12,0-1-9,2-5-19,-1 2-19,2-3-27,0-1-40,-1-3-46,2 1 11,0-2-164,0 0-44,2-3 27,-1 0-272,-1-3 53,3-3 33,1-2-378</inkml:trace>
          <inkml:trace contextRef="#ctx0" brushRef="#br0" timeOffset="196578.9211">9485 15886 1746,'-4'-12'322,"3"2"-43,-4 2-34,4 2-36,1 0-19,0 1-18,-3 2-20,3 0-16,0 1-13,2 2-17,-1 0-29,0 0-33,4 3-45,-3 1-60,1-1 6,1 2-143,2 3-48,3 3-56,-2 0 30,1 4-222,0-3 33,-1 2-305</inkml:trace>
          <inkml:trace contextRef="#ctx0" brushRef="#br0" timeOffset="197063.2588">9607 16139 1504,'3'5'287,"0"-1"-31,0 4-20,-2-2-24,3 1-17,-1 4-22,1 3-9,-1-3-16,0 2-14,-1 5-10,0-2-16,4 0-7,-3-2-10,-2 1-11,2-4-6,0 1-8,-3 0-2,1-2-6,3-2-6,-4-1-5,0 0 0,0-1-7,0 0 5,3 1 3,-3-2 8,0-2 1,0 0-5,0 1-4,0-2-5,0-2-5,0 0-4,0 0-4,0 0-5,0-6-2,0 3-3,2-3-3,-1 0 0,0-1-4,2-6 4,1-1-4,2-1 2,1-1 0,-1 1 0,-1-2-2,2 3-4,0 1-2,3-2 0,0 4 3,0-2-9,1 3 4,0 3 0,1-1 2,-3 2-3,0 1 0,1 2 1,-2 2 0,2 1-2,-3 0-1,1 1 3,2 2 0,3 4 2,-1 0-4,-2 1 4,0 0 1,-3 0-3,0 1-1,0 2-12,0 3-20,-1-3-19,-2 0-38,2 3 7,-2 2-226,-3-5-63,3 2 32,-2-4-236,-1 1 46,1-2 35,-1-1-433</inkml:trace>
        </inkml:traceGroup>
        <inkml:traceGroup>
          <inkml:annotationXML>
            <emma:emma xmlns:emma="http://www.w3.org/2003/04/emma" version="1.0">
              <emma:interpretation id="{7CB776FB-7398-4280-ABAF-ED58189FFB14}" emma:medium="tactile" emma:mode="ink">
                <msink:context xmlns:msink="http://schemas.microsoft.com/ink/2010/main" type="inkWord" rotatedBoundingBox="17227,17972 18468,17870 18497,18217 17256,18319"/>
              </emma:interpretation>
              <emma:one-of disjunction-type="recognition" id="oneOf37">
                <emma:interpretation id="interp181" emma:lang="en-US" emma:confidence="0.5">
                  <emma:literal>care</emma:literal>
                </emma:interpretation>
                <emma:interpretation id="interp182" emma:lang="en-US" emma:confidence="0">
                  <emma:literal>Care</emma:literal>
                </emma:interpretation>
                <emma:interpretation id="interp183" emma:lang="en-US" emma:confidence="0">
                  <emma:literal>Case</emma:literal>
                </emma:interpretation>
                <emma:interpretation id="interp184" emma:lang="en-US" emma:confidence="0">
                  <emma:literal>case</emma:literal>
                </emma:interpretation>
                <emma:interpretation id="interp185" emma:lang="en-US" emma:confidence="0">
                  <emma:literal>(are</emma:literal>
                </emma:interpretation>
              </emma:one-of>
            </emma:emma>
          </inkml:annotationXML>
          <inkml:trace contextRef="#ctx0" brushRef="#br0" timeOffset="197563.221">10444 16045 1461,'0'-4'300,"0"-2"-32,-3 3-25,1 0-28,-3 0-23,0 1-13,-1 0-9,-1 2-15,0 0-17,-1 0-5,-5 5-16,-2 2 0,-1 1-10,-1-1-8,1 4-9,-3-2-4,4 2-11,-1 0-7,4 3-4,-1-3-6,3 2-3,0-1-3,5 2-1,1-1-12,-1-2 6,5 1-3,0-3-11,6 5 4,1-1-8,1 0-5,2 0-14,2-1-15,2-1-40,2 1-31,3-3-41,2 0 10,-2-1-135,5-2-40,0 2-25,0-4-87,-3-2 32,0-1-133,0 1 34,0-2-339</inkml:trace>
          <inkml:trace contextRef="#ctx0" brushRef="#br0" timeOffset="198531.8993">10648 16238 1602,'0'-5'294,"0"1"-32,-2-2-29,0 1-14,-1 1-20,0 0-13,-1 3-18,0-2-15,-2 3-13,0 0-17,-1 0-13,3 0-13,-1 3-7,-4-2-11,5 3-12,-2-2-2,2 3-11,-2 1-2,2 0-3,0 1-7,1 0-5,2-1-6,-2 1-10,3 0-5,0 0-9,0 0-11,3 0-8,-2-1-25,2 0-15,3 2-13,-4-4-16,4 1-5,-2-2-1,5 3-3,-2-4 10,-3-1-9,3-1 7,0 0 10,-3 0 9,3-3 6,-1 0 6,1-3 6,-2 3 47,4-5 30,-2-2 20,0 0 15,0 2 7,-4-2 7,2 0 1,-2 2 9,1 1 4,-1 0-4,0 1-2,0-1-5,-2 2-10,1 1-10,-1 0-9,2-1-7,-3 0-8,0 2-2,3 1-5,-2 2-1,0 0-6,1 0 0,-1 2-4,2 1-1,0 2-2,0 0-1,-2-1-3,2 0 3,1 3-5,2 4-7,1-3 6,-2 1-7,2-1-9,-1 1-5,4-1-13,0 2-2,2-4-7,0 0-6,-3 0-4,0-4-9,1 1-9,-2-3-8,0-3-9,1 3-25,-2-4-9,3-3 10,4-1-31,-3-5 0,2 0 13,-4-2 11,4-3 7,-3-2 13,0 1 84,-2-1 23,-2 0 18,1 0 10,-4 0 10,2 4 7,-3 1 3,0 2 6,-2 1 5,0 2-1,0 0-3,3 4-7,-1-1-11,-2 2-6,0 0-8,0 0-2,0 2-6,0 2-6,0-1-2,0 2-2,0 0-5,0 2-4,0-2 1,1 4-2,2 1-2,0 0-7,-1 0 4,6 7-5,-1 1 3,2 3-2,0-2-8,1 0-3,-3 0 2,1 1 1,-4-2-2,5 1-8,-4 1 11,-2-3 0,-1-1 0,0-1-2,-2 0 1,0 0-2,0-2 2,-2 1-4,2-3 6,-3 3-2,1-3 2,0-1 2,-1 2 4,1-2 0,1-1 4,-1 1 0,2 0 8,-4-1 2,4-1-4,0-1-4,0-1-2,3 1 0,-2-2-3,4 0 0,0 0-4,0-2 0,4-1 0,7-2-6,-1 0 2,4-3-1,0 0-8,2-1 5,0 1 0,0-2 3,0 1-1,-1-2-1,0 3 2,-2-3-3,-3 1 2,4 0 1,-2-1-6,-2 1 7,-1-2-7,0 3 7,-3-2-1,1 1 0,-5 2-7,-2 0 11,1-1 3,-2 1 8,0 0-1,-2 3 7,-1-1 1,0 1-1,-1-1 2,0 2 1,-2-2-1,-1 2-1,0-1 1,-1 0 1,-2 0 0,2 2-2,-3-1-2,0 2-2,0 2-9,0 0 9,0 0-4,-2 4-1,0-1-2,-3 4 0,1 3-3,0 0 1,1 4-10,2-2 9,1 3 0,0 0 1,4 0 2,0 0 0,0-2-5,3 0-6,0-1-10,0-3-11,3 1-15,1 3-24,3 0-60,2 1 13,2-2-163,-1-1-61,2-1 29,2-2-255,0-2 45,2-1 41,-2-1-400</inkml:trace>
        </inkml:traceGroup>
        <inkml:traceGroup>
          <inkml:annotationXML>
            <emma:emma xmlns:emma="http://www.w3.org/2003/04/emma" version="1.0">
              <emma:interpretation id="{D5286AC4-333C-4EDF-8EF7-851A48982C14}" emma:medium="tactile" emma:mode="ink">
                <msink:context xmlns:msink="http://schemas.microsoft.com/ink/2010/main" type="inkWord" rotatedBoundingBox="18810,17494 21650,17336 21711,18434 18871,18592"/>
              </emma:interpretation>
              <emma:one-of disjunction-type="recognition" id="oneOf38">
                <emma:interpretation id="interp186" emma:lang="en-US" emma:confidence="0.5">
                  <emma:literal>of</emma:literal>
                </emma:interpretation>
                <emma:interpretation id="interp187" emma:lang="en-US" emma:confidence="0">
                  <emma:literal>off</emma:literal>
                </emma:interpretation>
                <emma:interpretation id="interp188" emma:lang="en-US" emma:confidence="0">
                  <emma:literal>if</emma:literal>
                </emma:interpretation>
                <emma:interpretation id="interp189" emma:lang="en-US" emma:confidence="0">
                  <emma:literal>Of</emma:literal>
                </emma:interpretation>
                <emma:interpretation id="interp190" emma:lang="en-US" emma:confidence="0">
                  <emma:literal>If</emma:literal>
                </emma:interpretation>
              </emma:one-of>
            </emma:emma>
          </inkml:annotationXML>
          <inkml:trace contextRef="#ctx0" brushRef="#br0" timeOffset="199328.7302">11875 16128 1536,'1'-4'316,"-1"4"-22,-1 0-26,0 0-28,-4 2-25,3 1-18,-1 1-23,-1 0-16,1 0-16,-1 1-12,-1 2-15,1-2-12,-1 5-14,-2 1-4,4-1-5,0-2-9,-1 0-7,4 1-4,0-2-10,0 1 0,0-4-10,2 3-1,0-3-7,1 0-12,0 1-9,1-2-9,0-1-12,0 0-4,0-1-12,2-1-12,0 0-11,-1-1-15,-1-3-18,6-2-22,-1-6-13,0-1 7,-1-2 16,-1-3 19,-3 2 12,-1 1 38,-1-2 25,-2 4 23,0-1 15,0 3 11,-2 2-1,-1 0 6,3 1 2,0 1-8,0 3-8,0-2-13,-2 0 4,2 1-7,0 0-2,0 1 0,0 2-2,0-2 1,2 2-2,3 1-1,0 1-4,2-2-21,0 2-4,1 0-15,6-2-11,3 1-14,0-1-2,2 1-24,2-1-7,1-1-11,0-1 11,0-1-39,-2-1-2,1-3-5,-3 1 4,1-4 4,-2 0 9,-1-2 19,-2-1 32,2 0 31,-6 1 1,-2-2 93,-2-1 38,-1 0 25,-2 4 6,0 0 7,-3 1-3,0 3 5,0 0-5,-3 1-4,3 1-7,-4 1-9,0 0-8,2 0-12,0 1-14,-4 2-6,3 0-7,-1 2-7,-2 1-7,2 3-7,-2 0-3,-1 3-2,-1 6-3,-2 3-1,0 5-3,2-1 0,-2 4-4,3 0-1,-1 4-9,1-1 5,1 5-5,-1-3-1,1 2-1,-1 3-4,5 0 1,-5 0 0,2 2-2,-9 42-2,11-58 2,-1 5-8,-1 6 4,-2-1 2,1 1 0,-1-1-3,0 1-3,-1-2 4,-1 1 0,-1-3 1,5-1 1,-4-2-2,2-3 2,0-2-3,-3-3 4,3-3-4,2 0 1,-2-4 1,1-1 0,1-4-1,-3-1 3,4-2 0,-1 0-11,0-4 3,0 2-10,2-5 2,-3-3 0,2-5-8,-1-3-13,5 1-4,0 1-8,0-2-15,0-1-10,2 1-30,3 0-26,0 3-55,1-1 16,4 1-152,-1 2-41,1 0 30,4 0-252,0-1 51,0 3 36,0 1 34,-1-1-317</inkml:trace>
        </inkml:traceGroup>
        <inkml:traceGroup>
          <inkml:annotationXML>
            <emma:emma xmlns:emma="http://www.w3.org/2003/04/emma" version="1.0">
              <emma:interpretation id="{AC07D3B7-DBC8-4783-B1DB-6963EB272F40}" emma:medium="tactile" emma:mode="ink">
                <msink:context xmlns:msink="http://schemas.microsoft.com/ink/2010/main" type="inkWord" rotatedBoundingBox="19568,17414 21699,17551 21646,18375 19516,18237"/>
              </emma:interpretation>
              <emma:one-of disjunction-type="recognition" id="oneOf39">
                <emma:interpretation id="interp191" emma:lang="en-US" emma:confidence="0.5">
                  <emma:literal>linear</emma:literal>
                </emma:interpretation>
                <emma:interpretation id="interp192" emma:lang="en-US" emma:confidence="0">
                  <emma:literal>tineas</emma:literal>
                </emma:interpretation>
                <emma:interpretation id="interp193" emma:lang="en-US" emma:confidence="0">
                  <emma:literal>lineage</emma:literal>
                </emma:interpretation>
                <emma:interpretation id="interp194" emma:lang="en-US" emma:confidence="0">
                  <emma:literal>Tineas</emma:literal>
                </emma:interpretation>
                <emma:interpretation id="interp195" emma:lang="en-US" emma:confidence="0">
                  <emma:literal>lines</emma:literal>
                </emma:interpretation>
              </emma:one-of>
            </emma:emma>
          </inkml:annotationXML>
          <inkml:trace contextRef="#ctx0" brushRef="#br0" timeOffset="200203.6649">12490 16304 1758,'6'-5'272,"6"0"-31,1 0-26,2 0-22,-1-3-22,5 2-15,-1-4-14,0 0-15,-1-2-13,1-1 1,-1-2-15,-1-4-18,26-26-25,-21 15-15,-2-4-14,2-3-8,-2-1-9,0-3-1,-2-1 2,-3 1-1,-1 2 2,0-1 3,-11 24 8,3-7 4,-3-1 4,4-3-3,-3 2 3,-2 1 4,-1-1 4,-3 3 9,3 1 1,-1 1 1,-5 3-2,5 3-4,-2 1-8,-2 3-2,3 2-1,-1 1-5,-2 3-4,2 1-3,-3 3 0,2 0-3,-2 2-1,-2 5-2,1 2-1,-1 5-5,-1 1 6,1 5 1,-1-2 3,2 3 0,3 3-1,-2 0 6,4 4-2,-1-1 0,-1 2-2,2 0 0,2 1 1,0 0-2,0-1-8,0 1 6,0-2 0,2 0-6,3-1 6,-1-1-7,3-1 7,2-4-1,-2 1-5,1-4-4,2 0-8,1-2 2,1-4-7,0-1-2,1-2-8,0-1 0,-1-3-3,5-1-4,-3-1-8,-1-3-2,-1-4 2,-2-2 0,6-1-4,-4-2 7,-2 0 3,4-4 0,-3-2 5,-1-2 4,0 0 7,-3-1 8,-3 0 5,-1 0 3,0 1 7,-2 2 8,-1 0 0,2 3 8,-2 1 5,0 0 2,0 2 2,-3 0-1,1 1 0,1 1-4,-2 1 0,3 0-9,-3 2 0,3 0-5,-1 3 1,-3 1-10,1 0 1,0 1-4,-1 6 5,1-3-2,2 2 2,-5 7-8,6 1 5,-1 2-6,1 3 6,0-2 0,1 1 0,2 2 2,1 0-10,3 0-5,-1-4-14,2 1-14,1-2-25,0-3-16,1 2-35,0-4-48,6 0 13,-4-5-232,1-2 32,0-3-255,-1-3 46,4-2 44,-2-5-479</inkml:trace>
          <inkml:trace contextRef="#ctx0" brushRef="#br0" timeOffset="200375.5393">13285 15640 2090,'-2'-12'310,"1"2"-39,-3 2-36,4 2-28,0-1-20,0 4-24,0-1-16,0 3-26,0 1-53,0 0-43,3 1-101,-1 3 7,1-1-212,1 2 26,1-2-275,-1 2 39,3 5 39,-2 1-293</inkml:trace>
          <inkml:trace contextRef="#ctx0" brushRef="#br0" timeOffset="201547.3529">13324 15834 1418,'1'5'264,"4"2"-21,-4-2-24,2 1-20,-3 1-18,3 1-21,-2 0-14,0 3-16,1-4-10,-2 4-13,1 4-12,1 1-10,-2 2-11,0-2-4,0 1-7,0-2 0,0 0-15,0-4-3,0 0-4,0-1-3,0 1-5,3-4 5,-3 2-5,1-1 0,-1-1 2,0-2 1,0 1 3,0-1 0,0 0 1,0-4-4,0 3-3,0-2-4,0-1-2,0 1-2,0-2-5,0 0 2,0 0-2,0-3-1,1 1-4,-1-3-4,3 0 6,-1 0 5,2 0-1,-1-1 4,-2-1 0,6-4 12,0-2-2,-1-2-4,2 3-2,2-1-8,-2 1 2,1 0-3,-1 1-5,1 3 1,-2 0-3,0 0-1,0 1-7,1 2 6,-4 2-2,5 0-4,-4-1 0,2 2 0,-1 1-1,1-1-6,0 2 4,-1 0 0,2 0-1,-1 3-3,3 3 5,0-2-6,-2 3 5,1 0 1,-4-2 0,4 2-2,0 5 1,-2-4-2,0 2 2,-2 0-3,2 0 2,-2 2 0,2-2-2,-2-2 2,-1 0 3,0-2-4,0 2 1,-1-2 2,1-1 0,0 0 0,-1-2-1,1 2-2,2-2-1,-2 0-4,3-1-6,-3 0-7,4-2-4,0 0 0,-1 0-7,0-2-4,7-1-7,-1-4-5,2 0-12,-1-5 1,4 0 6,-2-1-4,-4-2 13,5 0 4,-5-1 9,2 0 21,-3-2 19,-3 0 11,-2 2 12,-1 0 18,-2 1-3,-1 3 10,-2 3 0,0-2-6,-2 3 6,-1 1-5,1 3-1,-4 0-5,-1 0-2,3 2-3,-3 2-4,-2 0-4,1 0-2,2 2-5,-2-1 0,-2 6-5,0 1 2,-4-1-3,4 7-5,1-4 2,0 2-4,2 3 1,1-2-2,-1-2 1,6 3-1,-2-5-2,2 3 3,1-2-7,0-2 0,0 0-4,1 1-8,2-3-7,4 6-16,3-2-12,0 1-12,2-2-13,1-1-14,1-2-13,4-1-27,-1-3-24,1-1 15,2-1-82,0-3-3,-1 0-1,4-3 9,-2-2 24,0 1 14,-3-4 25,-2 1 38,2 1 49,-3-1 30,-2-2 3,-3 3 85,-2-2 23,-2 4 28,-2-3 5,-3 3 7,-1 1 3,0-1 0,0 0 0,-1 2-2,1-2-9,-3 3-13,2 0-8,-3 0-11,2 1-9,-2 0-6,0 2-10,-2 1-5,2 0-5,-2 1-7,1 2-5,-2-3-3,3 4-6,-2-1-3,2 1-2,-2 0-2,2 3-2,-2-2-6,2 2 3,0 0 1,1-1-3,-1 0-4,1 1 0,3 1-3,0-2-4,0 0-5,0-1-12,0 1 4,0-1-7,0 0-3,3-1-2,0-1-7,1 0-5,0-1-2,0-1-4,2-1-2,-2 0 1,3-1 3,0-1 3,-1-1 8,1-2 4,-2 2 14,1-3 7,0 3 8,-2-2 1,0 2 13,-1-1 4,0-1 2,1 1-5,-1 2 4,-2-2-1,3 0-7,-1 0-3,0 1-3,-3 2-6,4-1 0,-2 1-4,-1 1 2,2 0-2,-3 0-2,3 0 1,-1 1-10,0 1-4,1 0-11,1 0-12,0 2-14,-3 0-13,6 0-13,-2-2-20,2 3-42,-2-1 14,4-1-131,-4 0-15,4-2-2,-1 3 0,-1-3 3,2-1 17,-2 0 13,0 0 12,1 0 24,1-3-574</inkml:trace>
          <inkml:trace contextRef="#ctx0" brushRef="#br0" timeOffset="201859.8353">14289 15965 2300,'7'-9'213,"-5"4"3,4 1-4,-3-2-5,-2 1-9,4 1-6,-3-1-14,0 2-16,-1 0-18,2-1-9,-2 0-21,2 3-16,-1-1-7,-2 1-10,4-1-10,-1 2-5,-1 0-9,3 0-5,-3 3-11,1 0 5,3 2-8,-3 1-2,-3 0-8,5 5 2,-1 3-7,-1-1 3,0 2 0,-3 2-5,0 0-3,0 1-2,-1 0 0,-4 0-5,3 1 3,-5-3-2,2 1-3,-2-2-2,0 0-2,2-4 3,-2-1-8,0-2 10,3-1-1,-2-1-4,3-1 7,-3-2-3,4-1 4,-3-1-1,3 2-3,-1-3-2,1-3 0,2 0-9,0 0 0,2-3-11,3-4-5,2-5-8,9 1-11,-1-3-14,2 0-4,35-21-10,-21 18-24,-1-2-34,3 0 10,1 6-211,-19 5-82,4 0 34,3 0-192,2-4 43,-2 1 43,4 1-397</inkml:trace>
        </inkml:traceGroup>
        <inkml:traceGroup>
          <inkml:annotationXML>
            <emma:emma xmlns:emma="http://www.w3.org/2003/04/emma" version="1.0">
              <emma:interpretation id="{E0093CD8-FE2F-4853-A5A4-D62D5B6C0E0C}" emma:medium="tactile" emma:mode="ink">
                <msink:context xmlns:msink="http://schemas.microsoft.com/ink/2010/main" type="inkWord" rotatedBoundingBox="22043,17446 24457,17228 24526,17991 22112,18208"/>
              </emma:interpretation>
              <emma:one-of disjunction-type="recognition" id="oneOf40">
                <emma:interpretation id="interp196" emma:lang="en-US" emma:confidence="0.5">
                  <emma:literal>search</emma:literal>
                </emma:interpretation>
                <emma:interpretation id="interp197" emma:lang="en-US" emma:confidence="0.5">
                  <emma:literal>blare h</emma:literal>
                </emma:interpretation>
                <emma:interpretation id="interp198" emma:lang="en-US" emma:confidence="0">
                  <emma:literal>Alaric h</emma:literal>
                </emma:interpretation>
                <emma:interpretation id="interp199" emma:lang="en-US" emma:confidence="0">
                  <emma:literal>Glare h</emma:literal>
                </emma:interpretation>
                <emma:interpretation id="interp200" emma:lang="en-US" emma:confidence="0">
                  <emma:literal>Clare h</emma:literal>
                </emma:interpretation>
              </emma:one-of>
            </emma:emma>
          </inkml:annotationXML>
          <inkml:trace contextRef="#ctx0" brushRef="#br0" timeOffset="202937.8903">15081 16200 1471,'-2'-6'241,"2"-1"-27,2 0-25,3-2-23,1-3-17,4 0-18,-1-2-8,5-3-15,1-2-27,0-1-23,0-4-13,25-26-7,-30 38-4,1-6-4,0-4-1,-1 1 2,1-2-10,2 2-1,-3-1-15,-6 2-10,1 0 0,-3 4 23,-2 1-24,-2 2-10,-2 1 9,1 1 3,-4-1 17,-2 3-22,-1 0-2,1 3-8,-1 3 2,2-1 2,1 2-3,-1 2 3,-1 0-5,4 0-1,-1 4 5,2-1 5,1 4-2,0-3 0,0 3 14,3 1 7,0 1 3,4 4 19,1 3-17,3 2 0,1 3-3,0-4 1,3 3-3,-3-3-1,1 3 2,0-3-2,0 2 6,3-1-5,-8-3 2,4-1 3,-2-1-2,-2 2 6,-1-3 4,-1-1 17,1 0 16,-2-3 18,-2-2 1,0 2 7,0-2-5,-2-4-3,-2 4 0,3-3-9,-2 0 1,2-1 6,-1-1 2,-1 1-1,3 0-5,-2-2-6,2 0-12,0 0-8,0-2-6,1-1-4,0 0-7,5 0-3,2-5-2,5 1-5,3-2-5,-1-1-2,6-1-3,2-1-5,-1 1 4,6-3-1,30-17 0,-25 15-1,-20 7 2,5 0 0,2-2 4,-2-1-4,0-1 2,2-1 3,-5 1-6,0 1 5,0 1-3,-4-1 3,-1 1 1,0 0-2,-5-1 1,0 1 2,-1 4 5,-4-1-2,0-1-2,-4 3 2,2 1-1,-1-1 3,-2 2-5,1 1 5,-3-1 0,-2 3-2,1 1 2,-2 0-5,-1 1 0,-6 3-1,1 2 2,1 3-2,-2 2-1,3-1 2,0 2-1,1 1-4,4 3 5,-1-1 0,4 2 0,1-3 1,0 1 2,5-2 3,2 2 2,3 2-9,1-1 0,1 0-6,6-1-6,1-1-13,2 1-11,3-4-16,0 0-24,2-1-28,1-1 12,4-3-128,-1-4-19,-1 2-14,3-4-16,0-1-5,-2-2-1,-1-3 8,-2 0 18,1-2 26,-2-2-531</inkml:trace>
          <inkml:trace contextRef="#ctx0" brushRef="#br0" timeOffset="203312.8782">16037 15900 2219,'4'-10'180,"-3"-4"-10,1 3-15,-2 3 2,-2 2-10,-2-3-6,3 5-3,-3-1-7,-2 0-7,2 3-7,-3 0-9,0 2-5,-3 0-12,1 0-11,0 6-11,-4 0-6,-3 2-4,4 1-9,-4 0-4,7 3-5,-1 1-3,0-2-5,0 1 1,6-1-5,0 0 2,1-2-5,3 1-3,0-2-8,1 1-1,1-3-5,2 1-7,-1 1-5,5-1-6,1 0-4,-4-1-10,4-1-2,0-2-9,0-1 7,1-2 8,-1 0-2,0-2 4,1-3 1,4-1 2,-3-3 4,2 1 10,-4-4 7,1 1 5,0 0 10,0-1 5,-2 1-4,1 3 4,-2-3-1,-4 4 2,2-1 3,-1 2 0,1 4 0,-4-6-5,3 5-5,-4-2-6,5 1-9,-4 3 5,2 0-4,-2 1 2,3 0-1,-1 0-2,0 1 1,3 2 0,-1 1-1,-1-1-2,5 4-15,1 3-9,1 0-28,-1-1-15,0 0-42,4-1-50,-5 0 15,1 0-94,0-1-24,-2-3-7,-2 2-19,3-3-142,-2-1 35,-5-2-93,5 0-363</inkml:trace>
          <inkml:trace contextRef="#ctx0" brushRef="#br0" timeOffset="203625.3289">16319 15841 1393,'1'-10'335,"4"1"-18,-3 0-33,0 2-32,-1 2-31,-1 1-25,4-1-25,-2 1-17,1 0-17,-2 3-11,3 0-15,0 1-9,1 0-12,0 0-3,-1 2-11,5 3-2,1 6-9,0-1-4,-1 2-5,-3-1-4,2 2-5,1 0-5,-4 0-2,1 1-5,-5-2-7,4-1 2,-2-2 4,-2 1-3,-1-2 7,0-1-4,0-2 0,-3 0-7,-3 0 2,5-1-8,-3-1 4,-2 0-1,2-1-2,-2-2-5,2 0 0,-3 0-6,0-4-7,4 3-3,-2-5-3,3 3-6,0-2-7,2-2 1,0 3-4,0-3-7,7-2-15,2-5-8,4 2-19,4 0-27,1 2-38,3-1 12,0 3-124,6 2-37,-5-4-36,5 3-153,-2 3 37,2-2-59,-2 4 34,2-2-291</inkml:trace>
          <inkml:trace contextRef="#ctx0" brushRef="#br0" timeOffset="203997.5343">16906 15744 1376,'-4'-3'294,"-1"-1"-28,0 3 4,-1 1-26,-2 0-19,2 0-18,-6 3-14,-1 2-21,-3-1-13,4 5-15,-4 1-14,4 0-16,-1-1-13,-1 3-8,6 0-9,-2 2-12,0 0-1,4-1-7,1-2-3,-1-1-3,5 1-3,1 0-6,0-3-6,0 0-5,5-1-28,4 3-14,1-4-24,4 2-37,1-1-51,3-2 12,1 0-159,-1-4-51,-3-1-167,5-3 38,-2-2-59,3-5 42,-4-3-326</inkml:trace>
          <inkml:trace contextRef="#ctx0" brushRef="#br0" timeOffset="204356.8633">17097 15369 1825,'0'-10'275,"0"1"-35,-2 1-33,2 1-23,0 2-17,0 2-13,0 1-2,0 2-10,0 0-3,0 3-7,0 4-8,0 1-6,0 8-14,-2 1-4,2 5-9,0 2-7,0 2-7,0 1-9,0 1-2,0 2-6,-2 1-4,2 2-4,0 1-6,-1-2-5,-3 0-4,2 0 1,2 0-5,-1-3 1,-1-1-6,-2-2-11,4 1-1,0-5-11,-1-4 6,1 0 0,0-5 0,0-3-10,0-1-22,0-2-7,0-2 5,0-2 2,0-2 0,0-1-3,0 0-4,0-2 6,1-3 0,-1-1 2,3-1-3,1-7 7,-1 0-3,3-3 7,-2 1 2,4-2-3,-1-1 5,2 1-2,1 2 0,2 1-3,1 2 6,1-2-2,1 3 1,-1 1-2,3 1 2,1 0-1,-1 3 1,-1 1-2,3 3-1,0 3 5,3 3 1,-6 2-2,2-1 3,0 5 6,-4 3-1,0 1 9,2 3-2,-5 2 1,-1 0 1,-2 4 0,0-1-5,-3 3-25,2 0-55,-4-1 8,2 0-227,-2-2-153,1 2 36,0-6-123,-2 0 51,2-4 34,-1-3-300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45:35.03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40C99F7E-DF53-48BE-81BE-BC702EEC700A}" emma:medium="tactile" emma:mode="ink">
          <msink:context xmlns:msink="http://schemas.microsoft.com/ink/2010/main" type="writingRegion" rotatedBoundingBox="6071,4382 28535,3776 28895,17117 6431,17723"/>
        </emma:interpretation>
      </emma:emma>
    </inkml:annotationXML>
    <inkml:traceGroup>
      <inkml:annotationXML>
        <emma:emma xmlns:emma="http://www.w3.org/2003/04/emma" version="1.0">
          <emma:interpretation id="{02BA8570-CB91-4E75-A22A-F6CA0DA258D3}" emma:medium="tactile" emma:mode="ink">
            <msink:context xmlns:msink="http://schemas.microsoft.com/ink/2010/main" type="paragraph" rotatedBoundingBox="6113,4361 9637,4466 9604,5585 6080,5480" alignmentLevel="1"/>
          </emma:interpretation>
        </emma:emma>
      </inkml:annotationXML>
      <inkml:traceGroup>
        <inkml:annotationXML>
          <emma:emma xmlns:emma="http://www.w3.org/2003/04/emma" version="1.0">
            <emma:interpretation id="{CEE68A79-BCB3-4482-8EF1-C8EF580760CD}" emma:medium="tactile" emma:mode="ink">
              <msink:context xmlns:msink="http://schemas.microsoft.com/ink/2010/main" type="line" rotatedBoundingBox="6113,4361 9637,4466 9604,5585 6080,5480"/>
            </emma:interpretation>
          </emma:emma>
        </inkml:annotationXML>
        <inkml:traceGroup>
          <inkml:annotationXML>
            <emma:emma xmlns:emma="http://www.w3.org/2003/04/emma" version="1.0">
              <emma:interpretation id="{FC7B6F9B-95CD-4D3A-84B3-B23E3B69EBC1}" emma:medium="tactile" emma:mode="ink">
                <msink:context xmlns:msink="http://schemas.microsoft.com/ink/2010/main" type="inkWord" rotatedBoundingBox="6113,4361 9637,4466 9604,5585 6080,5480"/>
              </emma:interpretation>
              <emma:one-of disjunction-type="recognition" id="oneOf0">
                <emma:interpretation id="interp0" emma:lang="en-US" emma:confidence="0.5">
                  <emma:literal>Example:</emma:literal>
                </emma:interpretation>
                <emma:interpretation id="interp1" emma:lang="en-US" emma:confidence="0.5">
                  <emma:literal>Example :</emma:literal>
                </emma:interpretation>
                <emma:interpretation id="interp2" emma:lang="en-US" emma:confidence="0.5">
                  <emma:literal>Ex ample:</emma:literal>
                </emma:interpretation>
                <emma:interpretation id="interp3" emma:lang="en-US" emma:confidence="0">
                  <emma:literal>Example:"</emma:literal>
                </emma:interpretation>
                <emma:interpretation id="interp4" emma:lang="en-US" emma:confidence="0">
                  <emma:literal>EX ample:</emma:literal>
                </emma:interpretation>
              </emma:one-of>
            </emma:emma>
          </inkml:annotationXML>
          <inkml:trace contextRef="#ctx0" brushRef="#br0">-6026-1393 362,'2'0'151,"1"0"-17,0 0-14,-3 0-18,1 0-15,2 0-10,-1 0-8,-1 0-10,-1 0-8,3 0-4,-3 0-1,1 0-7,1 0-3,-1 0 1,-1 0-5,2 0-3,2 0 1,-4 0-2,0 0-4,1 0-3,-1 0 5,2 0 1,-1 0 19,0 0 8,2 0 4,-3 0 5,2 0-4,0 0 7,0 0 0,-1 0 1,2 0-5,1 0-8,-1 0-5,0 0 12,1 0-7,-3 0 15,4 0 1,-1-3-5,0 2-2,0-1-1,-1-1-7,1 0 0,3 0-5,-4 0-6,0 0 2,3-1-6,-6-2-1,2 1-6,0 0 0,-1-1-7,-1-1 0,0 0 0,0 0-10,-1 1-5,-3 0 2,-2-3-8,0 0 0,-5-2 15,0 5-23,1 0-2,-1 2 0,-2 1 5,-4 1-6,2 2-1,1 2 3,-6 1-1,2 2-3,-2 2 2,2 0 1,0 2-4,-1 3-5,4-2 3,1 1 1,0 2-4,0 0 4,3 1-1,-2 1 1,3 1-5,2 0 9,-1 2-2,2 2 1,3-3 1,0 4 6,3-3-3,1 2 2,0-2 2,1 0-3,3 0 3,3 1 3,2-3 1,-1 1 1,3-1-1,0-3-12,4 0 4,-6-1-3,3-2-3,0 0 1,-1-4 1,-2 1 1,-1-2 10,-2 0 2,0-4 14,-2 2-15,0-1 1,0 0-6,-2 0-3,-2-2 0,0 0 1,0 0-4,0 0 1,-2 0-12,-1 0 1,-1 0-2,-1 0-1,-1 2 2,-7-1-7,1 2 8,-1 2-2,-2 0 3,-2 0-2,3 3 1,-2 0-1,2 3-15,-3 0 5,2 2 5,1 3 0,0-2 1,1 1 2,1 2 4,3-2-2,-1 3 0,0 2 3,3-3 9,2 3-4,1-3 10,4 4 6,0-2 8,1 0-14,2-1 4,2-3 4,2 1-2,3-1 5,2-2 4,4-1-19,4-4-26,-2 0-21,3-3-13,0-1-22,3-1-20,0-3-13,0 0-12,1-3-21,-1 1-23,-1-3-135,-1-1 22,-2-5-123,-1 0 0</inkml:trace>
          <inkml:trace contextRef="#ctx0" brushRef="#br0" timeOffset="263.0324">-5960-933 368,'0'-3'186,"0"0"-6,1 1-11,2 2-19,-2 0-9,2 0-15,0 0-11,1 2-9,0 1-14,3 0-9,-2 1-8,3 4-4,2-2 1,2 4-9,1 1 0,-2 2-8,2 0-3,1-1 0,-1 0-10,-1 3-7,1-1-20,-3-2-21,1 0-38,-1 2-27,2-3-36,-2 0-25,-1-1-20,-4-1-27,-1-3-129,1-1 18,-1-1-118</inkml:trace>
          <inkml:trace contextRef="#ctx0" brushRef="#br0" timeOffset="494.8188">-5744-867 339,'0'-7'247,"-3"2"-41,2 1-22,1 0-35,-3 0-11,1 1 2,1 2-2,-3 1-13,0 0-9,-2 1-12,-2 7-5,-2 1-15,-3 1-4,-1 5-12,0 0-3,-1 0-9,-1 3 3,-2 1-8,0 1 0,-1 0-11,3 1-3,-1 1 2,3 0-5,-3-3-40,1 0-25,2-1-28,0-2-29,4 2-43,1-3-21,3-2-23,-1-1-44,4-3 12,0 0-219,3-4 15,0-1 9</inkml:trace>
          <inkml:trace contextRef="#ctx0" brushRef="#br0" timeOffset="1049.244">-5383-961 339,'-6'-4'190,"2"4"-27,-5 0-23,4 0-15,-4 0-14,-2 4-15,1-1-13,-2 2-6,0 4-10,-2-1-5,0 2-9,2 0 1,1 1-13,1 0 0,3 2-2,1-2-4,-1-1-7,4 0 1,-1-1 3,3-1 3,1 1 5,0-3 1,0 1 5,1 0-6,3-3 8,0 4-20,2-4 4,-2 2-13,2-4-8,0 2-15,2-2-19,-1-1-11,1-1-2,1 0-5,-1-1 6,3-2 2,3-2 7,1-2 4,-3-1-5,-1-3 8,2 1 7,-3-1 24,0-1 11,0 1 1,-2 1 14,-4 1 18,2 0 12,-2 2-9,0-1 33,-2 2 11,0 0 20,1 1 5,0 1 0,-2-1-12,1 0-12,-1 0-16,1 1-12,2 1-14,-4 0-11,0 1-13,1-1-9,-1 2 1,2 1-4,-1 0-2,3 0-1,-2 1-3,1 1 2,-1 1 0,1 0 0,1 2 1,2 0-4,-5 0 7,4 2-10,2 1-14,0 2 0,1 2-106,2-2-26,-2 3-19,2-2-25,-3-1-26,6-1-27,-3 2-140,-1-4-473</inkml:trace>
          <inkml:trace contextRef="#ctx0" brushRef="#br0" timeOffset="1782.4383">-5091-981 1013,'3'-4'156,"-1"0"-16,3 1-17,-3 1-3,1 2-16,1 0-6,-1 0-3,0 2-12,0-1-1,1 2-5,2 3 4,-5-1-18,3-1-9,0 4-3,-1-1-3,0 0-1,1 5-5,1 1-3,-1 1-3,0 1 3,-3-1-7,4-1-3,-4 1 4,2-3-7,-2-3 2,-1 0-5,3 0-1,-3 0-3,0-4 13,1 1 2,-1-3 6,0 3 3,2-2-6,-2 0-7,0-1-1,0-2-6,0 0-3,0 0-1,1 0-7,-1-3-1,2 0 15,-1-4-21,2 1-7,-2 1 6,2-3 0,0 0-5,1-4 19,4 0-24,-3-2-3,2 1-6,0-1 2,3 1 1,-1 4-3,-3 1-2,2-1 1,1 3-3,-2-1-1,1 4 0,-2-1-4,1 2 5,0 2-4,1 0 6,-3 0 2,3 0 4,-1 1 0,-1 2-2,2 1 2,2 2 1,0 2-5,-2 1 8,1 0 1,-4-1 3,-1 2-1,1 0 4,-1-3-4,-1 2-2,-1-1 0,1-1 3,-1 0-1,-1 0 9,0-1 2,2 0-1,-3-2 9,0 1-1,0-2 4,0 2 1,0-3-1,0 0-4,-3-1 3,2-1 3,1 0-5,-1 0 3,1 0 0,-3-3-3,1 1 3,2-3-1,0 1-4,0-3-5,0 0-1,0 1 3,2-2-1,-1 2-3,1-3-4,3-3 1,1 2-6,1-6-1,-1 3 4,1 1-6,1 1 0,-1-1-3,1 2 2,1 0-3,-1 2 1,2-1-8,-4 3 5,1 1-11,-2 2 7,2-1-1,0 3 2,-1-1 4,0 2-2,1 0 4,-2 2-2,2-1-2,-1 3 2,1-1-1,3 4 8,1 1 3,0 1 2,0 5 3,2-4 0,-3 3 5,-2 1 0,2 1-2,-3-1-1,0 0-1,-1-3 0,-2 0-105,0-1-18,0 0-32,-2 0-30,-1-2-55,2 0 18,-3-3-199,0 1 0,0-1 12,0-2-6</inkml:trace>
          <inkml:trace contextRef="#ctx0" brushRef="#br0" timeOffset="2468.745">-4382-1378 282,'0'-3'209,"1"2"-15,1 1-27,-2 0-11,0 3-12,0 0-10,0 3-13,0 3 1,0 6-10,0 2-6,0 5 1,0 3-1,1-1-15,0 5-7,2 0-10,-3 1-7,3-2-7,0 6 9,-2 3-4,2-1-1,1 50-10,-4-65-3,2 6-2,-2 7-2,1 3 3,2-2-4,-3 1-7,0-4-1,1 1 6,-1 0-7,3-2-3,-3-1-1,2 0-8,-2-4 3,0-1-4,-2 0 3,2-4-9,-3-1-3,2-2-8,1-3-10,0-2-9,-3-1 6,2-4 9,1 0-6,0 0 0,-2-3 1,-1 1-2,2-2-31,1-4-2,0 2 4,0-2 7,0 0-5,0-2 8,0-2-3,0-4 7,0 2 5,1-6 1,2-4-22,0-2 1,1-4-7,-1-1 6,0-3 1,0 0 7,1-1-3,0-3 1,-2 1 8,2 1 3,0-2 1,0 4 11,2-1-6,-5-2 8,2 2 12,1 2 3,-2-1 10,2 0-5,0 2 11,-1 0-4,1 1-4,0 2-3,2 1-1,0 2-4,1 0-8,-3-1 3,1 4-6,4-1 0,1 3-1,-5 0-3,4 1 2,-4 2-5,4 4-2,-4-1 0,2 2-1,0 2 2,-1 2 1,1-1-1,-1 2 13,-2 0-1,1 2 7,0 1 3,-1 1-2,1 1 5,0 2 0,-2 0-4,-1-1-2,3 3-1,-5-2 4,0 4-2,0-4 24,0 7 2,-5 3 0,3-1 1,-4 1-2,-1-3-2,-2 3 3,0-4-5,-1 0 2,0 0-1,0-1 1,-3-4-2,2 1-7,0-3-19,3-2-26,-1 1 4,2-4-75,2 1-31,-1-2-39,2 0-35,0 0-35,2-2 17,-1-2-714</inkml:trace>
          <inkml:trace contextRef="#ctx0" brushRef="#br0" timeOffset="3302.3327">-4052-879 1364,'0'3'233,"0"-1"-23,0 1-28,1-3-18,2 0-14,3 0-18,-2 0-10,1-5-14,4 4-6,1-3-14,2-1-3,1-3-4,1 4 3,-1-3-18,1-1-4,1 0-7,-1-4-10,-1-2-5,2 0 3,-5-2 0,0-2-8,0-2-8,0 0 5,-2 1-5,0-3-2,-3 1-6,0-3 2,-1 1-2,2 0-3,-6-1-2,0-1 0,0 5-4,0-2-1,0 3-3,0 1 4,-3 2 1,0 2 1,1 2 5,0 3-1,2 0-8,-3 1-2,2 1 11,0 2-26,-2 1-2,1 1 6,0-1 1,-1 4-2,0 0-3,2 2 1,-2 1 0,1 2-1,0 1 0,0 8-1,-2 2 3,3 2 1,1 4 0,-3-1 4,3 0 12,0 2-14,0 1-1,3 0 1,-2 1 6,3 2-4,-2-1 6,0 0-1,3-1-2,-4 0 0,3 1 3,0-1 3,1-1-1,0 1-3,-1-1 4,2-1-2,2-2 4,-2 0-1,0-1-6,2-2-10,-2-1-11,2-1-20,1-2 3,0-2-6,3 1 4,-3-3-7,4-3-1,-3-2 1,-2-3-5,2-2 9,0 0 1,0 0 0,0-3 3,4-5 2,0-1 4,0-3-1,0 1 7,0-4-4,0-2 9,-3-1 5,2 0 11,-3 0 3,-1-2-15,0-1 0,-1 0-6,-2 2 7,0 0 0,-2-1 2,-1 0 5,-1 2-5,1 1 0,-3 2 3,0 3 6,0 1 4,0 3 0,0-2 11,-3 2-1,3 1-2,-1 3-2,-2-1 0,2 0-12,-3 3 0,-1 0 0,4 2 1,-5 0 0,2 2 2,0 2 0,0 0-1,-2 4-1,-1 3 3,0 5 0,1-1 4,-1 1 1,3 2 3,3 2-3,-3-2 2,2-1 4,2-1 15,2 1-18,2 1 6,-3-1 5,6 1 3,-1-2 3,4-1 13,1 0-16,2-1-20,2 0-1,2-5-57,2 3-50,1-4-15,3-1-31,0-4-42,3 1 15,-1-3-768</inkml:trace>
          <inkml:trace contextRef="#ctx0" brushRef="#br0" timeOffset="3572.0594">-2880-1177 1572,'0'-3'331,"0"1"-48,0-1-32,0 1-31,0-1-31,0 2-19,0-1-19,0 1-16,0-1-17,-3 0-13,3 0-9,0 2-10,-1 0-71,1 0-60,0 2 4,0 0-149,0 0-48,0 1-70,0 0 29,0 3-196,0-1 30,0 2-304</inkml:trace>
          <inkml:trace contextRef="#ctx0" brushRef="#br0" timeOffset="3803.874">-2870-800 1581,'0'8'312,"0"-4"-41,0 2-32,0-1-26,1-1-16,-1 1-28,0 0-16,0 0-13,0-2-17,0-1-15,0 1-21,0-1-42,0-1-39,0 1-44,0 1 5,3-1-136,-1 2-62,-1-2-88,-1 2 29,3-2-180,-2-1-410</inkml:trace>
        </inkml:traceGroup>
      </inkml:traceGroup>
    </inkml:traceGroup>
    <inkml:traceGroup>
      <inkml:annotationXML>
        <emma:emma xmlns:emma="http://www.w3.org/2003/04/emma" version="1.0">
          <emma:interpretation id="{3676B507-2AE2-4A89-B5E0-E263D2ACF2AC}" emma:medium="tactile" emma:mode="ink">
            <msink:context xmlns:msink="http://schemas.microsoft.com/ink/2010/main" type="paragraph" rotatedBoundingBox="16641,4534 24654,4263 24695,5449 16682,5721" alignmentLevel="6"/>
          </emma:interpretation>
        </emma:emma>
      </inkml:annotationXML>
      <inkml:traceGroup>
        <inkml:annotationXML>
          <emma:emma xmlns:emma="http://www.w3.org/2003/04/emma" version="1.0">
            <emma:interpretation id="{5251C0D5-09F2-4AB9-9BE9-958BDD68FDD5}" emma:medium="tactile" emma:mode="ink">
              <msink:context xmlns:msink="http://schemas.microsoft.com/ink/2010/main" type="line" rotatedBoundingBox="16641,4534 24654,4263 24695,5449 16682,5721"/>
            </emma:interpretation>
          </emma:emma>
        </inkml:annotationXML>
        <inkml:traceGroup>
          <inkml:annotationXML>
            <emma:emma xmlns:emma="http://www.w3.org/2003/04/emma" version="1.0">
              <emma:interpretation id="{20A3F307-69FC-445A-BBE9-AB600C7302E8}" emma:medium="tactile" emma:mode="ink">
                <msink:context xmlns:msink="http://schemas.microsoft.com/ink/2010/main" type="inkWord" rotatedBoundingBox="16646,4673 18049,4626 18073,5315 16669,5363"/>
              </emma:interpretation>
              <emma:one-of disjunction-type="recognition" id="oneOf1">
                <emma:interpretation id="interp5" emma:lang="en-US" emma:confidence="0.5">
                  <emma:literal>+</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A</emma:literal>
                </emma:interpretation>
              </emma:one-of>
            </emma:emma>
          </inkml:annotationXML>
          <inkml:trace contextRef="#ctx0" brushRef="#br0" timeOffset="53217.1782">4194-532 874,'46'-35'203,"-13"12"-11,2 0-14,0-6-21,5 2 16,1-1 2,7-2-29,8-2-6,0-1-3,0 3-9,1-4-12,2 7-9,-3-2-3,1 3-13,-2 0-3,-6 1-19,3 4 6,-4 4-11,-6 1-5,2 0-8,-29 8-4,6 1-4,3 0-8,-3 0-5,1-1-14,-2 1-20,-3 2-17,-3 1-27,0 1 2,-3 1-92,-1 0-18,-1 2-17,-5-2-14,3 2-3,-4 0-14,2 0-637</inkml:trace>
          <inkml:trace contextRef="#ctx0" brushRef="#br0" timeOffset="53607.8731">5121-1244 959,'-3'-3'139,"0"1"-19,0 0-19,2 0-15,-1 2-12,2 0 13,0 0-5,2 0 9,1 0 5,1 0 1,0 0-11,3 2 1,0 0-6,7 0-11,4 1-7,3 0 0,-1 2-7,5-1-4,2 1-1,0-2-4,1 1-4,0-1-6,-3 3-9,2-3 0,0 2-10,-2-2-2,-3 3-7,1-2 0,-5 1-1,0 1-1,-1 1 1,-4 0-1,-5-1 30,-1 3 10,-3-1 12,-4 0 9,-2 5-1,-5 2-9,-3 2-6,0 1-6,-3-1 0,-2 0-13,1 2 2,-2 0-24,2 1-27,2 0-19,-2 1 5,0 1-98,4-1-33,-2-2-25,3 1-28,-1-1-110,1-3 24,1-1-539</inkml:trace>
        </inkml:traceGroup>
        <inkml:traceGroup>
          <inkml:annotationXML>
            <emma:emma xmlns:emma="http://www.w3.org/2003/04/emma" version="1.0">
              <emma:interpretation id="{C57AC405-E99E-4A9D-9997-FED0CA084180}" emma:medium="tactile" emma:mode="ink">
                <msink:context xmlns:msink="http://schemas.microsoft.com/ink/2010/main" type="inkWord" rotatedBoundingBox="18378,4475 21132,4382 21155,5036 18400,5129"/>
              </emma:interpretation>
              <emma:one-of disjunction-type="recognition" id="oneOf2">
                <emma:interpretation id="interp10" emma:lang="en-US" emma:confidence="0.5">
                  <emma:literal>sorted</emma:literal>
                </emma:interpretation>
                <emma:interpretation id="interp11" emma:lang="en-US" emma:confidence="0">
                  <emma:literal>Sorted</emma:literal>
                </emma:interpretation>
                <emma:interpretation id="interp12" emma:lang="en-US" emma:confidence="0">
                  <emma:literal>sortied</emma:literal>
                </emma:interpretation>
                <emma:interpretation id="interp13" emma:lang="en-US" emma:confidence="0">
                  <emma:literal>Ported</emma:literal>
                </emma:interpretation>
                <emma:interpretation id="interp14" emma:lang="en-US" emma:confidence="0">
                  <emma:literal>ported</emma:literal>
                </emma:interpretation>
              </emma:one-of>
            </emma:emma>
          </inkml:annotationXML>
          <inkml:trace contextRef="#ctx0" brushRef="#br0" timeOffset="54373.4807">6327-1277 1258,'-11'-7'230,"1"3"-33,-4-3-24,-2 0-18,-2 2-14,0 0-20,-2 0-10,0 3-14,-2-1-10,-2 2-9,0 1-7,0 1-14,0 3-2,2-1-8,0 1-1,0 2-4,4 2-8,0 1-9,1-2-1,3 1-8,1 4-6,4 0 1,0 1 3,5 0-1,1 1 3,3-1-2,2 1-3,3 3 16,1-1-16,4 3-1,1-3-1,0 2-1,5 0-2,-4 0 4,5-1-5,0-1 7,-3 2-4,4-1 1,-2-2 2,-1 1 1,-1-2-7,-1 0 5,-1-1-3,0 0-1,-3-1-3,0-2 0,-5-1 2,2 2-3,-4-5 8,0 3 5,-2-3-4,-3 1 3,-4 1 2,-3 2 3,-2-2-2,-4 0 0,2 0-4,-3-2 6,2 1-1,-5-2-1,5-1 8,-2-2-24,1 1-7,2-3-5,0 0-21,4 0 4,1-2-64,0 1-6,2-2-10,2 1-20,-1-2-23,3-1-14,2 2-12,1-1-14,3-1-618</inkml:trace>
          <inkml:trace contextRef="#ctx0" brushRef="#br0" timeOffset="55748.3385">6648-1117 660,'3'-2'125,"-2"0"-7,-1 2 11,0-1-26,0-1 14,0 2-14,0 0 3,0-2-10,0 2-12,0 0-4,2 0 0,-1-1 15,-1 1-10,0 0-16,0-1 2,0 1 9,0-2-7,0 2-6,0 0 16,0-2-12,0 2-8,0-2-5,0 2-9,-3-1-7,3 1 1,-1 0 0,-2-2-1,0 0-7,2 2 10,0 0-15,-1 0 6,-2 0-6,3-3-1,-2 3 4,-3 0 18,3 3-2,-4-1-7,5 1-7,-3 1-1,0-1-6,-2 5 0,-2 0-9,5 0-7,-2 1 0,5-3 6,-2 2-1,-1-2-1,3 1 3,1 1 6,0-2-3,0 0 16,1 1-15,3 1 3,0-1-1,2 3 1,1 2-4,4-3 3,-1 1-1,1-2-2,1-3-3,3 2-3,-1-4 13,-1-1-16,-1-2-1,1 0 1,-5 0 3,5-2-4,0-1-1,-2-2 1,0-1 3,3 0-5,-3-4 1,-2 1-2,-2-1-2,-3 0-3,-1 1-3,1-2-1,-4 2 3,0 0-4,0 2-3,0-2-6,-4 3-10,1-3-10,-4-3 1,-3 2-22,6 4-20,-3-1 6,0 3-52,0-2-17,0 3-23,0 1-12,0-1-15,3 3-36,-2 0-87,1 0 23,0 3-595</inkml:trace>
          <inkml:trace contextRef="#ctx0" brushRef="#br0" timeOffset="56201.4339">6888-1149 1453,'6'-4'268,"0"-2"-23,-1 3-34,1 0-24,-1 1-28,-2-1-9,4 1-29,-1 1 0,1-1-25,-1 0-11,2 2-7,-2 0-10,2 0-5,0 0-7,1 2-8,2 1-5,5 4-1,-2 1-2,4 0-2,-3-1-5,-2 5-5,2-1-1,-2-1-4,0 2-9,-2-3-4,-3 3-4,-2-1-18,2 1-8,-3-2 8,-1 0-11,-3 0 1,-1-2-1,0-2 17,0 3-14,-1-3 2,-2-1 7,-1 2-2,4-2 14,-3-3 10,0 4 10,-1-2 11,1-3 5,2 2 8,-4-3 18,4 0-10,-2 0-1,2 0-5,1 0-12,0-3-3,0 0-2,0-3 5,3-3-14,4-4-5,0-1 0,0 1-3,5-2-8,0-1-7,-1 1-11,1 0-14,3-1-31,-1 3-25,0-2 8,0 3-84,1 1-32,-2 0-29,-1 4-25,1 0-74,-3 0 27,-2 2-159,1 1-365</inkml:trace>
          <inkml:trace contextRef="#ctx0" brushRef="#br0" timeOffset="56529.5436">7562-1353 924,'0'3'157,"0"2"-21,0 1 1,-2 3-6,2-1-14,0 2-17,0 5-11,-2 1-7,2 3-11,0 0-5,-1 1-6,-2 1-3,2 2-1,1-1-6,1 0 5,3 1-1,-2-2-5,-2-1-10,1-3-24,0 0-23,2 0-26,-1-3-58,-1-2-32,0 0-27,2-5-53,-3 3 19,3-4-218,0-1 17,-3 0 6</inkml:trace>
          <inkml:trace contextRef="#ctx0" brushRef="#br0" timeOffset="56795.2064">7367-1101 510,'-3'-2'290,"2"-1"-35,1 1-29,1 1-23,4-2-16,-1 1-17,1-1-19,7-1-13,0-1-23,4 1-11,1-1-7,1-2-8,0 1-7,2 1-11,1-3-4,0 4-2,-1-3 5,-1 4-24,-2-2-28,1 2-3,-2-2-80,-4 2-23,1 1-28,-5 1-23,2-1-23,0 2-72,0 0 19,-3 0-213,0 0 20,-3 0 20,3 0 2</inkml:trace>
          <inkml:trace contextRef="#ctx0" brushRef="#br0" timeOffset="57311.002">7794-1043 389,'-4'2'390,"1"1"-60,2 0-44,-2-1-33,0-1-27,2 2-22,1-3-25,0 2-20,0-2-20,1 0-12,5 2-15,-2-2-6,1 0-12,2 0-9,2-2-9,3-3-21,1 0-20,4 1-8,0-5-12,1 1-7,0-2-6,1 0-4,-3 0-14,3-1 1,-4-2 3,1 1 2,-4 1 3,1-2 5,-3 2 5,0 0 6,-2 1-2,-2-1 14,-4 0 3,0 4-7,-1-1 1,-1 1-4,0 0 4,-1 0 2,-2 1 3,2-1 13,-4 2-20,1 0-5,-1 0-3,0 2 11,0 1-14,-4 2-3,4 0-2,-2 0-1,0 2-1,-5 3 0,1 1 0,-2 3-2,1-1 8,2 4-5,2-1 3,1 1 5,1 0 14,0-1-10,5 0 2,1-1 3,0-1 6,0 0 0,1 0-2,5 0-2,2 3-7,2-1-6,3 1-6,4-2-2,1 0-39,2-4 4,1 1-53,3-2-14,-1-1-14,3 0-12,0-2-16,2-2 3,2 0 0,-1-4 2,1 1 10,-1 0-623</inkml:trace>
          <inkml:trace contextRef="#ctx0" brushRef="#br0" timeOffset="57764.1178">8416-1109 2264,'7'-8'109,"-1"1"4,-4 1 8,0 1-8,1-2 1,-3 3-2,0 0 9,0-1-14,-5 1-17,4 1 1,-3 0-22,0 1 2,-2 1-15,0-1-6,-1 2 0,-1 0-2,2 0-8,-1 0-3,0 2-1,-3 1-10,2 1-5,-2 4-2,0-3-5,1 1-10,0 2 6,5-1-4,-2-1-3,3 1-9,-2-1-2,3 1-3,2 0-3,0-1-6,0-1-12,5 2 0,-1-1 0,0-1-2,3 1-4,2 0 8,2 0-5,3 0 0,-2-5 2,1-1-5,-2 0 0,3-3 19,0-3-15,0 1 1,3-6-18,-4 0-9,0-2-2,-2-4-5,-1-1 7,-2-2 17,0-3 0,-2-1 34,0-3 0,-2-2 28,-4 3 26,4 2-6,-2-1 14,-2 2 3,0 0 13,-2 1 2,2 3 3,-4 2 4,4 4 2,0 0-2,0 4-13,0-2-15,0 5-2,0-1-8,0 1-11,0 1-9,-1-1-10,1 2-10,0 2 5,0 2-3,0 0 6,0 2-5,0 2-4,0 2 8,1 5-5,3 6 2,-1-1 8,3 4-6,-2 1-13,3 3 14,-3 0-1,3 0 8,0 0-6,-1 3 1,2-3-4,-2-1 6,1 1-1,0 0-2,-2-1-28,-2-2-30,4 1 7,0-3-196,-1 1-53,2-2 25,1 0-231,1-1 36,-2-2 37,0-4-324</inkml:trace>
        </inkml:traceGroup>
        <inkml:traceGroup>
          <inkml:annotationXML>
            <emma:emma xmlns:emma="http://www.w3.org/2003/04/emma" version="1.0">
              <emma:interpretation id="{1180D789-1164-45E5-B520-8FE423C64352}" emma:medium="tactile" emma:mode="ink">
                <msink:context xmlns:msink="http://schemas.microsoft.com/ink/2010/main" type="inkWord" rotatedBoundingBox="21514,4504 24659,4397 24695,5449 21550,5556"/>
              </emma:interpretation>
              <emma:one-of disjunction-type="recognition" id="oneOf3">
                <emma:interpretation id="interp15" emma:lang="en-US" emma:confidence="0.5">
                  <emma:literal>array</emma:literal>
                </emma:interpretation>
                <emma:interpretation id="interp16" emma:lang="en-US" emma:confidence="0">
                  <emma:literal>arrays</emma:literal>
                </emma:interpretation>
                <emma:interpretation id="interp17" emma:lang="en-US" emma:confidence="0">
                  <emma:literal>Array</emma:literal>
                </emma:interpretation>
                <emma:interpretation id="interp18" emma:lang="en-US" emma:confidence="0">
                  <emma:literal>arrowy</emma:literal>
                </emma:interpretation>
                <emma:interpretation id="interp19" emma:lang="en-US" emma:confidence="0">
                  <emma:literal>arroyo</emma:literal>
                </emma:interpretation>
              </emma:one-of>
            </emma:emma>
          </inkml:annotationXML>
          <inkml:trace contextRef="#ctx0" brushRef="#br0" timeOffset="59373.4804">9249-1337 1121,'-5'-4'231,"3"0"-27,-4-1-18,2 2-5,-2 1-32,-2 1-11,2 1-7,-1 0-10,-1 0-12,-4 3-10,-3 2-17,2 0-4,-3 3-12,3 2-6,-3 0-1,4 5-5,-1 0-8,1-1 2,2 3-3,4-1-2,0 2 1,-1-1 3,7-1-1,0 1 0,3 1 4,1-1-8,2-1-2,0 0-4,4-1-1,-1-1 8,1-3-18,4 0-5,-1 0-2,1-3-3,1-2-2,1 1-4,-2-4-4,1 0-3,1-1-3,-4-2-5,1-2-7,5-1-4,-2-3-10,-4-3-5,4 0 3,-4-6 0,0 0 4,2-3 5,-3-1 1,0 1 15,-1 0 9,0-2 10,-2 1 15,-1-1-10,-3 2 13,2-2-1,-3 2 8,0 0 8,-2 3 3,-1 0 4,0 4 7,2 0-1,-2 3-4,0 0-7,0 1-8,0 1-5,1 1-11,-1 0-11,0 2-6,0-1-1,0 1 1,1 3-5,-1 0 3,0 0-4,0 2 0,2 1 1,1 0-3,-1 4 2,1 4 0,4 2-2,-1 3 2,1-1 1,0-1 0,1 3 3,2-1-1,0-2 0,1 1-17,0-1-7,3-1-22,-1-1-61,4-1 10,0 1-105,1-3-35,0 0-30,2-1-51,-2-1 26,0-2-197,-2 0 43,1-2-352</inkml:trace>
          <inkml:trace contextRef="#ctx0" brushRef="#br0" timeOffset="59764.0612">9733-1281 1446,'-1'-4'264,"1"1"-38,-5-3-33,5 5-26,0-4-25,0 3-20,0 1-23,0-1 2,0 0-12,5 2-9,-4 0-8,2 0-7,2 4-10,0-1 9,5 2-19,2 3-3,1 0-3,-1 2-2,2 1-8,-2 0 10,0 0-10,1 1-1,-2-1 0,0 2-3,-2-1 0,-2-3 0,-2 2-1,0-4-8,-2 1 4,-1-3 4,-2 1 0,0 1 4,0-2-4,0-1 0,-2 0 0,-1 1 1,-2-2 8,3-1-8,-4-1-5,3 1 2,0-2 5,-2 0 4,1-2 2,-1-1 0,1 2 1,-1-5 3,2 1 3,1-1-6,-2-4-4,4 3-6,0-1-4,6-5-2,-2-2-3,4-2-5,-1 1-6,5-2-21,-1 1-19,6 3-19,0-1-32,1 2 9,0 1-110,2 2-36,1 1-29,0 2-102,3 1 33,-2 2-142,2 1 34,-3-1-338</inkml:trace>
          <inkml:trace contextRef="#ctx0" brushRef="#br0" timeOffset="60139.033">10257-1373 1443,'0'-2'242,"0"2"-24,0 0-24,5 0-16,-2 2-15,3 0-20,-2 1-15,3 2-13,-1 0-12,1 1-7,1 5-12,2 0-4,0 1-8,-2 1-6,2 1 6,-2 0-17,-2 1-10,-2-2 1,-2-2-8,2 1-4,-3-2-9,-1 1-8,0 0-3,0-2-9,-3-1-2,-2 2-2,-1 2 19,2-1-19,-3-2-1,-1-1-2,3-3 7,-2 0 3,0-2 1,3 0 2,-3-1 7,3-2 7,-3 0 10,3 0-1,-2-2-3,0-1-6,4-2 1,-1 0-4,-3-1-3,6-1-2,0 0-6,0-4-19,4-4-13,2 0-20,1 0 3,1-1-25,2 3-17,3-1 7,1 3-77,0-1-23,3 2-25,1 2-21,2 4-133,1-2 24,-2 1-599</inkml:trace>
          <inkml:trace contextRef="#ctx0" brushRef="#br0" timeOffset="60420.2629">10761-1373 1241,'3'-5'264,"-2"1"-28,-1-1-25,0-1-28,0 3-23,-1 0-22,-2 2-21,-3-4-12,2 5-10,-2 0-14,-1 0-18,3 3 1,-1-1-6,-5 2-8,-2 2-3,3 2-9,-3 1-3,3 1-6,0 1-2,-1 1-2,2 2-2,1-3-4,1-1-3,2 0-5,0 0 0,0-2 2,4 0-10,0-1-15,0-1-8,0 1-5,1-1 3,6 2-27,0 1 7,0-3-27,-1 1-6,4-3-11,-5-1 2,2-2-1,-1 1-4,4-2 6,-3-2 5,0 1 12,-2-2-664</inkml:trace>
          <inkml:trace contextRef="#ctx0" brushRef="#br0" timeOffset="61545.1949">10796-1284 2390,'8'-10'84,"-2"1"9,-2 0 1,2 2 4,-3-3 12,-2 4-16,3 1 2,-1 0-7,-2 0-10,1 0-10,1 2-13,-2-2-8,2 1-14,-2 3-14,-1-2 2,0 1-6,2 0 2,-2 2-3,0 0-5,4 0-3,-4 2 5,1 1 2,2 0-3,-3 1-2,4-1 1,-1 2-2,0 0 2,1 0-3,0 0 6,2 2-2,2 0-8,2 1 7,1-1-13,-1 1-12,3-2-5,2 0-6,-2 0-1,-3-3-11,0-2-2,-1 1 10,4-2 4,-4 0-38,-2-2-13,2-2-5,4-3 11,-2-1 5,-1-3 0,0 3 9,-2-5 12,-1 2 15,-1-1 18,0 3 3,-2-2 36,-1 4 24,-1-2 11,0 1 2,-1-1 12,-1 3 2,0 0 5,2 0-4,-2 0-5,2 0-3,0 2-10,-1-1-20,-1 2-11,0-1-6,0 3 0,2-2-7,-1 0-4,-1 3-1,0 0-4,1 0 5,4 0-1,-4 0-4,0 0-5,1 3-11,2-2-10,-1 2-7,0-1-10,2 1-6,-2-1-2,-1 1-4,2-1-5,-1 0 3,-2-1 8,-1 0-3,1-1 27,4 0-2,-4 0 8,2 3-3,-2-3 0,2 0 9,0 0 10,-2 0 13,-1 0 13,2-3 4,2 2 4,-3 0 4,1-1 3,-1 0 4,-1 0-1,1 1 1,-1-1 2,5 2-7,-4-1 1,-1-1-5,1 0-9,1 1-13,-2 1 5,0 0-6,1-2-1,2 2-5,-1-1-5,-2 1-2,0-3-1,1 3-2,-1 0 4,0 0-7,1 0-5,1 0-1,-2 0 4,0 0 5,0 0-8,0 0 1,0 0 0,3 0 3,-2 0-3,-1 3 2,1-2-2,1 4-1,-1 0 3,-1 0-3,4 2 6,-1-1-1,0 3 1,1 2 1,2 2-4,1 1 2,0 0 0,-2-1 13,4 2-12,1-1 3,4 0 3,-2-2 2,0 0 1,3-3-2,-2 1 1,2-2-7,-2-1-5,2-2-7,-2-3-6,-2 2 2,3-2-7,-3-2 2,-1-2 11,1-2-9,3 2-9,1-5 12,-6 1-1,1-3 5,-1 1 12,-2 0-11,-5 0 1,4 0 3,-3-1 7,-2 2 4,-1 0-4,3-2 7,-3 3 3,0-3 6,0 3 1,0-1 3,0 0 7,0 1-8,0 0-2,-3 1-4,3-1-6,0 0-4,0 3-7,-3-2-1,2 3-3,0-2-1,-4 3-3,5 1 5,-1 0-2,-2 1-1,-1 3-2,3 0 3,-2 4 5,-3 2-4,3 4 1,-4 3 0,5-1 4,-5 5-3,4-1 2,-3 2 2,5 2-4,-4 3 2,0 3-4,3-1 2,0 3-5,-3 0 6,5 3 3,-1 0-1,0 1 2,-1 0 1,2 2 0,-4 49 1,4-66 8,-1 9 4,1 2-3,-3 3-1,1 0-8,-3-3 9,2 0-11,-4-3-8,0-1 2,-3-3 3,0 0-2,-1-5 1,-2-3 5,-2 0 1,-2-4 1,2-1-7,-4-3-1,1-2 3,-2-3-4,-3-3 6,3-1-12,-2-3-1,-2-4-16,3-3 3,0 0 8,-1-1-1,1-5 12,6 2 1,-3-4 2,2-2-1,4-3 1,2 0-4,3-3-8,4-2 1,3-5-9,10-40 0,4 32 2,8 0 1,2 1-5,1 2 2,8-1-2,2 4 1,4 2 16,6 0-21,3 4-2,2 4 23,7 2-13,4 5-2,0 1 0,2 1 7,1 3 0,-2 1 0,3 5 6,-2 1 0,-3-3 7,-2 5-23,-2 1 1,-7 1-73,-26 2-39,1-2-31,4-1-34,-3 3-102,-4 0-519</inkml:trace>
        </inkml:traceGroup>
      </inkml:traceGroup>
    </inkml:traceGroup>
    <inkml:traceGroup>
      <inkml:annotationXML>
        <emma:emma xmlns:emma="http://www.w3.org/2003/04/emma" version="1.0">
          <emma:interpretation id="{5AF134B0-D9F2-46ED-BDAE-62E5873ABD5A}" emma:medium="tactile" emma:mode="ink">
            <msink:context xmlns:msink="http://schemas.microsoft.com/ink/2010/main" type="paragraph" rotatedBoundingBox="10379,5927 21952,5529 22004,7053 10431,7450" alignmentLevel="4"/>
          </emma:interpretation>
        </emma:emma>
      </inkml:annotationXML>
      <inkml:traceGroup>
        <inkml:annotationXML>
          <emma:emma xmlns:emma="http://www.w3.org/2003/04/emma" version="1.0">
            <emma:interpretation id="{D253C1EE-2F88-40D0-9D9E-80DBED3682D0}" emma:medium="tactile" emma:mode="ink">
              <msink:context xmlns:msink="http://schemas.microsoft.com/ink/2010/main" type="line" rotatedBoundingBox="10379,5927 21952,5529 22004,7053 10431,7450">
                <msink:destinationLink direction="with" ref="{03AE6096-266A-416F-9882-2B6733A9C850}"/>
              </msink:context>
            </emma:interpretation>
          </emma:emma>
        </inkml:annotationXML>
        <inkml:traceGroup>
          <inkml:annotationXML>
            <emma:emma xmlns:emma="http://www.w3.org/2003/04/emma" version="1.0">
              <emma:interpretation id="{AE2BD59F-8576-4B31-B489-7DB25FFF79D6}" emma:medium="tactile" emma:mode="ink">
                <msink:context xmlns:msink="http://schemas.microsoft.com/ink/2010/main" type="inkWord" rotatedBoundingBox="10379,5927 21952,5529 22004,7053 10431,7450"/>
              </emma:interpretation>
              <emma:one-of disjunction-type="recognition" id="oneOf4">
                <emma:interpretation id="interp20" emma:lang="en-US" emma:confidence="0.5">
                  <emma:literal>3/49/13126/28130135140</emma:literal>
                </emma:interpretation>
                <emma:interpretation id="interp21" emma:lang="en-US" emma:confidence="0">
                  <emma:literal>3/419/13126/28130135140</emma:literal>
                </emma:interpretation>
                <emma:interpretation id="interp22" emma:lang="en-US" emma:confidence="0">
                  <emma:literal>3/49/131126/28130135140</emma:literal>
                </emma:interpretation>
                <emma:interpretation id="interp23" emma:lang="en-US" emma:confidence="0">
                  <emma:literal>3/419/13.126/28130135140</emma:literal>
                </emma:interpretation>
                <emma:interpretation id="interp24" emma:lang="en-US" emma:confidence="0">
                  <emma:literal>3/419/131126/28130135140</emma:literal>
                </emma:interpretation>
              </emma:one-of>
            </emma:emma>
          </inkml:annotationXML>
          <inkml:trace contextRef="#ctx0" brushRef="#br0" timeOffset="27571.0524">3975-160 229,'3'-1'107,"-2"-1"-7,1 0-4,-2 2 4,0-1 0,0-1 0,0 2-3,0-1-9,0 1-3,2 0-6,-2 0-3,0-2-9,0 2-5,0 0-10,2 0-8,-2 0-10,0 0 0,0 0-3,0 0 0,0 0 3,0 2-3,0-1 0,0 1-3,0 1 3,-2 2-2,2 0-1,-2 2 0,2-1 15,0 1-26,-3 1 4,1-2 2,0 4 8,-1-3 2,1 6-1,-1 2-1,2 2-5,0-3 2,-2 1-3,3 2-1,-2-1-3,1 2 4,-5-1-4,6 1-1,-2 0 1,0 0 1,1 2-8,1-2 5,0-2-4,-2 2-1,2 3-5,-2-1 6,2-3-5,0 0 3,0 1 4,0 1-6,0 0-2,-3-1 0,3-2 9,0 1-1,0 1 8,0 0-14,0 0-2,0-2 1,0-2 3,0-1 1,0-1 3,0-1-5,0 1-8,0 0 11,0-4-6,0 3 6,0 1-5,0-2-3,0-1-2,0 2 2,0-2 0,-2 6 3,0 2-1,-1-1-1,3-1-3,0-1 2,0 0-1,-3-2 1,2-1-3,1 0-1,-2-2 2,2 1-2,-1-2-1,1 2 0,0-2-3,0 1 2,0 2 3,0-2-2,-4 0 10,4-1-12,0 2 2,-2-1 4,2 0-7,0 0 4,-1-1 0,1 2 2,0-3 1,0 2-6,0 2 1,0-4-1,-2 2 3,2-3 1,-2 1-2,2 1 5,0-2-6,0 1 9,0 0-5,0 1-2,0-1 0,0-1-2,0 1 2,0-2 0,0 0 0,0 1 3,0 1-1,0-1-1,0 1 2,0-2-3,0 1 1,0 1-1,0 0 2,-3-2-8,3 1 7,-2-1-2,2 2 0,0-1-1,0 1 0,0 0 1,0-3-1,-1 3 0,1 0 0,0 1-1,0-2-4,-1 0 2,1 1-1,-3 0 1,3 0 1,0 1-3,-2-1 6,1 1 2,1-1 0,0 1-4,0 0 0,0 0 5,0-1-1,-2 1-5,2-1 2,0 0 0,-1-1 1,1 0 1,0 1-1,-1 0-1,1-2-2,0 2-1,0-1 1,0-1 2,0 1-1,0 0 0,0-2 3,0 1 7,0 1-3,0-2-1,0-1-2,0 1-10,0 0-18,0 0-30,0-1-24,0 1-27,0-1-22,0-1-17,0-1-26,-3 2-27,3-1-120,-2-2 21,2 2-119,-1 0 9</inkml:trace>
          <inkml:trace contextRef="#ctx0" brushRef="#br0" timeOffset="45139.1925">4221 434 1601,'0'3'265,"-2"0"-13,2-1-22,-3-2-18,3 0-22,0 0-17,0 2-14,-1-2-12,1 0-10,0 0-17,-1 0-8,-1 0-9,2-2-12,0 0-7,0 1-15,0-2-6,0 1-5,0-2-7,0 3-9,0-3-3,0 0-5,2-1 3,-1-1-15,0 0-4,2 1-2,0-2-2,1 2-4,-1-1 0,4-3-1,1 2-7,0-2 2,0 1-1,-1 2-2,0 0-1,-1 1-2,2 1-3,-4 1 1,5-1-7,-4 0 0,2 3 5,-1 1 2,0 0-2,-1 0 0,2 0 0,3 8-1,0-1 1,1 3 1,-1 4 3,-2-2-3,-1 3 12,0 1-7,-1-1 0,-3 2-1,-2-1 1,1 1 0,-2 1 1,-3 2-1,-1 0 3,-2-2 2,-1 0 0,-2 0 2,-2 0-4,0 0 0,-2-1 1,1-1 9,-1 0-8,-1-2-3,1 2 1,-2-1 2,1-4 0,-1 3 0,-1-6-4,3 2 3,2-1 1,0-3 1,1 0 3,3-3 0,-1 3 1,3-3-15,0-1 0,-1-1 4,3-1-6,-1 0 4,1 0-3,1 0-4,0-1 0,-1-3-4,1 1-7,2 0 6,0 1 1,4-1 2,-1-2 8,-2 2-12,3-3 0,0 3 3,-1 0-3,1 0-2,3 0 16,-4-1-15,1 2 3,4 0 4,-3 2 2,2 0 0,0 0 2,2 2 0,-2 2-2,5 1 5,2-1-2,0 5 2,-1-3 6,2 3-2,-2 4 6,4-1-1,-2-1-1,-1 1-5,0-1-26,-1 0-36,-2 1-23,2 0 10,0-1-117,-2-1-38,-1 0-33,-1-2 21,0-1-254,-2-2 31,0-1-383</inkml:trace>
          <inkml:trace contextRef="#ctx0" brushRef="#br0" timeOffset="45904.7403">4844 422 1256,'-1'-6'257,"-2"0"-51,0 0-23,-3 1-22,4 0-18,-3 2-15,0-2-22,-2 3-10,-2-1-15,4 3-2,-4 0 14,1 0-9,-3 3-11,-3 2-7,0 3-10,-2-1-9,2 1 13,3 1-26,-2 0-5,2 1-4,3 2-4,1-2-1,-1 0-7,6-2-3,-3 2 0,3-2 11,-1-2-18,3 1-5,0 2 0,0-3 2,3 1-9,-1-2 2,0 1 16,1-1-23,2 0-4,0 0 4,-1 0 1,0-1 6,3-1-9,-1-2 4,-1 1 4,2-2 1,-1 0 1,1-2 5,0-2-1,-2 2-3,5-5 1,0-1 0,0-2 2,0-1 4,0 1 0,-3 0-3,0-2-3,1 0 6,1 0 2,-2 1 3,0 2 10,0 0 24,-2 0-19,-1 2 6,-1 0 0,1 1 0,1 0-2,-5 3-8,2-2-7,0 2-9,-1 2-3,1-3-13,0 2 1,-2 1 0,2 1 5,-1 0-1,-1 1 1,0 1 0,0 3 2,0 0 3,0 3 4,-3 4 0,-1 3-1,1 1 2,-4 3 4,0-1-7,3 1 2,-1 1-5,0 0 6,0 1-1,-1 1 1,1-3 18,-3 1-19,6-2-3,-3 0 5,1 0-1,1-4-1,1-3-1,-1 1 0,3-3 0,0 2 2,0-5 2,0 3 6,3-3 2,-1 0 1,0 0 4,1-1-1,2-1 4,-1-1-4,2 1-1,-2-2 3,3 0 1,2-2-3,-1 0-1,-1-2 0,6-1-2,-1-4 3,4-1-5,-3-1 2,-1-2 1,1-1-2,-2 0-3,0 0 0,-4-3 4,0 0-3,-4 1 8,-1 2-2,-2 0-1,0 1-7,0 1 8,-2 2-30,-1-4-14,-4 1 0,0 0-23,-3 2-19,1 2 7,-3 1-75,4 2-26,0 2-23,1 2-15,0 0-24,-1 0-103,1 2 23,3 0-544</inkml:trace>
          <inkml:trace contextRef="#ctx0" brushRef="#br0" timeOffset="29039.7662">5196-166 365,'2'-3'224,"-1"3"-13,2-2-18,-2 1-17,-1-2-17,2 3-9,-1 0-14,1-1-5,-1 1-15,-1 0 17,0-1 2,3 1-4,-3 0-9,3 0-12,-3-3-6,1 3-9,-1 0-9,0 0-5,2-1-7,-2 1-3,1 0-11,-1 0-8,0 0-11,0 0-6,0 0-15,0 0-4,3 0 1,-3 0-2,0 0-4,0 1 3,0 3-1,0-3 1,0 3-5,0 1-1,0 1 4,0 1-7,0 0 4,0 0-3,0 2-2,3 6 1,-3-1 1,0 2 2,0-2 16,0 1-22,0-2-3,0 0 7,0 4 3,0 3 1,0 0 15,0 1-15,0-1-3,0 3 4,0 0-3,0-1 0,0-1 12,0-1-15,0-1 1,0 3-2,0 1-1,0-2 3,0 1-1,0-3-3,0 1 0,0-5 2,0-2 2,0 1 2,0 2-5,0 1-3,0-3 6,0 2 0,0-4 15,0 2-16,0-3-6,0-1 6,0 0-3,0 1-2,-2-4 4,2 3 1,0-2-4,0 2 0,0-2 0,0 2 3,0 0-2,0-1 1,0 0-1,0 2 1,0-4 2,0 3 0,0 0-2,0 0-2,0 0 1,0 0 2,0-1 0,0 2 2,-1-3-2,1 3-2,0-1 4,0 0-3,-3-2-2,3 2 5,0-2-4,0 3 2,0-2 1,0 2 12,0-4-13,0 3-1,0 0-1,0-1-2,0 0 0,0 0 2,0-1-3,0 0 2,0 0-3,0-1 4,0 1 2,0 0-5,0-1 1,0 1 2,0-2-2,0 2 15,0-2-18,0 0-2,0 1 6,0 0-2,0-1 1,0 1 1,-3-1-2,3 1 1,0 0 1,0-2-1,0 1 3,0-1-3,0 2 0,0-3-5,0 4 7,-1-5 0,1 1 1,0 1-2,0 1-1,0-2 0,0 1 2,0 2-1,0-2-1,0 0 0,1 0 0,-1-2 2,0 4 2,0-2-1,2-1-2,-2 0 0,0 1-4,0-2-3,0 0-14,1 0-32,-1 1 4,0-2-60,0 1-53,0-2-26,0 3-12,0-3-21,0 0-56,0 2 25,0-3-680</inkml:trace>
          <inkml:trace contextRef="#ctx0" brushRef="#br0" timeOffset="46560.9889">5549 513 1892,'5'-7'286,"-3"1"-32,1-1-32,1 0-26,2-1-17,2-4-21,0 3-18,2-3-12,0 1-16,1 1-15,1 0-9,-3 3-2,-2-1-20,2 3-7,-2-2-10,-2 4-8,2 0-7,-1 2-6,-2 1-2,2 0-5,-3 1 1,4 2-3,-4 2-3,1 0-3,-1 2-7,-2-1-6,0 3-2,-1 4-8,-1 3-1,-2 1-4,-2 1-6,3-2 3,-1-2 3,-2-3 0,3 1-2,-1-3-2,-1 0 3,1-3 2,2 1 5,-2 0 0,0-3 18,3 1-9,-2 1 3,0-3 4,2 0 1,0 0-2,-1 0 0,1 0-8,0-2-1,0 1-19,0-1-5,1 1-1,2 0 2,1-1-1,0 1 0,3-1 0,-2 3 4,7-1-1,1 4 3,0-2-1,3 2 3,0 3 2,-1 3 4,-1-4-2,0 4 4,-1-1-3,-2 1 2,1 0 0,-4 0-6,-1 0-4,-1 1-3,-5-1 1,-1 0 5,0-1 4,-4 1 1,-3 0 6,-2 1 7,-3 0 6,-1-1 8,-1-1-1,-3-2-2,3 1 12,-6-3 4,1 1-2,-4-3 1,4 0 0,-1-1 8,-1-3 1,3 1-4,1-3-3,-1 0 0,2-1-17,2-2 4,1 0-5,4 0-15,0-1-16,1-1-10,1 2-17,4-2-26,-1 0 10,0 0-75,2 0-21,1 0-22,1 0-20,0 0-47,1 2-142,1-2 27,-1 0-473</inkml:trace>
          <inkml:trace contextRef="#ctx0" brushRef="#br0" timeOffset="47029.7161">6178 490 1204,'-6'-2'227,"1"2"-28,-1 2-21,-1 0-7,3 2-39,-5 0-14,0 7-10,0-1-11,-1 2-7,3-1-9,-1 1-14,4 0 2,-2 0-3,2 0 9,1-2-17,0 1-2,3 0-2,0-2 0,0 0 5,3-2 3,0 2 2,1 2-8,3 1 5,0 0 1,3-2 5,0-1-11,0 0-1,2-1-7,1-2 3,-1 0-3,0-3 2,-1-2-4,-1-1-2,0 0-1,1-4-2,1 4-5,3-6 2,0 0-1,-4-4-3,-1-2-3,0-1 0,0-1-3,-2-1-7,-1-2 0,-4 1-1,0-1 3,-2 3-3,-1-1-6,-1 0 0,-3-2-10,-3 2-15,2 2-8,-3 2-15,-2 2-22,-1-1-23,-3 6-24,1-2 8,2 5-95,0 2-16,-2 5-21,-2 0-18,-1 2 23,1 4-270,1 0 34,-2-1-374</inkml:trace>
          <inkml:trace contextRef="#ctx0" brushRef="#br0" timeOffset="30358.6884">6561-262 756,'0'-1'124,"3"1"-11,-3-2-4,0 2-20,0 0-8,0 0-7,0 0 7,0 0 0,1 2-1,-1-1-10,0 1-3,0-1-2,0 3-1,0 0-4,0 0 0,0 3 1,0-1-2,0 3-3,0-1 5,2 1-1,-2 0-5,1 7-2,-1 2-8,2 2-10,-2 0-4,1 0-6,-1 0-3,3-1 2,0 2-1,-1 3-6,-2-3 8,3 2 0,0 0 0,1-1-5,-1 4 8,1-3 3,-1 0 15,1 0-17,-1 1 5,-1 0 2,3-1 0,-2 2 14,1-2-26,-1 0 0,1 1 2,-1-3-4,0 1 3,0 0-3,1-2-4,-1 0 3,-2-2-3,3 0 4,-1 2-8,-2-4-1,2-1 1,-3-2-2,3 1 1,0-3-2,-3-2-1,1 2-6,1-1 2,-1-2-2,-1 2 3,0-2 14,0 1-14,0 0-3,0 0 0,3-2-1,-3 2 6,1-1-3,-1-1-8,2 3 6,-2-4 0,1 2 3,-1 1 0,0-1-1,0-1-1,0 1 2,0 0-4,0-1 16,0-1-17,0 1-1,0 1 0,0-2 0,0 1 1,0 0 3,0 0-4,0-1-1,0 1 2,0-1-2,0-1 4,0 2-2,0-1 1,0 1 2,0-1 0,0 1 0,0 0 1,-1-1-3,1 1 1,0 1 1,0-2 6,-2 2-4,2-2-6,0 0-27,0 1 4,0 0-87,0-1-29,0 1-13,0-2-15,0 1-8,-1 0-22,1-2-132,0 4-489</inkml:trace>
          <inkml:trace contextRef="#ctx0" brushRef="#br0" timeOffset="49217.1903">7040 428 1440,'0'-4'277,"0"1"-26,0 1-28,0-1-27,0 1-22,0-2-21,0 1-19,3-2-16,-3 2-12,5-2-12,0 0-15,2-1-7,1-3-12,3 1-1,1 0-5,0 1-8,-1 1-8,1-1-7,-3 0 1,0 3-8,-1 1-5,-1-1-8,-1 2-1,1 0-3,-1 2-2,1 0-4,-3 0 2,1 0-3,0 2 1,-3 3-1,0-3 2,2 4 1,-1-3 3,-3 5-2,0-2-4,0 0 1,0 1-1,0 1 6,0-1-2,-1 0 0,-1 1-7,-1-1-2,2-1 1,-1 0 1,1 2-1,0-4 0,-4 3-3,5-2 6,-1 0-1,0-2 3,1 2-12,-2-2 3,2 2-8,0-1-16,0-3-7,0 2 10,0-1-13,0 1 6,0-1 5,2 2 2,0-2 2,3 2-1,-1 1 8,2 0-2,2 1 1,2 2 0,1 3-3,0-2 3,-1 1-1,-2 1 7,2 0 2,0 1-2,-1 0 0,-2 0 3,-3-2 10,1 0 14,-3-1-1,-1 0 7,1-1-5,-2 1 10,-3-2 6,0 1-1,-3 1 3,-1 3-7,-2-2 0,-1 0 1,-2-1 0,-2 0-4,0-1 1,-2-2 5,3 0-6,-3-2-1,5-1 0,-1 1-7,0-3-7,0 2 0,5-3-9,-2 0-27,2 0-30,-1 0 7,1-3-48,3 2-25,-2-3-45,3 3-29,-2-1-32,5-2 18,0 2-245,0-2-368</inkml:trace>
          <inkml:trace contextRef="#ctx0" brushRef="#br0" timeOffset="49935.8698">7863 264 1580,'3'-7'275,"1"2"-47,-3 1-30,1 1-23,-2-1-12,0 2-35,-2 0-20,1 0-4,-3 1-10,-1 1-10,0 0-10,-2 0-6,0 0-8,-7 1-8,1 1 1,-4 2-13,2 0-7,1-1 2,1-2-3,-1 2-3,3 0-7,1-2 0,0 0-4,3 3-3,-1-3-2,2 1-4,-1 0 4,0-1-5,1 1 3,1 0-4,1-1 0,-2 2 11,-1-1-17,4 1 1,-4 1-2,4-1 1,-4 2-2,5 0 0,-4 0 0,3 0-7,-1 1 5,1-1-1,-1 2 16,1-1-17,0 3 3,0-3-4,-2 8 6,3-2-1,0 0 2,-4 1-6,3-3-12,-1 1 2,1-4-2,2 4-10,-1-3 11,1 0-28,1-1-6,-3 0 4,0 1-25,3-2-3,-1-1 8,1 2 6,-1-3 19,1 0-5,0 3 12,0-3 0,-2 1 6,2-1 16,0-3 2,0 1-34,0-1 3,0-1 4,0 0-2,0 2 6,2-2 5,0 0-1,-2 0 9,3-2 5,0 1 3,1-2 3,2 1-1,-2-1 8,2 1 4,2-1 8,-1 0-2,0 0 2,3 2-2,-3-2 0,1 3 0,1 0 0,1 0 0,-1 0-2,0 0 9,3 3-2,0 1-2,3 4 8,-2-3-1,-5 1 1,2 1 5,-3-1 0,0 0 6,-3 2 10,-2-2 7,1 1 2,-2-1 0,-1 2 9,-4 1-2,2-3-7,0 6-5,-6 0-4,0-3 0,-3 2-1,1-1 0,0 0-6,-1 0 11,-3-3-15,3 0-2,-1-2-7,3 0-8,-1-2 0,1 0-27,1-1-13,1 0-14,0-2 3,1 0-99,2 0-14,0 0-24,0 0-34,-1 0-27,5-2 21,0 0-246,0 0-370</inkml:trace>
          <inkml:trace contextRef="#ctx0" brushRef="#br0" timeOffset="31546.1602">7985-290 676,'0'8'128,"0"-2"-1,0 1-13,0 2-4,0 0-9,0-2-7,0 3-9,0 0-1,3 6-7,-3-3-2,0 2 8,0-1 2,0-1 0,0 0-2,0-2-5,0 1-14,0-2-1,0 5-9,0 2-4,3-3 7,-3 1-10,0-2-2,0-1-5,0-1 4,0 1 1,0-2-4,0 6-3,1 0-7,-1 0-3,0 2 3,0-2-8,0-1-2,0 0 2,0-3-6,1 6-4,-1-3 4,0-1-2,-2-2-2,2 1 2,0-2-3,0 1 3,0-2-3,0 0-5,0 0 5,0 0 2,0 5-1,0-1 0,0-1 10,-3 1-14,3-1-4,0-2 0,0-1 3,-2 0-4,2-1 14,0 0-19,0 0 3,0 0 1,0 0-1,0 0 18,0 0-22,0 2 5,0-2 1,0 0-3,0 0 1,0 0 10,0 2-13,0-3 3,0 2-2,0 0 4,0 0-2,0-1-1,0 1 2,0 0-1,0-1 2,0 0 2,0 0-3,0 0-4,0 0 8,0-1-1,0 1-1,0 0 2,0-1-8,0 1 6,0-2 1,0 2-4,0-1-2,0-2 1,0 4-1,0-3 2,0 0-3,0-1 5,0 2 2,0-1-5,0 1-7,0-1 10,0 0 1,0-1 0,0 1-2,0-1 2,0 1 3,0 0-1,0-1 2,0 0-2,0 2-5,0-4 4,0 3 0,0-2 0,0 2 3,0-1 0,0 1-8,0-2-11,0 1 2,0-1-106,0 2-25,2-1-5,-2-1-24,0 2-27,0-2-116,0-1-499</inkml:trace>
          <inkml:trace contextRef="#ctx0" brushRef="#br0" timeOffset="35436.4385">-674 338 1220,'1'-5'216,"-1"1"-37,-1-1-23,-2 4-16,-1-2-19,0 3-16,-2 0-10,-4 5 8,-1 1-31,-2 3-9,-3 1-4,0 1-8,1 4-7,-4 0-1,1 1 6,0 1-20,1-1-4,0 1 1,2 0-3,-1-1 1,4-2-3,-4 2-9,4-3 7,2-2-5,-3-1-5,5 0-2,2-2 0,2-1 0,0-3-12,1 2-5,-3-3-4,3 0-1,1 0-3,0 1-4,1-2 6,1-1-1,0 1 1,0 0 0,1-1 20,1 1-18,2-1-1,0 1 17,3-2-14,0 2-1,7 0 4,9-1-2,-1 0 3,5 2-1,2-2 3,2 1 5,3-1-5,2 1 1,-2-2 8,0 2-6,2-2 1,-2 1 0,1-1 2,0 2-3,-3-1 11,-1 1-2,0-1-2,-3 3 1,-2-2-25,-4 0-20,-2-1-17,-2-1-18,-5 1-11,-2-1-35,-1 2-20,-2-2-21,-2 0-51,-1 0 15,-2 0-212,1 0-2,-2 0 6</inkml:trace>
          <inkml:trace contextRef="#ctx0" brushRef="#br0" timeOffset="34952.1285">-750 327 1109,'4'4'200,"3"8"-26,-1 1 19,2 2-21,-3 3-16,3 3-12,-4 5-13,3-2-10,-1 1-16,-2 1-5,2 1-11,-2-1-10,2 2-7,-2-1-6,0 1-2,0-2-3,0 0-6,-2-1-2,1-1 11,-2-1-22,3 1-7,-4-4-8,2-2-19,-1-2-37,0-1 2,-1-2-67,0-3-21,0-2-33,0 0-24,0-3-40,-1 0-92,0-1-505</inkml:trace>
          <inkml:trace contextRef="#ctx0" brushRef="#br0" timeOffset="23211.8376">0-1 368,'3'0'159,"-3"1"-11,1 1-14,-1 0-15,0 1-7,0 0-3,2 2-1,-1-1-7,-1 0 0,0 1-6,0 1 19,0 2-5,1-2-2,-1 3-14,0-2 15,2 4-3,-2-2-13,0 6-3,0 3-4,0 1-10,3 3-7,-3 1 2,0 0-6,-5 1 5,5 0-18,0 1-4,0 1-7,-1 0-3,0-1 9,-1-2-16,2 1-3,0 0 1,0 1-6,0 0 1,-1-2-3,-2-1-6,3 0-7,0 0 7,0 0 5,0-1 5,0-1-3,3 0-4,-3-2-1,0 1 0,0 0 3,1-5-3,2 1 0,-3-2-4,0-1 1,1-1-3,1 1 5,1-3-5,-3 2 0,0-3 2,0 2-2,1-1 1,-1 0 0,0-1 0,1 1-3,1-1 0,-2 0-2,0 0 4,0 0-5,1-1 1,-1 1-1,0-1 2,0 0 2,0 0-1,0 1-3,0-2 1,2 0 1,0 1-3,-2 0 4,0-1-9,0 1 6,0-1 2,0 1-2,3 0-2,-3-3 0,0 3-1,0 0 3,0-1-3,0-1 0,2 2 16,-2-1-26,0 1 9,0-2-2,0 2 3,0-1 0,0 1-2,0-2 4,0 1-2,0 0-1,0 0 4,0-1-6,-2 2-2,2-3 7,0 3-3,0-3 1,0 4-1,0-2 17,0 0-18,0 0 2,0 0-4,-3-1 1,3 1 1,0 0 13,0 0-16,0 0 2,0-2 1,0 1 1,0-1 0,0 3-6,0-3 7,0 1 0,0 0 0,0 0 1,0-2-2,0 2 1,-2 0 0,2 0-1,0 0-1,0 0-2,0-2-1,0 2 6,0-1-2,0-2-2,0 2 0,0-1 0,0 3-1,0-3 3,0 1-2,0 0 2,0 0-1,-2 0 1,2-1-2,0 1 16,-1-1-15,1 0 13,0 0-15,0 1 2,0-1-1,-3-1-1,3 1 3,-1-1-22,1 1-2,0-2-26,0 3 7,0-2-74,0-1-31,0 1-34,0 0-38,0-1-79,0-1 24,0 0-188,0 0-354</inkml:trace>
          <inkml:trace contextRef="#ctx0" brushRef="#br0" timeOffset="36108.3226">400 384 442,'-18'-3'260,"2"-1"-29,1 4-32,2 0-23,-1 3-12,-4-2-22,0 1-13,2 1-15,2 2-11,-3 3-13,3 0-14,2-1-3,-1 3-6,3 0-9,0 1 1,-1-1-7,4 1-1,2 1-5,2-2 6,1 0 15,2-1-10,0 2 0,0-3 14,5 5-23,0-1 3,2 1-3,4-2-3,1 0-6,0-2-5,2 1-10,0-2-5,2-2-7,2-1-5,-5-4 10,2 1-15,-4-2-4,2 0 1,1-6-4,-1 2-1,-1-3-5,1-1-4,0 0 0,-2-5 0,-3 3 4,-1-4 1,-2 1 13,-1 2-13,0-1-3,0 2 3,-4-1 23,0 3-16,2-1 6,-1 2 7,-1 1 20,0-1-11,1 1-5,-1 1-2,2 0-13,-2 0 0,0 0-7,1 0-5,-1 2 1,3 2-7,-3-2 1,0 2 2,0 1 2,1 0 0,2 1 5,-1 4 0,-1 1 1,2-2 5,0 3 16,1 6-5,1 2-4,1 3 5,-3 0 3,1 2-1,0 2 10,-1 0-14,0 1-2,3 0 6,-2 1-2,0 0-3,0-2 0,0 1 3,1 0 4,-1 1-3,-1-2 1,-1 0 0,0-1 1,2-1-2,-1 0 2,-2-3 0,2-2-25,-3-1 1,0-1-106,0-2-33,0 0-69,0-3-174,0-1 28,0 1-471</inkml:trace>
          <inkml:trace contextRef="#ctx0" brushRef="#br0" timeOffset="41936.2198">1891 442 883,'3'-2'169,"0"2"-15,-3 0-16,1-1-12,-1 1-3,2-2-6,-2 2-8,0-1-6,1 1 2,-1 0-12,0 0-8,3 0-4,-3-2-1,0 2 0,1 0 4,-1 0 2,2 0-4,-2 0 18,0-2-16,1 2-1,-1 0-1,0-2-3,2 2-2,-2 0-3,2 0-2,-2-1-5,0 1-4,0 0-10,0 0-5,2-1-8,-2 1-3,1-3-7,-1 3-3,2-1 10,-2 1-18,1-2-3,0 1-1,2-1-5,-3 1 3,0-1-2,3 0-4,-2 0 2,1 0-1,-1 0 0,-1 1-2,3 0-1,0-3-2,-2 3 1,2-1-1,0 1 0,0 0-3,-2-2-1,0 1 0,2 1-2,-1-1 1,-1 2 7,2-2-10,-2 1-1,2 1 4,-2-2-5,1 1 3,-1 1-1,1-2-3,-1 2 0,2 0 2,-2 0 0,1 0-2,-1-1-1,2 1 3,-3 0-2,3 0-3,0 0 2,-1 0-3,1 0-1,0 0 5,0 1-2,1 1 3,-1-1-3,0 1-1,1-1 9,-1 1-6,-1 1 2,1-1-1,0 2 3,0-3-3,1 2 3,-4 1-2,3-2 0,-2 0 1,1 2-1,-1 0-1,2-1 4,-2 1-6,1 0 5,-2-1 18,1 2-20,0-2 3,-1 2 2,2 0 1,-2 0 2,0 0-5,0 0-3,0 0 9,0 1 0,0-1-1,0 2 6,0 1-8,0-4-4,-2 3 8,2 1-4,-1-2 2,0-1-2,1 2 3,-2-1 1,1 0-1,-2 2 4,2-4 5,-1 3-4,1 0-4,-1-3 9,1 2-4,1 1-2,-4-3 16,1 1-19,0-1 1,3 0-1,-4 1 2,3 0 13,-2 0-11,0 0-2,0 0-2,0 0 1,-1-1 1,1 0 11,2 1-12,-2 0 0,-1-2 0,1 3 0,-1-2-2,1-1 2,2 1 0,-2-1 2,0 1-5,0-1 15,2-2-16,-2 2 3,0-2 0,3 0-3,0 1-3,-1 0-6,-1-1-8,2 1-11,-2-1 6,2-1 0,-2 2 15,2-2-10,0 2 1,0-2-2,0 0-2,0 0-1,0 0 1,0 0 3,2 0 2,-1 0 0,0-2 2,1 0 7,-1 1-5,2-1-1,-2 1 0,2-3 0,0 3 3,0-3 0,1 1 0,-1 2 1,4-3-1,-3 1 1,0 1-4,-1 0 7,3-1-2,-3 2-4,2-1 1,2 1-1,-4-2 4,1 0-1,0 1-1,1 1 3,-1-1 1,0 2 12,-1-2-15,1 1-4,3 1 5,-4-1-3,4 1 3,-4 0-4,1 0-1,3 0-4,-1 0 5,-1 0 6,-1 0 10,2 0-19,0 1 5,-2-1-5,1 1 0,0 1 2,-1 0 3,0-1-2,0 1 0,1 0 5,-1-1-5,-1 2 2,-1-2 2,3 2 0,-1 0 0,0-1 2,-3 0-4,2 1 3,0 1 0,0-1 3,0 1 4,-1-2 7,0 2-1,-2-1-2,3 0 3,-1 2 2,-2-2-1,2 2 6,-2 0-4,0 0-3,0 2 1,0-3 1,0 4-3,0-4 16,0 1-18,0 2-1,-2-2 3,1 1-1,0-2 2,-2 4 5,0-2-4,2 0-1,-2 0 10,0 1-2,0-3 2,0 2-2,2 0-5,-3-1 12,1 2-5,-1-2 4,2-1-2,0 0 1,-4 1-6,3 0 0,-1-1 5,0 0-4,0-1-1,-2 1 1,2-1-5,-2 0 3,2 0-3,-2 0 1,2-1-5,-4 0-3,3 2-3,0-3 0,-1 1-5,2-1 2,-4-1-3,2 0-6,-1 2-4,3-2-5,-2 0 9,0 0-19,1 0-5,1 0-9,-2-2-9,2 2 4,1 0-41,0 0-17,-1 0-15,1 0-20,2-1-17,-2 1-14,0 0-9,3 0-7,-4-2-611</inkml:trace>
          <inkml:trace contextRef="#ctx0" brushRef="#br0" timeOffset="38342.5248">1681 397 1221,'1'-5'159,"-1"4"-20,1 1-12,-1 1 9,0 1-14,0 1 39,0 1-14,0 2-7,0 1-12,3 1-11,-3 0-11,3 7-12,-2 3-5,1 2-7,-1 1-6,-1-1-7,3 1-9,-2 2-2,1-3-3,1 1-7,0-2-5,-3 0 3,1-1-3,2-2-4,-2-1-1,1 0-2,0 1-15,0-2-34,1-2 0,-2 2-118,0-4-54,2-1-33,0 2-55,-2-3 22,1-2-218,1 1-401</inkml:trace>
          <inkml:trace contextRef="#ctx0" brushRef="#br0" timeOffset="38733.2748">1898 424 1450,'3'-6'221,"3"-2"-26,-3 2-23,-1 1-26,3-2-14,0 2-15,-1-1-16,2 1-16,-2 1-8,2 1-12,-2-1-8,2-1-8,-2 1 0,0 2-7,0 2-2,-1 0-7,3 0-1,-2 0-6,2 4-2,-1-1-4,-3 2-10,0 0-1,0 0-8,-1 2-3,2-1 1,-3 2-7,0-1 2,0-1 1,0 3-2,-3-3-10,3 3 2,0-1 0,-1-2 16,-1 1-1,1 1-18,-2-1 0,3-1 4,-3-1-2,2 0 7,0 1-7,1-2-19,0 0-7,-3 0-13,3-1 3,0 1 2,0-2 7,1 1 7,2 1 1,1-1 6,0 0-4,6 2 6,1 2-699</inkml:trace>
          <inkml:trace contextRef="#ctx0" brushRef="#br0" timeOffset="38905.1608">2173 701 2411,'5'13'39,"-1"-1"1,-4-1-1,0 0 22,-2 0 9,1-3 3,-5 3-4,1 3-9,-2-3 4,0-1-4,0-2-3,0 0-5,0-1-3,0-1 1,0-2-15,0-1-8,0 1-20,0-1-24,1-2 3,-2-1-75,1 0-28,0 0-43,1 0-36,0-1-62,2-1 21,0-1-679</inkml:trace>
          <inkml:trace contextRef="#ctx0" brushRef="#br0" timeOffset="39514.5228">2748 553 1089,'3'-8'188,"-2"2"-20,2 1-15,0-1-17,-2-1-16,3 2-17,-1 0-14,0-2-12,-2 3-8,5 0-5,-2-2-9,2 1-2,-2 0-10,7-1-5,-1 0-2,-3 1-6,4 1 1,-4-1 2,3 1-6,0 1-9,-2 1-3,1 2 1,-1 0 3,1 0-2,2 3 3,0 3 2,-1 0-1,2 0 4,0 4 2,-2 2 7,-3 0 3,-3 4 3,0-1 0,-4-1 2,0 3-7,-6 1 0,1 3-2,-2-3-1,-2 1 8,-3-1-13,2 2-5,-1-3-3,-6-1-1,4-1 12,-1 0-19,-1-2-6,-1-2 2,4 1 1,-1-2 7,0-2 1,2-1-5,3-1 3,-1-1 3,4-1 0,-2-3-3,1 1-6,2-2 0,-2 0-4,5 0 2,-2 0 5,2 0-6,-1 0-4,2-2 2,0 2-3,0 0 4,3 0-5,-2 0 3,5 0 1,0 0 1,1 0 0,4 4 14,3-1-13,4 1-8,-2 4 7,2-1 5,0 2 4,0 1-4,2 0-14,0 1-49,-2 1 4,2-1-67,-4 2-39,0-1-35,1-1-28,-2 1-45,1-3 22,-4 0-692</inkml:trace>
          <inkml:trace contextRef="#ctx0" brushRef="#br0" timeOffset="21868.1357">-1158 25 734,'0'0'91,"0"0"-7,0 0-12,0 0-1,0 0-13,0 0-4,0 0 0,0 0-13,0 0-7,0 0-2,0 0 2,0 0 1,0 0 2,0 0 7,0 0-8,0 2-3,0-1 3,0 2 0,0-1 1,0 3-1,0 0 3,0 0-1,0 2-8,0-1 1,0 1-1,-2 1-4,2 0 3,0 1-1,0 5-1,-3 1-11,3-1 4,0 4-5,0 0 3,0 0-2,-1 0-7,1 2 0,0-2 5,0 0-7,0 4 2,0-3 0,0 3 1,0-3-3,1 3 1,-1-3-3,0 1 3,0-2-6,0-1 4,0-2 3,0 3-9,0-1 12,0-3-7,0 1-2,0-2 4,0-2 4,0 1-1,0-1 0,0-2 2,0 0-5,0 0 3,0 0-3,0 0 3,0-1-2,0 1 3,0-1-5,0 1 2,0-2 3,0 2-7,0-1 4,0 1-4,0-2-1,0 0 5,-1 2-5,1-3 1,0 0-3,0 1 4,0 1 1,0-1 7,0 0-13,0-3 6,0 4-4,0-3-3,0 1 0,0-1 4,0 3-2,-1-2-1,1 1-1,0 0-1,0-1 4,0 1-1,-2 0 4,1 0-5,1 1-5,0-1 9,-3 0-1,2 1 1,1 1-5,0-1 3,-2 0 0,2 1-6,-1-2 1,1 2 3,-2-3 0,1 2 3,1 0-4,0-1 6,-4 0-5,2 1 3,2 0-4,-1-2 10,0 0-8,-1 0-3,2 2 3,0-4-6,-4 3 2,4 0 7,0-1-6,-2 0 3,2 1 0,-1 0 1,0-2 1,1 2 6,-2-3-10,-1 1 0,3 0-5,-1 0 5,0 0 1,1 0 9,-2 0-10,1-1 1,1-2 2,-3 2-1,3-2 3,-1 2-3,1-2 1,0 2 0,-2-3-2,2 2 6,0-1-6,-1 3 3,1-2-1,0 2-4,-2-1 4,2 2 1,0-3 0,-1 0 2,1 1-1,0 1-4,0-2 11,-4 0-10,2 3 4,1-4-6,1 4-1,0-3 5,0 0-2,0 0-2,-1 0 2,1 0-1,-2 0 6,2 0-5,0 0 0,0 0-1,-3 2 3,3-3 0,0 0-4,0 0 3,0 1 0,0-2 1,-1 2-1,1-2 0,0 0-2,-1 3-1,1-2 6,-2 1-6,1 0 2,1 2-1,-2-1 1,2 0 0,-2 0-1,2-1 3,0 1-6,0 0-13,0 0-57,0-2-23,0 2-26,0 1-32,0-1-43,0-1 16,2-2-254,-2 2 16,0-3 3</inkml:trace>
          <inkml:trace contextRef="#ctx0" brushRef="#br0" timeOffset="26133.6377">2477-109 925,'-3'0'165,"3"-3"-13,0 2-21,-1-1-14,1 2-16,0-2-21,0 2-12,-2-2-3,2 2-7,0 0-8,0 0-2,0 2-2,0 0-5,-3 0 1,3-1 0,0 2-21,0-1 2,0 3-3,-2 2-1,2-1-1,0 1 1,-2 0-1,2 2 1,-1-2 10,-1 3 3,2 2 0,-3 8 4,3-3-1,-1 3-4,1 0 1,0 1-5,0 1-8,0-1 1,0-1 2,0 1-2,0 0-4,0 3 1,1-1-3,-1-1-4,0 2 3,0-1-2,0 2-1,0-1-3,0-1 2,0-1 0,0 0-2,0-1-1,0 0 4,0 1-5,0-3 1,0 3-3,0-2 4,0-2-3,0-2-2,0-1 3,0-1-1,0-2 1,0 0-3,0-1 4,0 1-1,0-2-2,0 0 2,0 0-3,0 0 2,0 1 2,0-1-5,0 0-2,0 0 3,0 0-1,0-2 2,0 1-3,0 2 0,0-1 3,0-1-3,0 2 3,0-1-3,0-1 1,0 1 0,0 0 1,0 0-2,0-2 3,0 2-3,0 1 1,0-2-2,0 1 2,0 0 2,0-1 0,0 1-2,3 0-6,-3 0 3,0-3 1,0 3-2,0-2-1,0 0 3,2 1-1,-1 0 4,-1 0 3,2 0 3,-2 0-4,0-2-2,1 1-1,-1 0 3,0 0 1,1 0-6,-1-1 0,0 1 6,0-1-1,0 1 1,0 0-2,0-1-2,0 1 4,0-1-6,0-1 5,0 1-1,0 1-1,0-2-1,0 1 0,0 0-1,0 0 2,0-1-1,0-1 1,0 1-1,0 0 2,0-2-1,0 2 1,0 1 2,0-5 4,0 3-9,0 1 2,0-4 1,0 4-1,0-2 1,0 0-3,-1 0 3,1 2-2,-1-1 0,-1 1 4,2-1-5,-3 1 0,0-1 0,3 3 3,-1-4-1,-2 1 3,2 0-3,1 0 1,0 2-1,-2-2-4,0-1 4,2 2 0,-2-3-3,2 2 1,-1-1 2,-2 0 17,2 1-22,1 0-1,0-2 3,0 2 0,-3-1 3,1 2 4,1-1 13,-2 0-16,3 0-1,-3-2-4,3 2 3,-1-3-3,1 3 1,0-2-41,0 0-24,-1-1-67,1 1-14,0-2-34,0 3-40,0-2 16,0 0-233,0-2 13,0 0 25,0 0 4</inkml:trace>
          <inkml:trace contextRef="#ctx0" brushRef="#br0" timeOffset="34436.5108">-2085 380 809,'3'-8'129,"2"4"-11,1-4-11,2-1-13,-1 1-11,2 1-6,-1 2-11,-2-1-5,-1 1-12,4 0-5,-5-1-4,2 4 9,-1 0 1,1 2-12,1 0 2,-3 0-3,2 0-3,-1 4-2,1-1 1,-2 0 3,0 2-7,-1 0-1,3 4 0,-2 3 0,-3 0-1,-1-2-3,2-1-1,-2 0 3,0 2 2,0-4-8,-2-1-3,1 3-11,-2-3 0,2 1 2,1 0 2,-3-1-3,2-1-1,-1 0-6,-1 0 8,3 0-14,-1 0-5,1-1-9,0-2 3,0 2 3,0-1 1,1 0 0,2 1 4,3-1 0,-1 4 2,8-1-4,-2 1 6,2 0-3,1-1 6,0 1-5,0-1-1,2 4 9,-1-2 1,2 3 1,-6-4 2,3 4 3,-1 0 4,-2 2-1,2 1 2,-4-2 25,-2 0 4,1-1 20,-6 1-6,1-2 33,-3 0-1,0 0-5,-1-2-10,-3 2 8,-4 1-8,0 3-2,-2-5-5,-2 3-3,2-2 1,-6 0-7,-1-2-3,2-1 9,-3-2-17,-2-2-1,2-2-7,-5 1 0,5-2-3,0 0-1,1-2-6,-1-1-6,4 2-13,0-6-11,0 1-16,2-1-15,3 0-18,0 0 5,5 1-53,-3 0-23,4-1-20,3 2-22,-4-1-20,4 0-52,4 0-114,-1 1-492</inkml:trace>
          <inkml:trace contextRef="#ctx0" brushRef="#br0" timeOffset="24664.9931">1182-17 681,'3'-2'96,"0"0"-2,-3-1-17,0 2-10,0 0-6,0 1-9,0-2-6,0 2 4,0 0 9,0 0 6,0 0-3,0 0-3,0 0-6,0 0-2,0 0-1,0 2 7,0-1-11,0 3 5,-3-2-6,3 1-1,-3 0 2,3 2 1,0 2-5,-1-1-1,-1 1 0,1 1 3,-2 0-2,3 6 6,-4 1-16,3 3-2,-2 0-1,-1-1 6,1 5 2,1 0-10,-2-3 0,3 3 1,-2-2-4,0 0 13,3 2-13,-4-1 2,4 1-8,-2 1 2,0-3 4,2 2-2,-2-1 0,2 0-5,0 2 1,-4-1 1,3 0-2,1 0 0,-2-2-1,2 2-3,-4-3 0,4 1-3,0 0 1,-1 0-1,1-2-2,0-2-2,-2 2 4,2 1 5,0-4-3,0-1-3,0-1 4,0 1-6,0-2-1,0 2 1,0 2-1,-1-1 0,1-1 1,0-2-5,0 1 3,0-2 1,0-1-3,0 0 1,0-1 0,0 2 2,0-2-8,0-1 7,0 2 9,0 0-13,0-2 0,0 1 1,0 1 3,0-3-1,0 4-2,0-2-5,0 0 6,0 0-3,0 0 6,0-1 10,0 1-14,0-1-1,0 0 0,0 0-1,0-1 0,0 1-1,0 0-3,0-1 4,0 0-5,1 0 0,-1 0 3,0 1-3,2-1-2,-2 0 11,1-1-1,-1 3-2,0-3 3,0-1-1,3 1-2,-3 3-3,0-4 6,0 2-1,0-1-2,0-2-2,1 4 1,-1 0 1,0-3 13,0 2-17,2-1 5,-2 0-4,0 1 0,0 0 5,0-1 2,0 1-5,0-1 3,1 2 3,-1-1-8,0-3 7,0 0-5,0 3 4,0-2-1,0 0 3,0 0-2,0 0-1,0 0-1,0 0 9,0 0 32,0-2-36,0 2-2,0 0-3,0-2-4,0 1-7,0-2 0,0 2-82,1 1-7,-1-2-32,0 1-23,0 0-17,0-2-26,0 2-612</inkml:trace>
          <inkml:trace contextRef="#ctx0" brushRef="#br0" timeOffset="40045.7832">3439 305 980,'0'-3'146,"0"3"-21,0 0-13,0 1-1,-3 3-13,-1-2-2,-2 7-3,-3 2-3,1 0 2,-2 3 4,-1 1-8,1 0-9,-2 2 1,2 1-8,0 0-12,-1 2-1,1 1 11,-3-1-22,3 0-5,1 1-3,0-1 1,2 1-9,0 1-5,-1 0 1,3-3 0,0 1-4,2 0 5,0-2 1,0 2-9,3-2 12,0-1 0,0-3 5,3 1 0,0 0 8,3 1 7,1-3-3,1 0 8,3-2-4,1-2 14,0 0-13,-1-3-2,1-1 0,-3-2-2,4-1 8,-2 0-16,-1-2 0,1 0 0,3-4 2,0-1-2,-1-1 0,3-1-6,-4-3-4,-2-1-5,1 1 0,-4-3-6,0-1 0,-4 0-6,0 1-2,-3-2-13,0-2-16,-3 0-6,0 3-10,-4-2-14,3 2-10,-3 1-19,-4 2-14,1 2 9,-3 2-54,2 5-12,-3 0-55,-4 2-22,-2 3-37,-1 2 24,1 1-231,-1 4-407</inkml:trace>
          <inkml:trace contextRef="#ctx0" brushRef="#br0" timeOffset="50717.0533">8868 156 1584,'0'-8'253,"0"2"-26,0 0-37,-1 2-25,1-1-26,0 2-17,-3 1-17,0 1-8,-1 1-8,0 0-8,-3 1-9,-3 4-5,-1 2-9,-6 1-5,0 2-7,-1 1-6,-3 1-2,1 1-7,0 2 1,1-2-6,-1 2 6,0-1-6,2-2-3,1 2 14,0-3-17,1 1-3,1-1-1,3-3-1,1 2 15,4-4-20,0-2 4,0 1-8,1-1 0,3-1-1,-1 0-7,-2 0 0,5 0-4,-1-3-6,2 2 3,0 0 16,0 0-19,0-2 9,2 0-1,1 1-1,4-1 14,0 0-13,5 2-2,5 0-2,3-2-8,4 0-5,1 0-2,3 0-3,4 0-5,-1 0-5,2 0-13,-1 0 5,2 0-38,-1-2-8,2 2 0,0-2-20,-1 1-7,-2-3-11,1 2-11,-2-4-4,-3 0-6,0-2-625</inkml:trace>
          <inkml:trace contextRef="#ctx0" brushRef="#br0" timeOffset="50310.8322">8797 125 1432,'4'-4'192,"-1"0"-26,1 1-20,-1 3-5,1 0-13,-1 0-10,-1 3-3,4 1-4,-3 2-6,4 6-7,0 1-13,1 4 9,-1 4-3,2 0-7,-2 1-9,0 1-4,-2-1-7,1 3-5,-2-1-1,2-1-9,-3 1-3,4 0-4,-5-1 0,3 1-3,-1-3-5,-3 1 2,4-3-7,-4 0-4,0-4-7,-1 0-24,2-3-30,-2-1-27,0-2 5,0-2-93,0 0-3,0 0-1,0-3-42,0 2-26,-3-4-110,2 1 26,-4-2-569</inkml:trace>
          <inkml:trace contextRef="#ctx0" brushRef="#br0" timeOffset="51060.7762">9330 226 1468,'7'-7'137,"-1"3"-15,-3 0 57,-1 1 5,0-1-33,2 1-15,-1 2-19,-2-1-22,-1-1-15,0 1-10,0 2-11,0 0-6,0 0-8,0 2-7,0 1-2,-1 0-6,-2 4-2,-1 0-2,1 2-5,-4 2-3,4 3 0,-4-1-3,3 3 0,0 0 1,2-1 11,-1-1 2,3-3 2,0 3 4,0-2 5,2-3 12,-1 2 2,3 0-3,2 4 0,1-2 9,3 0 2,-2 0-2,2-6-1,-3 0-5,3-3 1,-2-1-3,-1 1 0,5-2 1,-5-2-5,1-2-4,5-2 1,-1-3-7,1-2-4,-3-2-1,0-3-10,-3-1-3,0-1-1,-3 2-9,-3-1-5,-1-4-8,-1 2-8,-3 0-12,-3-1-22,0 1 3,-3 1-34,-3 3-25,1 0 10,-2 4-82,0 2-32,-1 3-19,1 2-19,2 2-64,-2 3 27,-2 2-168,2 2-398</inkml:trace>
        </inkml:traceGroup>
      </inkml:traceGroup>
    </inkml:traceGroup>
    <inkml:traceGroup>
      <inkml:annotationXML>
        <emma:emma xmlns:emma="http://www.w3.org/2003/04/emma" version="1.0">
          <emma:interpretation id="{81CAC3D4-11FE-4A12-A687-6B4C75C3907B}" emma:medium="tactile" emma:mode="ink">
            <msink:context xmlns:msink="http://schemas.microsoft.com/ink/2010/main" type="paragraph" rotatedBoundingBox="8561,6993 28645,7172 28629,8964 8545,8785" alignmentLevel="3"/>
          </emma:interpretation>
        </emma:emma>
      </inkml:annotationXML>
      <inkml:traceGroup>
        <inkml:annotationXML>
          <emma:emma xmlns:emma="http://www.w3.org/2003/04/emma" version="1.0">
            <emma:interpretation id="{E598E4CA-D9C6-4651-A2EF-419B2E6B4912}" emma:medium="tactile" emma:mode="ink">
              <msink:context xmlns:msink="http://schemas.microsoft.com/ink/2010/main" type="line" rotatedBoundingBox="9944,7005 28645,7172 28636,8175 9935,8008"/>
            </emma:interpretation>
          </emma:emma>
        </inkml:annotationXML>
        <inkml:traceGroup>
          <inkml:annotationXML>
            <emma:emma xmlns:emma="http://www.w3.org/2003/04/emma" version="1.0">
              <emma:interpretation id="{E8CF1912-00DE-4783-8E8B-F11A26B76DFD}" emma:medium="tactile" emma:mode="ink">
                <msink:context xmlns:msink="http://schemas.microsoft.com/ink/2010/main" type="inkWord" rotatedBoundingBox="9940,7485 10593,7491 10588,8013 9935,8008"/>
              </emma:interpretation>
              <emma:one-of disjunction-type="recognition" id="oneOf5">
                <emma:interpretation id="interp25" emma:lang="en-US" emma:confidence="0.5">
                  <emma:literal>no</emma:literal>
                </emma:interpretation>
                <emma:interpretation id="interp26" emma:lang="en-US" emma:confidence="0">
                  <emma:literal>so</emma:literal>
                </emma:interpretation>
                <emma:interpretation id="interp27" emma:lang="en-US" emma:confidence="0">
                  <emma:literal>G</emma:literal>
                </emma:interpretation>
                <emma:interpretation id="interp28" emma:lang="en-US" emma:confidence="0">
                  <emma:literal>2°</emma:literal>
                </emma:interpretation>
                <emma:interpretation id="interp29" emma:lang="en-US" emma:confidence="0">
                  <emma:literal>21°</emma:literal>
                </emma:interpretation>
              </emma:one-of>
            </emma:emma>
          </inkml:annotationXML>
          <inkml:trace contextRef="#ctx0" brushRef="#br0" timeOffset="87075.8765">-2540 2113 1020,'11'-8'180,"7"-4"-7,2 0-19,1-2-4,0 1-17,-1 0-10,-2 0-11,-1 1-13,0 1 9,0-1-30,-5 0-10,2 3-4,-1-1-9,1-1-2,-1 2 5,-2-1-16,-1 3-5,1-1-5,0 0-5,-1 0-2,0 4-5,-2-4 5,1 2-7,-2 2-4,1 1-1,-2-2 0,-1 2-2,2-1 0,-2 1-1,0 1 5,-1 0-1,2 0 4,-3-2 0,2 2-1,-2-1-9,0 2-2,-1-1-54,0 1-29,1-1-38,-1 2-38,-1-2-31,0 2-39,2-1 17,-3 1-252,0-2 17,0 2 22,0-2-10</inkml:trace>
          <inkml:trace contextRef="#ctx0" brushRef="#br0" timeOffset="87544.5924">-2289 1802 336,'-3'-2'314,"1"1"-59,-3 0-3,1 1-22,1-3-22,1 3-5,-1 0-14,1 0-12,0-2-15,0 2-13,1 0-17,-2 0-11,2 0-11,1 0-13,-3 0-9,1 0-10,2 0-5,-1 0-12,1 0-6,-3 0-12,3 0-8,0 0-8,0 0 2,0 0 3,0 0-5,3 0 2,-2 0-1,4 0-2,0 2-4,1-2 12,2 3-18,-4-3-3,5 1-3,-2 0 2,1 1 1,2 0-9,-4 1-4,2-2 4,6 2-2,-4 3-2,1-1 0,1-2 1,-5 0 1,1 0 0,-2 1-2,1-1-2,-2 1 2,-1-3 2,2 2-2,-3-1 2,2 1-4,-2-1 20,0 0-22,1 1 2,-1-2 2,0 1-3,1 1 22,-4-1-20,2 1-1,-1-1 2,0 2 6,1 0-3,-1-2-17,2 3-19,-3-2-4,0 2-25,0-1 10,0 1-83,0-1-33,0 2-29,0 0-26,0 0-144,0 1 27,0 0-567</inkml:trace>
          <inkml:trace contextRef="#ctx0" brushRef="#br0" timeOffset="68232.5194">-2019 1640 957,'-4'-1'184,"1"1"-15,0 0-9,-1 0-18,0 1 13,-2 1-10,-1 0-9,3 1-15,-2 0-18,-1-1-7,2 1-14,0 2-2,0 0-12,-1 0-5,0 0-1,2 1-8,0-1 16,1 1-26,-1 3-1,0-2 1,2-1 2,0 1 6,0 0-1,2-1 5,0 1-2,0 0 3,2-3-6,0 3-5,1-2 3,1 0-4,1-2-3,-1 0 1,3 0-3,0 1 1,1-2-4,2-2-3,-3 0-1,2 0-2,5 0 0,4-3 1,-4 0-6,1-3 2,2 1 0,-3-2-2,-1-1-4,2-1 2,-5-3-4,0 0 3,-2 1-4,-1-1-2,-1 2-4,-3 0 0,0 3-6,-2-4-2,-1 3-15,-3 2-2,2 0-6,-3-1-10,-1 0-12,-2 0-14,-4-1-15,0 1-20,1 4 7,-3 0-53,2 3-19,-3 1-46,-3 1-19,2 3-15,1 2-20,4-1-141,-4 1-448</inkml:trace>
        </inkml:traceGroup>
        <inkml:traceGroup>
          <inkml:annotationXML>
            <emma:emma xmlns:emma="http://www.w3.org/2003/04/emma" version="1.0">
              <emma:interpretation id="{BF33E7B4-C360-402E-974C-C06649C62263}" emma:medium="tactile" emma:mode="ink">
                <msink:context xmlns:msink="http://schemas.microsoft.com/ink/2010/main" type="inkWord" rotatedBoundingBox="11878,7405 11902,7406 11899,7758 11875,7757"/>
              </emma:interpretation>
              <emma:one-of disjunction-type="recognition" id="oneOf6">
                <emma:interpretation id="interp30" emma:lang="en-US" emma:confidence="0.5">
                  <emma:literal>l</emma:literal>
                </emma:interpretation>
                <emma:interpretation id="interp31" emma:lang="en-US" emma:confidence="0">
                  <emma:literal>|</emma:literal>
                </emma:interpretation>
                <emma:interpretation id="interp32" emma:lang="en-US" emma:confidence="0">
                  <emma:literal>1</emma:literal>
                </emma:interpretation>
                <emma:interpretation id="interp33" emma:lang="en-US" emma:confidence="0">
                  <emma:literal>,</emma:literal>
                </emma:interpretation>
                <emma:interpretation id="interp34" emma:lang="en-US" emma:confidence="0">
                  <emma:literal>.</emma:literal>
                </emma:interpretation>
              </emma:one-of>
            </emma:emma>
          </inkml:annotationXML>
          <inkml:trace contextRef="#ctx0" brushRef="#br0" timeOffset="69341.9727">-591 1522 1221,'0'-4'205,"0"3"-19,0-1-18,-2 0-19,2 2-15,0 0-20,0-2-15,0 2-15,0 0-9,0 0-8,0 0-21,0 0 9,-2 2-11,2 0-2,0 0-3,0 0-1,-2 4 4,2 2 3,-1-2-3,1 1 0,0 2 5,0 0-5,0 0 13,0 5-18,0 3-1,0-3-2,0 0 0,0 0-3,1 2-1,1 0-3,0 2 0,0-1 2,-2 0-4,0-4-2,3-1-2,-3 0-3,1-1-1,-1-4 0,0 1 7,1 1-3,-1 0 2,3-3 3,-3 0-7,0-1-7,0 2-36,0-2 1,0-2-94,2 2-38,-2-2-40,1 1-126,0-1 32,-1 0-192,2-1-384</inkml:trace>
        </inkml:traceGroup>
        <inkml:traceGroup>
          <inkml:annotationXML>
            <emma:emma xmlns:emma="http://www.w3.org/2003/04/emma" version="1.0">
              <emma:interpretation id="{841584A7-39B3-4B4B-885A-F44BFAE8DD2E}" emma:medium="tactile" emma:mode="ink">
                <msink:context xmlns:msink="http://schemas.microsoft.com/ink/2010/main" type="inkWord" rotatedBoundingBox="12995,7487 13310,7490 13307,7862 12992,7859"/>
              </emma:interpretation>
              <emma:one-of disjunction-type="recognition" id="oneOf7">
                <emma:interpretation id="interp35" emma:lang="en-US" emma:confidence="0.5">
                  <emma:literal>2</emma:literal>
                </emma:interpretation>
                <emma:interpretation id="interp36" emma:lang="en-US" emma:confidence="0">
                  <emma:literal>L</emma:literal>
                </emma:interpretation>
                <emma:interpretation id="interp37" emma:lang="en-US" emma:confidence="0">
                  <emma:literal>z</emma:literal>
                </emma:interpretation>
                <emma:interpretation id="interp38" emma:lang="en-US" emma:confidence="0">
                  <emma:literal>.</emma:literal>
                </emma:interpretation>
                <emma:interpretation id="interp39" emma:lang="en-US" emma:confidence="0">
                  <emma:literal>Z</emma:literal>
                </emma:interpretation>
              </emma:one-of>
            </emma:emma>
          </inkml:annotationXML>
          <inkml:trace contextRef="#ctx0" brushRef="#br0" timeOffset="70326.4154">542 1685 1401,'0'-4'296,"0"1"-29,-4 0-23,4 0-26,-2 1-24,2-1-20,0-2-17,0 1-11,0 0-14,0 0-13,0 0-15,0-2-13,2 4-10,-1-5-9,2 0-9,-3 3-9,3 1-5,0-2-6,1 2-6,-1-2-2,1 2-4,1 1-6,1-1-2,0 1-3,-1 1 1,1 1-14,1 0 4,-2 0-3,4 0 0,-5 3-4,2 0 1,-1 0-4,4 7 2,-4 0 0,4 2 0,-5 1-3,2 0 0,-6 0-3,0-1 6,0 1 0,0 2-1,-5 0 0,0 1-2,-1 0 1,-1 2-2,-1-5 1,1 1-6,-3 1 5,-1-4 1,1 1-1,3-4 3,-2 0-7,2-1 8,2 0 3,-1-1 2,1-4 2,-1 0 1,2 1 0,0-2-1,-1 1 3,2 0 1,-2-2-1,3 0-7,1 0 0,0 0 0,1 0-3,0 0 0,0-2-4,0 2-2,0-2 0,1 1-3,0-2 0,4 3-2,0 0 2,1-2-2,1 2 1,0 0-1,1 0 1,8 0 4,1 2-4,1 1-1,-1 0 5,4 1 4,-4 1 0,1 0-22,-1-1-33,0 3-50,-3-1 10,3-1-133,-1 4-32,-2-3-57,2 3 29,-4-3-217,3-1 38,-3 2-344</inkml:trace>
        </inkml:traceGroup>
        <inkml:traceGroup>
          <inkml:annotationXML>
            <emma:emma xmlns:emma="http://www.w3.org/2003/04/emma" version="1.0">
              <emma:interpretation id="{DFC22CC3-2B6E-424B-B474-E501031A3E24}" emma:medium="tactile" emma:mode="ink">
                <msink:context xmlns:msink="http://schemas.microsoft.com/ink/2010/main" type="inkWord" rotatedBoundingBox="14453,7356 14674,7358 14671,7691 14450,7689"/>
              </emma:interpretation>
              <emma:one-of disjunction-type="recognition" id="oneOf8">
                <emma:interpretation id="interp40" emma:lang="en-US" emma:confidence="0.5">
                  <emma:literal>Z</emma:literal>
                </emma:interpretation>
                <emma:interpretation id="interp41" emma:lang="en-US" emma:confidence="0">
                  <emma:literal>¥</emma:literal>
                </emma:interpretation>
                <emma:interpretation id="interp42" emma:lang="en-US" emma:confidence="0">
                  <emma:literal>z</emma:literal>
                </emma:interpretation>
                <emma:interpretation id="interp43" emma:lang="en-US" emma:confidence="0">
                  <emma:literal>3</emma:literal>
                </emma:interpretation>
                <emma:interpretation id="interp44" emma:lang="en-US" emma:confidence="0">
                  <emma:literal>&amp;</emma:literal>
                </emma:interpretation>
              </emma:one-of>
            </emma:emma>
          </inkml:annotationXML>
          <inkml:trace contextRef="#ctx0" brushRef="#br0" timeOffset="73029.4699">2050 1644 328,'-1'-2'152,"1"2"-14,-3-2-6,3 2-8,0 0 3,0 0-6,0-1-8,0 1-8,0 0 2,0-1-12,0 1-1,0 0-1,0 0 6,0 0 9,0 0-23,0 0-1,0-3-5,0 3-3,0 0-7,0 0-7,0 0 6,0-1-17,0 1-5,0 0-8,0 0-9,0 0-6,0 0-3,0 0-3,0 0-2,0 0-4,0 0-6,0 0 1,0 0 5,1 0-5,1 0 1,-2 0-3,0 0-1,1 0 4,0 0-4,2 0-1,-3 0-2,2 0 6,-1 0-8,0 0 2,1 0 0,2 0 0,-4 0 1,3 0-1,-2 0-1,1 0 1,-1 1-4,2 2 15,0-2-12,-1-1-6,0 1 0,1 1 2,-1 0 2,0 0-2,2-2 1,-3 1-4,2 1 3,-1-1-1,-1 1 2,2 0-2,1-1 4,-3 2 0,1-1 2,2 1-2,-1 1 11,0-1-12,0-1 0,-1 1 0,0-2 6,-1 1-2,2 1 4,0 0-3,-2-1 2,2 0-1,0 1-1,0 1 1,-2-3-3,0 2 3,1-1-3,-2 3 4,3-5-4,-1 2-2,0 0-1,-1-2 2,2 3 1,-3-2 2,1 1-7,-1-1 3,3 1-2,-3 0-1,2 0 2,-2 0 2,4-2-5,-4 1 2,0 1 1,0 0 2,0-2-2,0 1 3,1 1 10,1-1-11,-1 1 2,-1-1 1,0-1 3,0 3 1,0-2 2,0-1-2,0 2 3,0-1-1,0 1 1,1 0-1,-1-1-6,0-1-1,0 2 4,0-1 0,0-1 1,0 2-3,0-1 0,0-1 4,0 2 2,0 0-1,0-2 0,0 0-1,0 1 11,0 2 2,0-3-3,0 0 2,0 1 1,0-1-1,0 2-1,0-2-4,0 0-9,0 0 1,0 1-42,0-1-23,0 0-32,0 0-36,0 2-56,0-2-57,0 0 20,0 1-232,0-1 25,0 0 21,0 0 2</inkml:trace>
          <inkml:trace contextRef="#ctx0" brushRef="#br0" timeOffset="71154.4674">1977 1555 1507,'0'-7'235,"0"2"-29,0-1-32,0 2-17,3-4-20,0 1-20,-1 2-14,1-1-11,1 1-4,2 0-9,-2 0-16,6-2-4,0 1-8,0 0-8,-2 2-10,2 1-3,-2 2-7,1-2 2,-2 3-5,0 0-4,-2 0 0,1 4-3,0-1-2,-2 0-7,0 2-9,-1 0-16,0 0-9,-1 2 4,0-1 2,1 1-13,-3-1 4,0 0 3,0 1-9,0 0 0,0 0-3,0-1-3,-3 0 5,0 0 0,-1-1 8,4 2-1,-2-2 2,0-1 0,0 1 6,1 1 4,-2-3-5,2 1-12,-1 0-9,1-1 4,1-2-696</inkml:trace>
          <inkml:trace contextRef="#ctx0" brushRef="#br0" timeOffset="71341.9619">2192 1701 2175,'4'5'46,"-4"2"11,0-3-2,0 2 5,-3 1-6,0-3-6,-2 3-4,2-2 2,-4 3 2,0-2-7,-3 1-3,-3 0 3,1 0-5,-2-4-3,4 2-10,-1-4-13,-1 0-1,3 1-34,0 0-15,1-2-21,2 0-27,-5 0-31,7 0-27,-2 0-59,2-2-90,1 0 22,0 1-162,3 0 17,0-1 4</inkml:trace>
        </inkml:traceGroup>
        <inkml:traceGroup>
          <inkml:annotationXML>
            <emma:emma xmlns:emma="http://www.w3.org/2003/04/emma" version="1.0">
              <emma:interpretation id="{01D92443-39CC-4907-B11F-4496225220F0}" emma:medium="tactile" emma:mode="ink">
                <msink:context xmlns:msink="http://schemas.microsoft.com/ink/2010/main" type="inkWord" rotatedBoundingBox="15448,7402 15858,7406 15855,7741 15445,7738"/>
              </emma:interpretation>
              <emma:one-of disjunction-type="recognition" id="oneOf9">
                <emma:interpretation id="interp45" emma:lang="en-US" emma:confidence="0.5">
                  <emma:literal>4</emma:literal>
                </emma:interpretation>
                <emma:interpretation id="interp46" emma:lang="en-US" emma:confidence="0">
                  <emma:literal>a</emma:literal>
                </emma:interpretation>
                <emma:interpretation id="interp47" emma:lang="en-US" emma:confidence="0">
                  <emma:literal>¢</emma:literal>
                </emma:interpretation>
                <emma:interpretation id="interp48" emma:lang="en-US" emma:confidence="0">
                  <emma:literal>G</emma:literal>
                </emma:interpretation>
                <emma:interpretation id="interp49" emma:lang="en-US" emma:confidence="0">
                  <emma:literal>0</emma:literal>
                </emma:interpretation>
              </emma:one-of>
            </emma:emma>
          </inkml:annotationXML>
          <inkml:trace contextRef="#ctx0" brushRef="#br0" timeOffset="74482.6497">3256 1544 1063,'-1'-3'172,"1"-1"-23,-5 0-19,4 4-11,-2-3-17,0 3-12,3 0-11,-2 0-9,-3 0-3,0 3-1,1-1 2,-2 2-5,-1-2-5,-2 5-1,-3 1-10,-1 0-3,-1 1 4,2-1-4,-3 1-4,-1 0-5,0-3 3,1 3-4,4 1-2,-2-3 1,-1 0-1,3-1-1,-1-1-1,4 0-6,0-2 2,2 0 0,-3 0-6,4-1 3,-2 0 0,5 1-6,0-1-4,-1-1 3,0 1-8,0-2-4,2 1-4,-1 1-9,1-2 3,1 2 1,0-1 2,0 2 1,0-2 4,1 0 0,2-1 3,0 2-7,3 0 1,-2 0 2,3 1 2,1-2 0,1 1 1,3-1 1,5 3 17,3-1-19,1 1 4,-1-4 0,3 0 0,-2 0-2,3 3-1,-1-3 4,1 0-1,-5-3 0,1 3 3,-5 0 0,1 0-4,-3-2 13,-4 0 4,1 2 6,-1 0-6,-1 0-4,-1-3-6,-3 1-19,3 0 0,-2 1-69,-1-1-30,-1 2-21,2-1-32,-2-2-36,-2 3-44,2 0 18,0 0-683</inkml:trace>
          <inkml:trace contextRef="#ctx0" brushRef="#br0" timeOffset="73967.0494">3222 1510 336,'5'0'224,"-3"3"-33,1 1-21,-1 2 8,2-1-5,-1 2-3,-2-1-20,0 6 24,5 1-15,-3 0-14,0 1-11,-1-3-14,1 3-9,-1 3-11,3-2-4,-3 0-9,-1 0-2,0-3 6,-1 2-26,3-4-4,-3 0-5,2-2-1,-1 2-8,-1-2-7,0 0-2,0 1 3,1-3-6,-1 3-1,0-3-3,3 2 1,-3-2-2,0-2-2,0 3-4,0-2-2,0-2-16,0 2-29,3-2-26,-3 1 4,0-2-79,0 1-34,0-1-50,0 1-35,0-2-171,0-1 29,0 0-438</inkml:trace>
        </inkml:traceGroup>
        <inkml:traceGroup>
          <inkml:annotationXML>
            <emma:emma xmlns:emma="http://www.w3.org/2003/04/emma" version="1.0">
              <emma:interpretation id="{6A52BF16-B9D1-49FF-8DD4-FF0BB9680478}" emma:medium="tactile" emma:mode="ink">
                <msink:context xmlns:msink="http://schemas.microsoft.com/ink/2010/main" type="inkWord" rotatedBoundingBox="16976,7324 17262,7327 17258,7739 16973,7737"/>
              </emma:interpretation>
              <emma:one-of disjunction-type="recognition" id="oneOf10">
                <emma:interpretation id="interp50" emma:lang="en-US" emma:confidence="0.5">
                  <emma:literal>5</emma:literal>
                </emma:interpretation>
                <emma:interpretation id="interp51" emma:lang="en-US" emma:confidence="0">
                  <emma:literal>s</emma:literal>
                </emma:interpretation>
                <emma:interpretation id="interp52" emma:lang="en-US" emma:confidence="0">
                  <emma:literal>S</emma:literal>
                </emma:interpretation>
                <emma:interpretation id="interp53" emma:lang="en-US" emma:confidence="0">
                  <emma:literal>.</emma:literal>
                </emma:interpretation>
                <emma:interpretation id="interp54" emma:lang="en-US" emma:confidence="0">
                  <emma:literal>,</emma:literal>
                </emma:interpretation>
              </emma:one-of>
            </emma:emma>
          </inkml:annotationXML>
          <inkml:trace contextRef="#ctx0" brushRef="#br0" timeOffset="75670.0983">4771 1443 1464,'3'-2'261,"0"1"-20,-1-1-23,0 0-4,-1 2-35,1-2-11,0 2-16,-2 0-14,0-2-8,0 2-25,0 0-9,-2 0-9,-1 0-12,-4 0-9,1 0-5,-2 0-7,-1 0-2,-6 2-14,-3 0-1,1 2-3,-4-1-7,3-1-2,-4 2-1,4-2-9,0 1 5,5-1-4,1 1-1,2-1-4,-1-1-1,4 2 0,1-2 4,-1 0-15,3 1-9,-2-2 7,3 2-21,2-1 2,-3 0 0,1 2 5,0-2-2,-1 3 2,4-1-5,-3 0 10,2 0-2,-2 3 1,3-2 16,0 1-14,-3 0 1,3 2 0,0-1 0,0-1 5,0 2 1,0-1 0,0 1 0,0 0 2,0-1 0,0 3-5,0-3-7,0 0-6,3 3-1,-3-3-8,0 1 11,3 0-18,-2-2-2,0 1 0,1-1 2,-2 0 7,0 1 3,0-4 4,0 2 9,0-1 13,0-1 7,3 1 16,-3-1-18,1-1 0,0 1-1,-1-1-7,2-1 0,-1 0 0,1 0-9,-2 0 7,4 0-1,-1 0-3,-2-1 3,2 1-4,1-2-3,-1 1 0,4-1-5,-4 0 3,4 1-2,0 1-3,0-2 0,0 2 4,0-1 3,0 1-4,1 0 2,1 0 0,-2 0 3,3 0-4,-2 1 5,5 2 2,1 2-3,0 2 1,0 0 6,0-1-6,-4 0 3,2 3 5,0 0-4,-4 0 8,-1-1 10,-1 1 8,-2-1 6,-1-1 7,-1 1 7,-2-2 7,0 0 12,0 0 3,0 0-8,-1 0-3,-3 0-4,0-1-5,-6 4-2,0-3 11,-1 1-16,-2 1-3,2-4-5,-2 1-5,2-2-1,1 1-10,0-1 1,0-1-9,3 0-5,-1-1-10,0-1-27,3 0-43,-2 0 7,2 0-69,1 0-42,1 0-52,-3 0-60,6 0 28,0 0-206,0-1-393</inkml:trace>
        </inkml:traceGroup>
        <inkml:traceGroup>
          <inkml:annotationXML>
            <emma:emma xmlns:emma="http://www.w3.org/2003/04/emma" version="1.0">
              <emma:interpretation id="{54CB1E61-940F-447C-9373-04D8A62EEEF8}" emma:medium="tactile" emma:mode="ink">
                <msink:context xmlns:msink="http://schemas.microsoft.com/ink/2010/main" type="inkWord" rotatedBoundingBox="18509,7222 18724,7223 18719,7702 18504,7701"/>
              </emma:interpretation>
              <emma:one-of disjunction-type="recognition" id="oneOf11">
                <emma:interpretation id="interp55" emma:lang="en-US" emma:confidence="0.5">
                  <emma:literal>6</emma:literal>
                </emma:interpretation>
                <emma:interpretation id="interp56" emma:lang="en-US" emma:confidence="0">
                  <emma:literal>G</emma:literal>
                </emma:interpretation>
                <emma:interpretation id="interp57" emma:lang="en-US" emma:confidence="0">
                  <emma:literal>C</emma:literal>
                </emma:interpretation>
                <emma:interpretation id="interp58" emma:lang="en-US" emma:confidence="0">
                  <emma:literal>.</emma:literal>
                </emma:interpretation>
                <emma:interpretation id="interp59" emma:lang="en-US" emma:confidence="0">
                  <emma:literal>8</emma:literal>
                </emma:interpretation>
              </emma:one-of>
            </emma:emma>
          </inkml:annotationXML>
          <inkml:trace contextRef="#ctx0" brushRef="#br0" timeOffset="76404.4166">6248 1329 869,'-3'0'152,"-2"2"-13,0 1-13,0 0-5,-5 4 0,2 2-18,-4 4-8,1-2-11,-4 3-5,5 3-10,-3-1-1,3 3-10,-1-1-7,0 0 1,0 0-9,1 0-1,-1 0-7,-1-2-7,4 2-1,0 1 1,-1-3-1,1 2-1,5 0-2,-1-2 8,1-1 11,1-3-10,2-1-1,0 0-3,0-1-2,0-2 28,2 1 4,4 2 3,1 0 2,1 1-4,-1-4 1,3 1-2,-2-1-3,5-2 9,-1-1-21,-2-1-6,2-3 2,-3 1 0,1-2-1,-1 0-3,-1 0-7,-1-3-8,-1-1-8,1 2-2,3-6-1,-2 0-3,0 0-6,-3 0-5,-3-1-10,-2 0-14,0 1-17,-2 1 5,0 0-41,-3-3-12,-5 2 4,1-1-1,0 2-6,-1 1-8,0 4-11,1-2-37,1 2-14,0 2-18,-1 0-588</inkml:trace>
        </inkml:traceGroup>
        <inkml:traceGroup>
          <inkml:annotationXML>
            <emma:emma xmlns:emma="http://www.w3.org/2003/04/emma" version="1.0">
              <emma:interpretation id="{6535959B-D55F-4695-AA9F-5F09460749BD}" emma:medium="tactile" emma:mode="ink">
                <msink:context xmlns:msink="http://schemas.microsoft.com/ink/2010/main" type="inkWord" rotatedBoundingBox="19860,7200 20113,7203 20108,7699 19855,7697"/>
              </emma:interpretation>
              <emma:one-of disjunction-type="recognition" id="oneOf12">
                <emma:interpretation id="interp60" emma:lang="en-US" emma:confidence="0.5">
                  <emma:literal>7</emma:literal>
                </emma:interpretation>
                <emma:interpretation id="interp61" emma:lang="en-US" emma:confidence="0">
                  <emma:literal>.</emma:literal>
                </emma:interpretation>
                <emma:interpretation id="interp62" emma:lang="en-US" emma:confidence="0">
                  <emma:literal>,</emma:literal>
                </emma:interpretation>
                <emma:interpretation id="interp63" emma:lang="en-US" emma:confidence="0">
                  <emma:literal>1</emma:literal>
                </emma:interpretation>
                <emma:interpretation id="interp64" emma:lang="en-US" emma:confidence="0">
                  <emma:literal>'</emma:literal>
                </emma:interpretation>
              </emma:one-of>
            </emma:emma>
          </inkml:annotationXML>
          <inkml:trace contextRef="#ctx0" brushRef="#br0" timeOffset="77232.5687">7392 1306 680,'0'0'111,"-2"0"-14,2 0-5,-2 0-8,2 0 2,-1 0-12,1 0-1,-3 0 4,3 0 4,0 2 12,0-2 2,0 0 6,4 0-7,0 1-3,2 1-4,-2-1-6,5 1-9,-1-2-6,2 2-2,0-2-12,4 1 2,1-1 0,1 0-7,-4 0-5,7 0 1,-3 0 6,-3 0 7,1 0 13,-3 0 6,-1 0 3,-1 0 3,-1-1-7,-4 1-9,3 0-18,-4 0-5,4 0-6,-4 0-15,3 0 0,-4 0-5,0 3 0,2-2-4,-3 3 5,1 1-5,-2 0 16,0 1-19,0 0 2,0 3-3,-2 4-2,0 2 0,-3 4 3,3-1 0,-4 2 2,3 1 4,-4-1-3,4 1 1,-4 0-1,3 0 0,-2 1-1,2-2-1,0 2 1,0-3 3,-2 1-1,3 0-5,-1-2 6,1-2-4,2 0-19,1 1-40,0-3 3,0-3-115,0 0-77,0 0-81,1-2 27,-1-1-176,3-2-400</inkml:trace>
        </inkml:traceGroup>
        <inkml:traceGroup>
          <inkml:annotationXML>
            <emma:emma xmlns:emma="http://www.w3.org/2003/04/emma" version="1.0">
              <emma:interpretation id="{7D04B2C6-6026-4D58-B492-D3C47A728230}" emma:medium="tactile" emma:mode="ink">
                <msink:context xmlns:msink="http://schemas.microsoft.com/ink/2010/main" type="inkWord" rotatedBoundingBox="21849,7151 22220,7154 22215,7671 21844,7668"/>
              </emma:interpretation>
              <emma:one-of disjunction-type="recognition" id="oneOf13">
                <emma:interpretation id="interp65" emma:lang="en-US" emma:confidence="0.5">
                  <emma:literal>q</emma:literal>
                </emma:interpretation>
                <emma:interpretation id="interp66" emma:lang="en-US" emma:confidence="0">
                  <emma:literal>9</emma:literal>
                </emma:interpretation>
                <emma:interpretation id="interp67" emma:lang="en-US" emma:confidence="0">
                  <emma:literal>g</emma:literal>
                </emma:interpretation>
                <emma:interpretation id="interp68" emma:lang="en-US" emma:confidence="0">
                  <emma:literal>.</emma:literal>
                </emma:interpretation>
                <emma:interpretation id="interp69" emma:lang="en-US" emma:confidence="0">
                  <emma:literal>8</emma:literal>
                </emma:interpretation>
              </emma:one-of>
            </emma:emma>
          </inkml:annotationXML>
          <inkml:trace contextRef="#ctx0" brushRef="#br0" timeOffset="78841.8461">9668 1299 1185,'-4'-5'212,"0"4"-14,3-3-9,-2 1-21,-1-1-10,-1 3-18,0-2-19,2-1-18,-3 4-11,2-4-5,-1 2-12,0 1-7,-2-3-13,-1 2 14,2 0-23,-1 2-2,-1 0-2,1-1-7,-3 1-5,2 0 13,-2 0-20,-2 1 9,0 3 2,-2-3-5,3 3-3,-1-1-9,3 0-1,-3 1-4,0 4 1,2-1-6,0-1-4,0 3 2,2-1-2,2 2 0,-2-1 0,2 2 1,0-2 0,2 2-2,1-2 1,-2-1-1,3 0 0,0 1-2,0-1-1,2 0-3,0-1-6,0 1 10,0-1 0,0-1 2,2 1 2,-1 0 0,0-3 1,1 3-4,2-3 2,0 2-4,2-1-9,-2-1-1,3 0 1,-1 0-2,-1-3-2,4 2-8,-2-1 7,0-2 13,0 0-16,1 0 3,-1-2 1,2 1 2,-1-2 16,-2 1-15,4-4 19,4 0-21,0 0 6,-2-1 2,1 0-1,-2-1-7,-1-1 0,0 2-6,-3 0 3,1-1-2,-1 1-1,-1 2-4,1-1 1,-4 1 3,4-2-1,-4 2 2,4 0 1,-5-1 0,4 2 7,-2 1-3,2 0 4,-3 0-5,2-3-1,-2 3 1,-2 0 3,5 0 2,-5 0 3,1-1-3,2 2 5,-3-1-3,2 1-1,-1 1 7,-1-1-6,2 1 1,-2-1 4,1 0-1,-1 1 7,1-1-2,-2 0 4,2 0 0,0 1 15,-1-1 4,1 1-1,-1-1 4,-1 0-5,1 1 5,2 1-5,-1-2 0,-1 1-1,-1-1-1,1 0 0,1 0 1,-2 0 2,0 2-5,1-1 0,-1 0-1,0-1 6,3 2-1,-2-2 4,-1 2 1,2-1 6,-2 0-1,0-2 5,0 3-4,1-1-3,-1 1 0,2-2 3,-2 2-1,0-2-3,0 2-3,0 0 1,0 0-5,0-2-1,0 2-3,2 0-1,-2-1-4,0 1-2,0 0-3,2 0-2,-1 0-2,-1 0-1,0-3-4,0 3-1,0 0-3,0 0 1,0 0-15,2 0 1,-2 0-3,0 0 3,0 0-1,0 0 2,0 0 0,0 3 0,0 0 6,-2-1 17,-1 4-18,1-2-4,2 0 4,-2 4 2,-1-2 1,-1 0 18,3 6-18,-3 0 3,-2 2 3,0 1-2,-1 0 1,-1 2 1,-1-2 1,1 1 1,0-1 1,-2 3 1,1-2-1,2 1-4,-1-1 7,-5 1-5,6 1 2,-3-1 1,1-1 2,-3-1-7,5 0 6,-1 0-2,1 0 0,0-3 3,3 0-4,-1-1 0,4-1-2,-2-2-1,2-1 1,-3 1-1,4-1 3,0 0 4,0-2 2,0 2 3,2-3-4,0 1-4,1 0 3,-2 0 3,5-1 0,-2-1 7,3 0 2,0 0 0,-1-1-1,2-1 1,2-1 0,0 0-2,4-1 4,0-3-4,1 0 1,-1-3 3,3-1 4,-2-2 4,0-1 3,-6-2-7,4 2 10,-5 0 1,-1-3 5,0 2-3,-4 0-5,1-1-14,-4 1-22,0 0-14,-5 0-2,1-2-24,-3 1-34,0-1 6,-2 3-67,-1 1-38,3 3-27,-4 1-22,4-2-43,-1 6 25,-1-2-204,1 4-442</inkml:trace>
        </inkml:traceGroup>
        <inkml:traceGroup>
          <inkml:annotationXML>
            <emma:emma xmlns:emma="http://www.w3.org/2003/04/emma" version="1.0">
              <emma:interpretation id="{C68AB273-9CD1-40EF-863B-A71F15F3B67F}" emma:medium="tactile" emma:mode="ink">
                <msink:context xmlns:msink="http://schemas.microsoft.com/ink/2010/main" type="inkWord" rotatedBoundingBox="22416,7614 24105,7629 24101,8105 22412,8090"/>
              </emma:interpretation>
              <emma:one-of disjunction-type="recognition" id="oneOf14">
                <emma:interpretation id="interp70" emma:lang="en-US" emma:confidence="0.5">
                  <emma:literal>-</emma:literal>
                </emma:interpretation>
                <emma:interpretation id="interp71" emma:lang="en-US" emma:confidence="0">
                  <emma:literal>+</emma:literal>
                </emma:interpretation>
                <emma:interpretation id="interp72" emma:lang="en-US" emma:confidence="0">
                  <emma:literal>.</emma:literal>
                </emma:interpretation>
                <emma:interpretation id="interp73" emma:lang="en-US" emma:confidence="0">
                  <emma:literal>7</emma:literal>
                </emma:interpretation>
                <emma:interpretation id="interp74" emma:lang="en-US" emma:confidence="0">
                  <emma:literal>,</emma:literal>
                </emma:interpretation>
              </emma:one-of>
            </emma:emma>
          </inkml:annotationXML>
          <inkml:trace contextRef="#ctx0" brushRef="#br0" timeOffset="79966.8248">9941 1719 1165,'20'6'234,"2"0"-16,48 9-7,-26-7-9,16 2-14,6 4-13,3-2-14,5 2-16,5-3-14,-2 4-25,7 0 3,-2-2-12,-2 2-11,4-1-4,-5 0-10,1 2-4,-3-2-6,-7-2-6,-4 2-4,-5-6-5,-12 2-5,-2-3-8,-28-2-5,5 0-15,-1-1-11,1-2 11,-3 2-71,0-4 6,-7 0-69,-4 0-17,-1-3-6,-4 0-9,-3 2 0,1-2-8,-3-1-7,-5 0-5,4 1-3,-3 0-616</inkml:trace>
          <inkml:trace contextRef="#ctx0" brushRef="#br0" timeOffset="80279.2841">11425 1848 880,'-7'-8'223,"0"1"-32,3 0 52,-3 1-6,4 1-13,0 1 0,-1-2-32,2 3-22,0 0-4,0-1-17,-1 0-19,3 3-6,0-2-20,0 1-23,-2 1-15,2-1-3,0 2-16,0 0-11,0 0 3,1 0-7,0 0-1,5 3 2,-3-1-7,2 1 0,7 6-7,0-1-2,5 4 4,0-1-5,1 1-6,1 1 5,-1 0-3,0 0 0,-2 0 0,0 0-5,0 0-9,-4-1 4,0-1-2,-3 1 0,1 0-2,-4-2-5,-2 0 2,-4-1-10,0 0 17,-3-1 1,-4 4-3,-3-1-1,-1 2-9,-4 1-17,1 0-28,-2 1 3,-2 0-88,3 0-40,-2 1-32,0-1-44,0 0 25,3 0-245,0 0 32,3-4-324</inkml:trace>
        </inkml:traceGroup>
        <inkml:traceGroup>
          <inkml:annotationXML>
            <emma:emma xmlns:emma="http://www.w3.org/2003/04/emma" version="1.0">
              <emma:interpretation id="{B2044D89-2B19-4465-B411-F45623FA4AFE}" emma:medium="tactile" emma:mode="ink">
                <msink:context xmlns:msink="http://schemas.microsoft.com/ink/2010/main" type="inkWord" rotatedBoundingBox="24779,7437 26380,7451 26375,8067 24773,8052"/>
              </emma:interpretation>
              <emma:one-of disjunction-type="recognition" id="oneOf15">
                <emma:interpretation id="interp75" emma:lang="en-US" emma:confidence="0.5">
                  <emma:literal>end</emma:literal>
                </emma:interpretation>
                <emma:interpretation id="interp76" emma:lang="en-US" emma:confidence="0">
                  <emma:literal>and</emma:literal>
                </emma:interpretation>
                <emma:interpretation id="interp77" emma:lang="en-US" emma:confidence="0">
                  <emma:literal>ends</emma:literal>
                </emma:interpretation>
                <emma:interpretation id="interp78" emma:lang="en-US" emma:confidence="0">
                  <emma:literal>endo</emma:literal>
                </emma:interpretation>
                <emma:interpretation id="interp79" emma:lang="en-US" emma:confidence="0">
                  <emma:literal>und</emma:literal>
                </emma:interpretation>
              </emma:one-of>
            </emma:emma>
          </inkml:annotationXML>
          <inkml:trace contextRef="#ctx0" brushRef="#br0" timeOffset="81076.1006">12317 2127 1393,'-5'0'263,"1"0"-25,3 0-21,1 0-17,-3 0-20,2 0-18,-1 0-21,2 0-19,-3-3-11,3 3-15,0 0-8,0 0-10,0 0 2,5 0-17,-1-1-6,0 0-2,2-1-5,2 0-3,3-1-3,7-2-7,-2 0-3,2 1-10,0-4-3,-2 2-4,5-3-2,-4 1-8,1-3-7,0 1-2,-2-3 6,-2 2-14,1-3-5,-2 1-10,1-1-5,-6 3 1,-2-2 2,0 3-4,-4-1 3,-2 1 0,0 1-2,0 0 4,-1 2 2,-2 0 2,-2-3-4,-4-1 5,3 3 1,-1-1 6,0 3-3,-1 2 1,4 1-2,-2 3 2,-2 0 1,4 2 17,-3-1-11,2 3 3,1 1 4,-2 0 7,-1 3-2,0 2-2,3 3 18,-1 0 1,2 0 4,1 1 2,2-3-2,3 6 4,0-1 7,4 1-1,0-1 1,3-1 12,1 0-23,2-2-8,5 0-4,0-2-19,5 0-7,-1-2-16,3 0-15,1-4-17,0-1 6,0 0-40,2-2-12,-2-2-11,0-4-8,2-1-5,-3 0-2,0-2-1,-2-2 12,-2-2 15,-1 0-625</inkml:trace>
          <inkml:trace contextRef="#ctx0" brushRef="#br0" timeOffset="81529.1936">13017 1958 2251,'6'-9'105,"-3"0"9,1 3-3,-3-1-14,1 2-13,0 0-12,-2 1-19,0 0-15,0 0-8,2 2 14,-2 0-24,3 2-3,-3 0-10,0 0 5,1 2 2,-1-1-1,0 2 0,1 3 0,1-2 1,-2 3-5,1 1 4,2-1-5,1 5 0,-2 2-5,3-2 4,-3-1-1,1 0 2,-2 0 5,2-2-8,-2 0 0,1-3 0,-1 1 9,0 1-2,2-1 16,-1-3 6,-1 2 13,2-1 16,-3 0 13,1-3-2,-1 2-7,4-2-7,-2 0-5,-1-2 1,1 0-14,-2 0-4,1-2-4,3-1-2,-2-1-4,0 1-3,0-4-5,2 0-11,0-3-4,5-3 1,-1-2 4,1 1-9,-2 1-4,1-1 0,-1 2-2,1 1-3,2 0 1,-3 3-3,0 1-2,-1 0-2,2 2-2,-2 2 3,1 0-1,-1 0 1,2 1 0,-1 0-2,1 2 2,-2 2 2,3 0-4,0 3 3,5 1 1,0 4-1,-4 0-2,4 2 13,-2 1-8,-1 0 2,-1 0-2,-1 2 2,1-2 1,-1 2 3,-2-1 1,0 0 1,-2-1-2,1-3 3,-2 0 13,2 0-10,-3-2-13,-2-1 6,3-1-6,-2-1-5,0 0-7,-2 1-12,2-4-13,-2 3 2,0-2-54,0 1-52,0-2-35,3 1-32,-2-1-43,0-1 22,1 1-218,-1-2-387</inkml:trace>
          <inkml:trace contextRef="#ctx0" brushRef="#br0" timeOffset="82029.1582">13656 1954 1073,'-7'-5'190,"-3"3"-19,2 0-13,-2 2-17,-4 0-10,-3 2-17,0 1-15,0 2-9,3 2-9,0 0-10,3 1-6,1-3-8,0 3-6,3 0-1,3-1 2,-1-1 2,3 1-2,2 0-1,0-1-3,2 2 1,2-2-7,0-1-1,0 1-12,5 2-3,2-1-4,0 0 2,2-3 2,1-2-6,-3 0-1,0-2-6,5-2-9,-2-4-14,4 0 2,-3-3-44,-2-5-16,1-1-8,-3-3 8,-1-3 2,-1-3 8,-1-5 13,-4 3 21,-1-3 18,1 1 2,-1 0 16,-2 2 13,-1-1-3,5 1 18,-5 2 14,0 2 25,0-3 8,-5 4 15,4 3 7,-2 0 6,2 5-7,1 1-9,0 3-10,0 0-16,0 3-14,0-2-14,0 4-13,-3 1-7,3-1 1,0 3-5,0 1-3,0 0-3,0 1-4,0 4-1,0 0 2,3 4-1,-3-2-4,3 10-1,-2 2-1,5 5 0,-2 1 4,3-1 0,-3 4 2,3-1-2,2-1 2,-2 2-2,2-2 4,1 3-1,0-3-24,3 2-47,-4-2 6,1-1-133,4-1-44,-2 0-46,-1-3 24,4-1-238,-2-2 35,2 1-396</inkml:trace>
        </inkml:traceGroup>
        <inkml:traceGroup>
          <inkml:annotationXML>
            <emma:emma xmlns:emma="http://www.w3.org/2003/04/emma" version="1.0">
              <emma:interpretation id="{BD2F6C50-541D-45C0-A4D8-64555A839005}" emma:medium="tactile" emma:mode="ink">
                <msink:context xmlns:msink="http://schemas.microsoft.com/ink/2010/main" type="inkWord" rotatedBoundingBox="26763,7156 28645,7172 28638,8015 26756,7998"/>
              </emma:interpretation>
              <emma:one-of disjunction-type="recognition" id="oneOf16">
                <emma:interpretation id="interp80" emma:lang="en-US" emma:confidence="0.5">
                  <emma:literal>index</emma:literal>
                </emma:interpretation>
                <emma:interpretation id="interp81" emma:lang="en-US" emma:confidence="0">
                  <emma:literal>indeed</emma:literal>
                </emma:interpretation>
                <emma:interpretation id="interp82" emma:lang="en-US" emma:confidence="0">
                  <emma:literal>indel</emma:literal>
                </emma:interpretation>
                <emma:interpretation id="interp83" emma:lang="en-US" emma:confidence="0">
                  <emma:literal>indene</emma:literal>
                </emma:interpretation>
                <emma:interpretation id="interp84" emma:lang="en-US" emma:confidence="0">
                  <emma:literal>inside</emma:literal>
                </emma:interpretation>
              </emma:one-of>
            </emma:emma>
          </inkml:annotationXML>
          <inkml:trace contextRef="#ctx0" brushRef="#br0" timeOffset="82404.1327">14282 1891 1682,'4'-2'250,"-2"0"-42,-1 2-14,1 0-36,-1 0-13,-1 0-15,0 2-14,0 2-12,0 0-9,2 0-11,0 0 1,-2 4-17,0-4-4,2 3-17,-1 0 4,1-1-1,-1 2-1,-1-2-10,4 3-1,-2-2 3,0 1-3,-2-2 1,5 1 1,-3 1-16,1-2-19,3 0-21,2 0-31,2 2 3,0-2-98,0-1-33,0-4-67,1 1-52,-1-2 29,2-3-200,4-4 30,-4-1-312</inkml:trace>
          <inkml:trace contextRef="#ctx0" brushRef="#br0" timeOffset="82591.6395">14420 1549 851,'-4'-3'125,"2"0"-9,-1 1-14,2 2-10,-2 0-4,3 0-7,0 0-10,0 2 4,0 1-23,3 3-14,-2-3-17,-1 3-19,2-1-36,-1 0-26,6 6-33,-3 1-54,5-1 14,-1 2-259,-1 1-7</inkml:trace>
          <inkml:trace contextRef="#ctx0" brushRef="#br0" timeOffset="83107.2129">14567 1881 516,'0'2'337,"0"2"-55,0-2-47,0 0-37,0 0-37,0-1-6,0 3-23,0-3-27,0 3-1,0-3-13,0 2-6,3 3-5,-1-2-8,-1 3-7,2 0 0,-3-1 19,0 0-33,0 2-6,4-1-3,-3 2-16,-1-1 10,0-2-2,2 3 0,-1-3 11,-1 3-13,2-3 0,-2-1 5,4 1 8,-4 0 5,1-1 14,-1-1 9,2 0-9,-1 0-8,-1-3-2,0-1-1,0 0-12,0 0-5,1-1-1,-1-3-1,5-1-6,-5 0-6,1 0 1,0-2-4,1-1 3,-2 2 5,4-3 0,-1-3 9,1 0-5,2-2 0,-2-1-3,3 4-2,-6 1-6,5 1-5,-3 0-1,4 3-6,-4 1-2,4-1-1,-3 2-3,3 0-2,0 4 0,1 0-2,1-3-1,-1 3-1,-1 0 3,9 3-10,-4 1 4,6 0 3,-4 3 6,1 0-7,0 3-1,-2-1 0,-2 3 4,3 1 2,-4 0-1,0 0-7,-1-3 13,0 2-3,-2-2-1,-2 0-19,1-2-34,-2-1-46,-2 1 9,2-3-97,-3 2-23,1-3-26,-2 0-39,1 3 26,-1-4-220,0 1 38,1-3-351</inkml:trace>
          <inkml:trace contextRef="#ctx0" brushRef="#br0" timeOffset="83654.0627">15153 1650 779,'4'-1'108,"-3"-2"-12,1 1-7,-1 2-18,-1-2-3,0 2-7,0-2 7,0 2 3,2 0 3,0-1 13,0 1 8,-2 0 15,1 0-12,-1 0 42,0 0 8,2-1 16,-1 1-9,-1 0 3,0 0-23,0 0-7,0-4-11,0 4-6,1-2-13,2 2-7,-3-1-12,0-1-13,0 2-11,2-2 1,-2 2-2,0-3-14,1 3-4,-1 0-3,0-2-4,0 0-3,0 2-3,1-2-3,1 2-4,-2 0-4,0-1 2,0 1-3,0 0-2,0-1-4,0 1 1,0 0 0,0 0-2,0-2-1,0 2-3,1 0 0,-1 0-7,3 0-8,-3-2-8,0 2 7,0 0-22,0 0-10,0 0 9,0 0-6,0 0 13,0-1 2,0 1 4,0 0 0,0 0 2,0 0 1,0 0 7,0 0 6,0 0-1,0 0 2,0 0 4,0 0 1,0 0 3,0-2 0,-4 2 0,4 0 1,0 0 17,0 0-17,0 0 0,0 0-4,0 0 5,0-1-5,0 1 12,0 0-32,0 0-16,0 0 1,0 0-37,0 0-17,0 0-18,0 0-17,0 0-16,0 0 10,0 0-8,0 0-19,0 0-643</inkml:trace>
          <inkml:trace contextRef="#ctx0" brushRef="#br0" timeOffset="84779.0156">15247 1866 1175,'0'-3'173,"0"1"-8,0-1-13,0 2-17,-4-3-17,-2 2-11,5 0-13,-6 1-9,2 1-11,-2 0-1,-1 0-8,-2 0-7,0 3-7,-4 1-6,0 0-1,0 3-7,-3 0-7,0 1-3,6 2-2,-4 2-1,2-1-5,1 0 0,-1 3-3,3-2 6,0 2-10,2-2 0,2-1 2,-1 0 4,0 3-8,2-1-1,0-3 0,5 0-1,-2 0-10,2-2-7,0 0-11,0-2-1,2 2-3,-2-2-5,6-1-6,-2-1 0,2-1-6,-2 0 2,4-2 4,-1-1 7,0 2 5,-1-2-3,2 0 3,7-2 14,0-2-6,0-5 3,-1 0 2,3-5 1,-3-2 0,0-1 2,-2-3 0,2-1 24,-2-2-21,0-1-3,0 2 9,-1-3 20,1 2-12,-4-1 0,0-3 8,-2 1-1,1-3 1,-1 2 8,-2-4-3,2 4 17,-2 0 7,0 2 0,-1-5-3,-2 3-1,1-1 1,-2 0 9,0 0 16,0 2-4,0 0 7,0 4 0,-2-1-5,2 3-2,0 4 1,0 1-2,-1 1 3,1 5-1,0-1-15,-2 2-10,2 0-2,0 2-12,0 1-6,-1 0-4,1-1-10,0 4-1,0 0-5,-4-1 5,4 2 6,0 1-13,-2 0 1,1 1-2,0 2 0,-1 1-1,2 2 1,-4 3-2,4 2 0,-1 5-4,-1 2 6,2 2-3,0 4-8,0 0 13,2 2-1,-1 3 4,0 0 3,4 0-7,-1 1 0,-3 0-1,5 0 4,-3-1-2,2 0 11,-2-1-11,3 2-3,-2-3 3,1 3-2,0-4 5,2 1-10,0-3 13,-3 0 0,4-3 1,-1-1 2,-2-2 13,3-2-17,0 1 24,1-2 0,-1 0 15,-3-4 5,3-2 2,-2-1 1,-1-2 3,4 0-6,-2-3-2,0-2-1,1 0-5,2-1-4,3-1 0,2-2-4,0-2-2,4-3-1,-4-3-8,2 0-2,-2-1-6,4 1-2,-4-2-1,-2 0-4,1-2 0,-4-1 3,-1-1-3,-3 1-4,2-1-10,0-1-1,-4 1-8,3 2-6,-6 3-3,1 0-1,-2 0 5,0 1-8,-2 1 5,1 2 5,-2-1-4,-3 0 0,2-3 3,-4 2-2,1 1-1,-3 2 3,1 3-4,4 1 0,-6 3 1,4 0 0,-8 3 1,1 1 3,-1 0 0,-2 3 1,5 2 1,-1 1 1,-1-1-1,4 1 2,0 1-1,2 3 5,1 1 4,4-3 12,2 0-3,1 0 7,1 2 3,0 1 2,5 2 1,2-1 4,2-2 5,0-1-4,3 0-1,5-1 1,2-1 0,-1 0-13,5-4-14,-1-1-28,2 2-16,-1-4-44,2-2 11,1 2-154,-2-4-58,3 0 28,-4-6-231,3 2 37,-6-1 34,1-1-324</inkml:trace>
          <inkml:trace contextRef="#ctx0" brushRef="#br0" timeOffset="85247.7306">15932 1708 1011,'-4'-2'165,"4"2"-2,0 0-38,1 0-13,2 2-7,0 0-2,-2 1-11,1 1-5,3 2-5,2 4-6,3 1-1,0 2-5,0 2-9,1-2 0,0 2-5,1 0-6,2 0-2,-2-2-3,-2-1 3,0-1 1,0-2 4,-2-1-3,-1-2 2,0-1-9,-3 0-4,2 0-29,-2-2 0,2-1-92,-2 0-19,0-2-18,0 0-4,-2-2-13,3-2 2,-2 2-3,0-2-14,3-1-7,-4-2 7,3 1 23,-1-6 26,2 1 46,-2-1 33,-4-1 33,1 2 54,-1 0 19,0 2 24,0-2-11,-1 4 68,1-2 8,-3 3-11,3 0-13,0-2-13,-1 4-22,-1-1-19,-2 0-18,4 1-4,-4 3-6,-2-1 6,2 2-18,-2 0-12,-1 3-21,-3 3 18,-1 2-4,-1 0-1,-4 3-6,-1 4 4,2 0-7,-3 2-1,-1 1 2,1 0 1,1 0-7,0 2-20,2-2 0,-2 0-119,0 0-54,3-1-55,0 1 22,1-2-255,2-2 28,3-2-325</inkml:trace>
        </inkml:traceGroup>
      </inkml:traceGroup>
      <inkml:traceGroup>
        <inkml:annotationXML>
          <emma:emma xmlns:emma="http://www.w3.org/2003/04/emma" version="1.0">
            <emma:interpretation id="{D54A9E8F-C12B-4D5B-A42D-154B4D12B7A4}" emma:medium="tactile" emma:mode="ink">
              <msink:context xmlns:msink="http://schemas.microsoft.com/ink/2010/main" type="line" rotatedBoundingBox="8516,8179 10486,8087 10515,8692 8545,8785"/>
            </emma:interpretation>
          </emma:emma>
        </inkml:annotationXML>
        <inkml:traceGroup>
          <inkml:annotationXML>
            <emma:emma xmlns:emma="http://www.w3.org/2003/04/emma" version="1.0">
              <emma:interpretation id="{D30DC00C-5DCC-48D2-8D4F-7EA84FC0B91E}" emma:medium="tactile" emma:mode="ink">
                <msink:context xmlns:msink="http://schemas.microsoft.com/ink/2010/main" type="inkWord" rotatedBoundingBox="8516,8179 10486,8087 10515,8692 8545,8785"/>
              </emma:interpretation>
              <emma:one-of disjunction-type="recognition" id="oneOf17">
                <emma:interpretation id="interp85" emma:lang="en-US" emma:confidence="0.5">
                  <emma:literal>Start</emma:literal>
                </emma:interpretation>
                <emma:interpretation id="interp86" emma:lang="en-US" emma:confidence="0.5">
                  <emma:literal>Stan rt</emma:literal>
                </emma:interpretation>
                <emma:interpretation id="interp87" emma:lang="en-US" emma:confidence="0">
                  <emma:literal>Star rt</emma:literal>
                </emma:interpretation>
                <emma:interpretation id="interp88" emma:lang="en-US" emma:confidence="0">
                  <emma:literal>Stay rt</emma:literal>
                </emma:interpretation>
                <emma:interpretation id="interp89" emma:lang="en-US" emma:confidence="0">
                  <emma:literal>Stat</emma:literal>
                </emma:interpretation>
              </emma:one-of>
            </emma:emma>
          </inkml:annotationXML>
          <inkml:trace contextRef="#ctx0" brushRef="#br0" timeOffset="88513.2959">-3931 2890 1461,'0'0'275,"0"0"-38,0 0-26,2-4-24,3 1-17,2-5-20,4 0-16,4-7-10,-1 0-9,3-3-13,24-28-5,-17 18-9,0-5-11,-2 0-24,-1-2-12,-3 0-9,1 3-4,-11 17-5,2-5 2,-2-3-2,2-1-11,-4 3-9,1 0-22,-2 3-13,-3 1-3,-2 4-7,0 2-2,-2 3 6,-5-4 0,0 6-3,-5-3 7,2 6 0,-3 0 3,2 3 1,1 0-8,-1 1 4,-2 2 5,1 2 2,0 4-2,3-1 2,-3 2-6,4 1 7,1-1 0,1 0 5,4 0 0,0 0 6,2 0 6,2 3-4,0 0 9,4-1 0,1 4 10,3-2 0,1-2-3,3 2-1,0-3 1,2 2-2,0-1 0,0 0 0,-1-3 0,2 3-1,-1-2-1,-2 1-1,0-1 1,-2 0 3,-2 0-1,0 1 1,0-4 1,-6 3 0,0-2 16,-1 1 11,-2-3 4,1 2-1,-2-2 1,-2 1 2,0 0 5,0 0 0,-2-1-7,0 1-1,1 0-4,0-1-17,-1 1-16,-2-2-17,2-1 3,0 0-62,0 1-81,-1-3-35,1 1-29,3-2-102,-2-1 24,2 0-559</inkml:trace>
          <inkml:trace contextRef="#ctx0" brushRef="#br0" timeOffset="89107.0542">-3418 2601 1274,'-4'-3'218,"1"0"-1,2 0-44,1 0-19,0 0-18,0 2-13,1-2-8,2-1-13,1 2-12,5-6-11,2 2 13,3-2-38,0 1-6,3-1-2,-2 1-5,4-1-5,0 3-19,1-2-2,-2 3-53,2-1-57,0 0-26,1 1-19,-2 1-24,0 0-17,-3 1-34,0 0-108,-1 2 23,-5 0-136,1 0 7</inkml:trace>
          <inkml:trace contextRef="#ctx0" brushRef="#br0" timeOffset="88841.3732">-3371 2278 1651,'0'-4'233,"1"-2"-36,-1 1-32,2 2-15,-1 2-17,0-1-12,-1 2-11,2 0-15,1 2 11,-3 1-26,0 2-3,0 2-5,1 0-7,2 7-6,-2 2-4,2 3-4,-2 0-2,1 1-7,-1 1-7,1 1 4,-1 1-2,2 2 1,0-1-2,-1-2-3,0 1-5,1-2-6,-2-1-25,2-1 10,0 0-63,-1-3 3,0-1-75,-1-3-60,1-2-28,-1 1-15,2-2-23,0-1-117,-2-2 25,1 1-509</inkml:trace>
          <inkml:trace contextRef="#ctx0" brushRef="#br0" timeOffset="89575.7684">-3019 2466 270,'3'-3'323,"-2"0"18,2 1-29,-3 0-9,0 0-29,0 2-29,2-1-26,-2 1-25,0-2-24,0 2-22,0 0-18,-2 0-9,2 0-15,-4 3-11,1 1-9,0-1 3,-2 2-23,-4 2-6,2 4-6,0-3-9,-1 4 1,1 2-9,3-3-1,-3 0-9,2 1-3,3-2 2,-1-1 0,1 2-5,2-4 3,2 2-3,-1 0 0,2-1 11,1-2-9,2 4 1,1-2 0,1 0-1,3 0-4,1-2-1,2 1 8,-3-4-11,0-2 2,0 2-3,-1-3 1,-1 0-1,-1-3-1,1 0-1,-4-1-2,1 0-2,-1 0-4,2 0-3,-2-3-2,-3 0-2,3-1 1,-3 1-4,0 1 3,2-3-1,-4 3-1,0-2-3,0 0 0,0 1 3,0 1 0,-4-1-4,4 0 1,-2 2 4,2 0-4,-1 0 6,1 0-10,-1 1-1,1 0-2,-2-1-6,2 2 13,0 1-13,0 1 3,0-1 2,0 2-1,0 0 5,2 0 1,-1 0 1,2 2 1,1 1 1,-1-2 1,4 3 6,1 3 4,4-1-2,0 0-2,2 1-16,0 0-26,2-1-52,2 3 11,-4-4-94,1 0-23,1 1-42,-2-1-27,-1 0-111,-1-1 28,-2-3-567</inkml:trace>
          <inkml:trace contextRef="#ctx0" brushRef="#br0" timeOffset="89919.5027">-2675 2518 1395,'0'-6'265,"0"2"-29,0 0-30,-1-1-30,1 1-22,0 1-21,1-1-11,2 0-15,1 4-12,2-4-13,-2 4-12,2 0-4,-1 0-4,2 0-7,5 4-6,2 0-7,-2 6 0,4-2-6,-4 0-1,4 3-3,-6 3 11,2-1-15,-2 0-1,0 0-1,-2 1-1,-1-2 3,-1 0-14,-2-1-10,0 0-12,-2-3 0,-2 0-1,0-1 3,0 1 2,0-2 2,-3-2 1,0 0 2,2 0 3,-4 0 14,1-3-6,0 1 3,0-2-1,0-2 3,-1-1 2,3-1-4,-4 0-4,3-1 1,2-3-6,-2-1 1,3 0 6,3-5-21,-2-3-5,5-2-16,1 1-10,1-2-10,2 0 0,3 3 6,-1 1-101,2-1-34,0 3-17,0-1-23,2 3-20,1 1-104,2 2-496</inkml:trace>
          <inkml:trace contextRef="#ctx0" brushRef="#br0" timeOffset="90466.3808">-2265 2542 274,'-7'-5'425,"0"0"-78,3 2-30,0-1-55,1 1-49,-1 2-19,1-1-24,1-1-18,1 1-7,1 0-9,0 2-9,0-2-4,1 1-10,4 1-10,-1-1-6,3-1-21,4 0-4,5-1-3,3-3-8,0 3-7,2-1-7,1 0-23,2-2-21,0 2-38,0-1 1,0 2-67,-2 0-29,-2 0-61,-2-1-33,-4 2-15,0 1-24,-7 1 24,0 0-677</inkml:trace>
          <inkml:trace contextRef="#ctx0" brushRef="#br0" timeOffset="90216.3444">-2197 2281 1022,'1'-3'169,"0"2"-15,1 1-15,-2 0-15,1 0-3,-1 1-21,0 2-4,0 2-4,0 2-4,0 1-7,0 2-9,3 3-5,-2 7-6,1 0-3,-2 2 0,0-1-8,0 0 2,1 1-4,-1-1 1,0 0-5,0 1-2,2-4-4,0 2-7,1-2-17,-1-3-2,-1-2-70,0-2-31,-1-1-13,3-2-15,-3 1-5,0-4-33,2 0-38,0 0-100,0-2 21,-1-2-177,2 1 16</inkml:trace>
          <inkml:trace contextRef="#ctx0" brushRef="#br0" timeOffset="91716.4053">-3002 2466 506,'3'-3'61,"-3"1"-1,1 2-14,-1 0-5,2 0-9,-2 0-6,2 0-7,-2 0-4,0-1 4,2 1-4,-1 0 2,1 0 1,-1 0-6,0 0-2,2 0 3,-3 0-3,2 0-6,0 0 1,0 0 1,-2 0-1,4 0 4,-4 0 0,0 0 1,2 0 2,-2 0-5,2 0 6,-2 0-7,2 0 0,-2 0-3,0-2-1,3 2 1,-3 0 0,1 0-1,-1 0-2,1 0 5,1 0-4,-2 0 3,1 0-4,1 0 0,0 2 0,-2-2 0,0 0 5,2 0 11,-2 1-4,0-1 12,0 0 1,1 2-9,1-2 3,-1 1-2,-1 1-1,1 0-1,2-1-4,-3-1 0,0 2 1,0-2 2,2 2 0,-2-1-6,1 1 0,0 0-2,1 0 1,-1-2-1,2 1 0,-3 2 0,1-3-3,-1 2 0,3 0 1,-1 1-1,-2-2 3,2 1-5,0-1 5,-1 2-4,1-2 2,-2 1 2,1 1 1,0-1-1,-1 0 1,3-1-2,-3 0 3,2 1 3,-2 0-4,1 0-1,0 0 0,1-1-1,-2 1 2,4-1-3,-4 1 1,0-1 4,0 1-2,2 0 2,0-1 1,-2 1-8,2-1 2,-1 2 0,2-3 1,-3 1-3,1 1 0,-1-1 2,2 1-2,-1 0-1,-1-2-1,0 1 4,2-1-3,-2 0 3,2 2-4,-2-2 2,0 1 3,0 1 1,2-2 0,-2 0-4,0 2-23,1-2-59,1 2-35,-2-2-81,0 1 15,0-1-262</inkml:trace>
        </inkml:traceGroup>
      </inkml:traceGroup>
    </inkml:traceGroup>
    <inkml:traceGroup>
      <inkml:annotationXML>
        <emma:emma xmlns:emma="http://www.w3.org/2003/04/emma" version="1.0">
          <emma:interpretation id="{DC8A91F3-335D-48A8-AEB5-9EF1FD3771C9}" emma:medium="tactile" emma:mode="ink">
            <msink:context xmlns:msink="http://schemas.microsoft.com/ink/2010/main" type="paragraph" rotatedBoundingBox="8956,8698 23082,9065 23053,10182 8927,9816" alignmentLevel="3"/>
          </emma:interpretation>
        </emma:emma>
      </inkml:annotationXML>
      <inkml:traceGroup>
        <inkml:annotationXML>
          <emma:emma xmlns:emma="http://www.w3.org/2003/04/emma" version="1.0">
            <emma:interpretation id="{A22C579D-C9F5-4E46-8E50-C7FB7E73DC72}" emma:medium="tactile" emma:mode="ink">
              <msink:context xmlns:msink="http://schemas.microsoft.com/ink/2010/main" type="line" rotatedBoundingBox="8956,8698 23082,9065 23053,10182 8927,9816"/>
            </emma:interpretation>
          </emma:emma>
        </inkml:annotationXML>
        <inkml:traceGroup>
          <inkml:annotationXML>
            <emma:emma xmlns:emma="http://www.w3.org/2003/04/emma" version="1.0">
              <emma:interpretation id="{8F382DC2-EFF5-4B01-9A7E-34A01A65B692}" emma:medium="tactile" emma:mode="ink">
                <msink:context xmlns:msink="http://schemas.microsoft.com/ink/2010/main" type="inkWord" rotatedBoundingBox="8956,8698 10728,8744 10713,9326 8941,9280"/>
              </emma:interpretation>
              <emma:one-of disjunction-type="recognition" id="oneOf18">
                <emma:interpretation id="interp90" emma:lang="en-US" emma:confidence="0.5">
                  <emma:literal>index</emma:literal>
                </emma:interpretation>
                <emma:interpretation id="interp91" emma:lang="en-US" emma:confidence="0.5">
                  <emma:literal>indie x</emma:literal>
                </emma:interpretation>
                <emma:interpretation id="interp92" emma:lang="en-US" emma:confidence="0">
                  <emma:literal>inde x</emma:literal>
                </emma:interpretation>
                <emma:interpretation id="interp93" emma:lang="en-US" emma:confidence="0">
                  <emma:literal>index x</emma:literal>
                </emma:interpretation>
                <emma:interpretation id="interp94" emma:lang="en-US" emma:confidence="0">
                  <emma:literal>indel x</emma:literal>
                </emma:interpretation>
              </emma:one-of>
            </emma:emma>
          </inkml:annotationXML>
          <inkml:trace contextRef="#ctx0" brushRef="#br0" timeOffset="92341.4959">-3507 3144 232,'-2'-3'482,"-1"-1"-85,3 1-53,0-1-38,0 3-28,0-2-33,0 1-40,0 1-21,0-2-24,-1 3-17,1-1-10,0 1-17,0 0-10,0 1-11,-3 2-12,2 0-4,-1 1-15,0 1-4,0 2-7,2 1 4,-4 3-12,2 2-5,2 1-3,0 0-3,0-2-4,0 0-2,0-3-2,2 2-1,-2-1 2,4 3 2,0 0-2,-1 1-3,1-5-3,1 1-10,0-2-18,-1-1-21,3-3-34,0 5-35,2-4 9,1-1-121,0-4-32,-1 0-33,0-2-79,1-2 33,-5 1-170,4-3-396</inkml:trace>
          <inkml:trace contextRef="#ctx0" brushRef="#br0" timeOffset="92544.545">-3475 2979 1820,'-3'-7'305,"0"2"-35,2 0-33,-1 2-30,1-2-22,-2 0-21,2 2-19,1-1-19,0 2-22,-2-2-7,2 3-9,0-3-8,0 2-10,0 2-36,0-2-26,0 2-25,2 0-46,-1 0 7,2 2-118,1 0-47,-1 2-37,1-1-81,2 0 31,-2 0-187,3 0-366</inkml:trace>
          <inkml:trace contextRef="#ctx0" brushRef="#br0" timeOffset="93200.7441">-3277 3069 1515,'0'2'224,"1"0"-14,-1-2-49,2 0-18,-1 1 2,0 1-31,4 1-16,-4 0-7,2 1-10,0 1-6,-1 1-6,3 1-2,0 0-11,0 5-3,0 0-2,4 3-4,-4 0-3,4 2-4,-1-1 0,-2-1-2,1 1-3,0 1-9,-2-4 3,0 0 2,-1-1-1,-3-2-3,2-2 0,0-2-2,0 1 16,-3 0-11,1-3 4,2 2 13,-2-1 15,1-1-9,-2-1-8,0-1 1,0 0-6,0 0-2,0-2-3,0 0 4,0 0-12,-2-2-1,-1 0 7,2-3-11,0 1-4,-2-1-1,0-4-1,0 3 0,2-3-7,-2 1 3,2 0-3,1-2 0,-2 2 1,2-2 0,0 1-5,0 0 0,0-2-2,2 0-3,2-4 10,-3 4-9,2 0-1,0-2-3,4 3-1,0-1-1,1 2-1,2 0 2,-2 1 1,2 1-3,-1 2-1,-2 3-1,1-2 1,-1 1-4,0 3 4,2 0 1,-2 2-3,1-1 4,-1 3 0,4-2 2,1 7-1,0-1 1,-1 2 1,1 1 1,-3 0 0,0-1 3,1 4-2,-3 0 1,1-2 1,-4 3-5,2-3 3,-5-1 1,4 1 0,-3-4-1,-2 2-10,2-2-6,-2-1-19,0-1-28,0 2-23,0-4 7,0 3-74,1-3-27,1 3-23,-2-2-25,1 0-32,-1 0-45,1-1 24,2-1-194,-3 0-352</inkml:trace>
          <inkml:trace contextRef="#ctx0" brushRef="#br0" timeOffset="94216.3424">-2603 3194 1318,'-2'-4'241,"1"-1"-26,-3 1-10,0-3-22,-1 3-18,0 1-22,1 0-12,-2 0-16,-1 0-11,0 2-11,-2 1-11,4 0-11,-4 0-7,2 0-9,-1 0-5,0 1-1,2 2-10,-3 1-6,2-1-2,0 1-2,2 0-2,1 2 0,-2-1-3,3-1-4,0 3 0,2 0-1,1 0-4,0-1-8,1 0 4,1 1-6,2-3-3,0 4-8,2-4-15,-1 1-3,1 1-3,4-2-11,1 0 4,0-1 0,2-3-1,-3 0-1,0-3 8,-2 1 4,-1 0-5,6-2 5,-3-5-10,2-1-3,-3-3 3,-1-1 2,-1-4 0,-1 0 4,-1-1 0,1-1 2,-3-3 3,0 2 6,-3-3 1,0 2 14,0-2-1,-3 1 27,3 2 7,-6-1 12,3 5 9,-1-1 1,1 1 1,0 3 4,-1 3 3,3-1-9,-2 4 6,2 2-10,1 0-12,-5 0-9,5 1-8,-1 1-5,0 1-1,1 1 1,-2 2-11,2 0 5,0 2-1,0 0 1,0 0 1,0 5-2,2 4 7,0 2-9,3 2 2,-3 1-1,4 0-1,-2 3-2,2-1 0,-2 0 1,2 2-3,-1-2 3,4 0 0,-2 2 1,1 0 0,1-2-3,0-2 20,0 1-13,-2-1-2,1-1 0,2 0 0,-1-2 2,0 2 0,0-5 5,2 0 2,2-1-1,-3-2-6,1-2 22,-1 0-15,1-1-1,-1-1-4,-1-1 0,0-2-2,1 0 2,-2 0-3,5-2-1,1-4 3,-2 2-3,3-1 3,-1 0-2,-5-2-2,1 1 4,-1 0 0,-2-4-4,1 1-1,1-2 0,-5-1 0,1 2 8,-2-2-15,-1 3 2,-1 0 11,-1 2-12,0-2 4,0 2-1,-1 1 14,-1 0-3,-1-1-2,1 2-2,-1 0-6,-1 2 1,-1-1-2,1 1-5,0 1 3,0 1-3,-2 1 5,0 0-4,1 1-1,1 1 2,-2 1-2,3 2-1,-2 0-5,0 2 10,3 0-3,-1-1-1,0 2 4,2 1 1,1-2 1,0 2 3,1 4 0,2 2-2,2 0 9,1 0-15,1-1-5,1-2-11,2 0-12,1-1-5,1-1-19,2-2-27,0 1 7,0-3-110,0-4-19,1 2-27,2 0-27,-4-4-61,-1 0 24,1 0-180,-3-2-339</inkml:trace>
          <inkml:trace contextRef="#ctx0" brushRef="#br0" timeOffset="94403.8284">-2044 3172 1637,'0'-7'266,"0"2"-37,0 2-32,0-2-13,0 3-42,0-3-20,1 4-4,-1-1-18,1 2-11,2 0-5,-1 0-11,2 0-7,0 2-5,2-1-5,-1 3-7,2-1-4,3 2-5,3 3-3,2-1-2,1 2-1,1 0-2,-1 1 3,1-1-10,3 2-4,-5-2-22,1 1-30,1-2-21,-3 0 6,0-1-82,-4-3-21,-1 2 2,0-1-10,-4-2-27,1-2-4,1 0 0,-4-1 1,0 0-582</inkml:trace>
          <inkml:trace contextRef="#ctx0" brushRef="#br0" timeOffset="94622.5619">-1761 3173 1368,'-3'-12'227,"2"4"27,-3 0-11,2 0-11,1 1-14,0 1-19,1-1-24,-5 3-17,3 0-17,-1-1-17,3 1-9,-6 3-18,2 1-5,0 1-9,-3 3-13,0 5-5,-3-3-4,0 4-10,-1 2-7,0 2-2,-1 1 1,3 3 2,-1-1-9,-2 2-7,3 1-6,-1 0-5,0-2-43,0 2-49,2-2 7,-1 0-147,2 0-50,-1-1-48,2 0 26,1-3-227,2-2 37,-3-2-387</inkml:trace>
        </inkml:traceGroup>
        <inkml:traceGroup>
          <inkml:annotationXML>
            <emma:emma xmlns:emma="http://www.w3.org/2003/04/emma" version="1.0">
              <emma:interpretation id="{BDDBE432-8B3F-40C8-8A8C-66EDCDAC17C0}" emma:medium="tactile" emma:mode="ink">
                <msink:context xmlns:msink="http://schemas.microsoft.com/ink/2010/main" type="inkWord" rotatedBoundingBox="12667,9318 14615,9368 14599,9963 12651,9912"/>
              </emma:interpretation>
              <emma:one-of disjunction-type="recognition" id="oneOf19">
                <emma:interpretation id="interp95" emma:lang="en-US" emma:confidence="0.5">
                  <emma:literal>2=35</emma:literal>
                </emma:interpretation>
                <emma:interpretation id="interp96" emma:lang="en-US" emma:confidence="0.5">
                  <emma:literal>u - -35</emma:literal>
                </emma:interpretation>
                <emma:interpretation id="interp97" emma:lang="en-US" emma:confidence="0">
                  <emma:literal>u _ -35</emma:literal>
                </emma:interpretation>
                <emma:interpretation id="interp98" emma:lang="en-US" emma:confidence="0">
                  <emma:literal>u . -35</emma:literal>
                </emma:interpretation>
                <emma:interpretation id="interp99" emma:lang="en-US" emma:confidence="0">
                  <emma:literal>u , -35</emma:literal>
                </emma:interpretation>
              </emma:one-of>
            </emma:emma>
          </inkml:annotationXML>
          <inkml:trace contextRef="#ctx0" brushRef="#br0" timeOffset="111096.085">859 3810 1353,'4'-2'272,"-4"1"-29,0 1-29,0-2-9,2 2-38,-1-2-19,-1 2-18,2 0-9,-1-2-12,0 2-4,4-2-14,-1 0 5,3 1-22,-1 0-9,1-1-7,1 1-4,-1-1-6,1 0-1,5 0-9,1-3-6,-1 2-19,-1 0-17,1 1-18,-2 1-28,0-1 5,-1 1-79,-1 1-36,-2-3-32,1 3-28,-1 0-13,0 0-36,-1 0 24,-2 0-664</inkml:trace>
          <inkml:trace contextRef="#ctx0" brushRef="#br0" timeOffset="111330.38">929 3945 1516,'0'1'319,"0"1"-43,0-1-32,0 1-29,2-2-25,1 0-20,-1 0-18,5 0-15,-1 0-13,3 0-17,-5 0-13,3 0-6,1 0-9,6-2-14,0 1-29,0-1-24,0 1-36,3-1-30,0 1 7,-3-2-108,0 3-44,0-1-37,-3 0-43,1-2 24,-3 2-239,0-1-400</inkml:trace>
          <inkml:trace contextRef="#ctx0" brushRef="#br0" timeOffset="110752.2993">182 3783 475,'0'4'288,"0"-3"-48,0 1 14,0-2-16,0 2-12,0-1-2,0-1-2,0 2-29,0-2-22,0 0-13,0 0-14,0 0-4,0 0-12,0 0-5,2 0-23,-2 0-10,0 0-7,0 0-13,1-2-13,1 1-3,-1-1-9,3-1-9,-4 2-2,3-4-7,0 2-1,1 0-4,0-2-6,-1 0-1,3 0-2,-1 0-2,5-1-2,-3-1 0,4-1-5,-1 2-1,-4 0-1,2 2 1,1-1-6,-2 1-6,1 0 4,-2 3-2,1-1-3,-3 2-1,4 0 22,0 0-31,-3 0 10,2 2-1,2-1 3,-2 3-2,-2 0-5,1 1 6,1-1-2,0 5 4,1 0 1,-2 1-5,0 0 6,-2 0-5,0-1 6,-4 2 4,0-2-1,0 0 4,-3 6-2,0-1-8,-1 3 10,-4-1 2,1-1-1,-2 1-3,1-2 3,-1 1-2,1 0 2,-2-5 12,5 1-15,-1-2-1,0-1 2,1-4 5,-1 3 2,5-2 3,-2-2-1,0 2 7,0-2-1,2 0 9,1 0-1,-2-2-2,2 3-11,0-4-20,0 0-14,0 0-9,2-2-5,2-1-10,0-3-2,-1 3-1,8-5 8,-1-1-1,3-3-4,-2 0-8,3-1 8,0-2-7,0 2 10,0-2 4,0 2 4,2 1 0,-2 1 5,0-2 4,0 1 1,-2 0 5,0 1-1,-1 2 2,-3 0 0,1 0 4,-2 3 20,0 1-9,-2 0 1,0 0 5,-1 2 0,0 0-3,0 0 2,-1-1-3,0 0 1,-2 3-11,2-1 0,0 1 3,-3 1 3,4 0 4,-1 0 4,-2 0 1,1 0 3,-2 1 3,0 2 4,2 1 1,-2 1 3,0 2 1,0-1-1,0 3 0,0-2-2,0 4 0,-2-3-4,2 2 3,0-1 3,0 1-3,-2 6-3,1-2-2,-1 0 3,0-1 2,2-2-6,0-1 4,0-1-1,0 0-2,0-3 2,0 2 20,0-2-14,0 0 3,2 0 23,1-2-22,1 1-6,1 1-42,0-3 1,4 0-86,-4 0-53,2-1-48,2-2-54,-1 0 25,1 0-254,5-2-367</inkml:trace>
          <inkml:trace contextRef="#ctx0" brushRef="#br0" timeOffset="111986.5944">1431 3656 1613,'1'-6'265,"2"-1"-27,-2 1-38,1-1-21,1 0-23,-1 1-16,3 0-6,-3 0-28,3 0-9,2-3-11,0 1-12,0 0-2,4 1-17,-6 1-15,3 0 4,-1 3-9,-2 0 0,2 0-12,-1 1-11,-1 2 6,0 0 1,0 0-8,-1 3 5,1-1-4,-3 3-17,1 0-5,-1 2-4,-1-1-14,-1 1-6,0 1-4,0-2 1,0 3-1,0-3 0,-1 3 5,-1-3 1,-1 1 1,3 1 0,-1-1 27,1 0-16,-1-3 6,1 1 20,-2 0-12,2 0 3,0-2 22,0 1 2,0-1 15,0 0-21,0-1-7,0 2-7,0-3-1,2 2 8,0-1-15,1 0 2,1 2-4,2-1 0,-2 1 4,6 1-4,1 1-1,2 2-1,-2-2 5,2 2-6,0 0 4,-4 0-3,4 3-2,-3-3 2,0 1-1,-2 0 4,-1-1-5,2 0 5,-7 0 1,3 1 5,-3-1 20,-2-1 2,0-1 8,0 0 0,-2 2 2,-4 0 3,-3 6 3,-2-4 10,1 2-17,-4-4-9,0 2 12,0-1-1,0 0 3,0-3-1,2 2-2,-2-2-2,4-1 0,-2-3-3,3 3 9,-1-4-14,0-1-12,2 0-28,-1 0-21,1 0 6,4 0-107,-4 0-38,3-1-39,1-2-97,-1 0 29,3 2-210,0-2-396</inkml:trace>
          <inkml:trace contextRef="#ctx0" brushRef="#br0" timeOffset="112736.5309">2071 3488 1515,'6'-3'245,"-5"0"-36,-1-1-29,1 2-19,-1 1-19,0-1-16,-1 1-17,1 1-11,-1 0-10,-2 0-10,0 0-2,0 0-11,-1 0-6,0 0-7,-2 0-9,1 0-3,-3 0-8,3 1 3,-1-1-11,2 2 1,-4-2-5,2 1-6,-1 1-1,4-2-4,-4 2-2,4 0 0,-1-1-3,0 1 1,1 0-1,-1-1 1,1 1-2,2 1-4,-2 0 4,-1 0-3,2 3-2,-1-1 2,-1-1 14,3 3-15,-1 0 4,0-1 0,0 3-1,2-1-1,-3 2 0,2 3 3,0 0-2,-2 2 5,0-2-6,3 0 4,-1-1-4,-1 4 13,1-1-4,1 0-21,0-3-5,0 1-3,0-4-9,-3 2-1,3-5 3,0 2-2,0-3 6,0 2 11,-3-3 8,3 1 16,0-1-1,0 1-6,0-2-4,0-2-2,0 1-2,0-2 0,0 2 2,3-2-1,-3 0-2,3 0-1,-2-4 3,2 3-7,1-2 0,-1 0 2,1 0-3,0-1 1,-1 0 1,3 1 1,-2 0 2,3 0-3,0 0-2,0-1 2,-1 1-2,1 1 4,0-1 0,1 1 1,-4 1-2,3 1 17,-1 0-19,2 0-1,0 0-3,-1 1 0,1 1 19,-1 4-15,6 1 0,-2 3-1,-3-1 7,1-1 17,-5 1-17,2-2 0,-4 1 15,1 1 11,0-1 12,-3 0 5,0 0 7,-3 4 6,0-1-2,-2 1 0,2-2 2,-4-2-8,0 0-3,-3 4-2,-1-4 1,-3 0-2,1-1-3,-2 0-11,2-2-22,0-2-24,1-2-21,1 2-28,1-1 7,0-2-77,0 2-22,3-2-64,0 0-29,0 0-66,-3 0 24,5 0-180,-2-2-336</inkml:trace>
        </inkml:traceGroup>
        <inkml:traceGroup>
          <inkml:annotationXML>
            <emma:emma xmlns:emma="http://www.w3.org/2003/04/emma" version="1.0">
              <emma:interpretation id="{11401BC9-F97C-4893-936F-24470B3F918E}" emma:medium="tactile" emma:mode="ink">
                <msink:context xmlns:msink="http://schemas.microsoft.com/ink/2010/main" type="inkWord" rotatedBoundingBox="15648,9418 17404,9463 17395,9802 15639,9756"/>
              </emma:interpretation>
              <emma:one-of disjunction-type="recognition" id="oneOf20">
                <emma:interpretation id="interp100" emma:lang="en-US" emma:confidence="0.5">
                  <emma:literal>awe</emma:literal>
                </emma:interpretation>
                <emma:interpretation id="interp101" emma:lang="en-US" emma:confidence="0.5">
                  <emma:literal>-7 we</emma:literal>
                </emma:interpretation>
                <emma:interpretation id="interp102" emma:lang="en-US" emma:confidence="0">
                  <emma:literal>-we</emma:literal>
                </emma:interpretation>
                <emma:interpretation id="interp103" emma:lang="en-US" emma:confidence="0">
                  <emma:literal>-owe</emma:literal>
                </emma:interpretation>
                <emma:interpretation id="interp104" emma:lang="en-US" emma:confidence="0">
                  <emma:literal>T we</emma:literal>
                </emma:interpretation>
              </emma:one-of>
            </emma:emma>
          </inkml:annotationXML>
          <inkml:trace contextRef="#ctx0" brushRef="#br0" timeOffset="114017.86">3170 3761 1339,'-2'-1'260,"2"-1"-31,0 2-19,0 0-24,0-1-22,-2 1-17,2 0-15,0 0-14,0 0-12,2-2-10,3 2-3,-1-1-12,2-1-12,7 2-2,5-2-8,2 1-8,2-1-6,0 0-2,2 0-1,2 1-8,-1-1 3,0 1-9,0-1 0,1 2-3,-1 0-3,-1 0-5,0-2-11,-2 1-9,-2 1-16,0 0-18,-4-2-12,-3 2-7,0-1 4,-2 1-32,-1 0-14,-2 0-15,-1 0-5,0 0 5,-1-2-23,-2 1-18,2 1-8,-4-3 3,0 3-610</inkml:trace>
          <inkml:trace contextRef="#ctx0" brushRef="#br0" timeOffset="114377.201">3667 3678 1530,'-2'-5'142,"-4"-2"-16,5 2 27,-2 0-4,0 1-12,0-2-8,0 1-3,2 1 11,-2 1-21,0-3-12,1 4-11,0-2-6,1 1-13,-2-1-5,3 0-19,0 3-5,0-1-8,-3 0-4,3 1-9,0 0-7,-1-1-5,1 0 3,0 2-1,0 0 17,0-1-14,1 1-4,2 0 3,0 0-3,0 0-3,-2 0 2,3 1-2,2 1 2,-2 0-2,6 2-1,1 2-1,0-1 4,-1-1-4,0-1-10,-2 1 9,2 4 0,0-1 0,0-2-2,-2 1-8,1-1 9,-5 2-3,3-1-1,-4-1 12,1 0-11,-1 1-1,-2-2 2,-1 3 0,0-3 0,-1 4 1,-1-2-5,0 3 4,-4 2 4,-1 0-1,-3 0 1,2 1 0,-4 1-9,3-3-18,-3 2-27,3-2 2,-1 0-71,0-2-30,1-1-25,1 1-44,1-2-19,0 1-58,0-2 24,4 0-649</inkml:trace>
          <inkml:trace contextRef="#ctx0" brushRef="#br0" timeOffset="115095.8975">4094 3669 1642,'6'-3'226,"-3"0"-34,-1 1-25,1-1-21,-1 1-13,1 2-15,-3 0-11,4 0-14,-1 2-7,-1 1-9,3-1 9,-3 3-25,1-2-4,3 2-5,-3 2-6,2 1-5,-1 3-1,5 1-5,-2 2-1,-2 0-2,2-1-1,1-2 12,-6 0-15,4-1-1,-2-2 14,-1 0-22,0-1 2,0-3-1,-1 1 0,1 1 5,-1-2 10,0 0 0,1-1 5,0 0-4,-2-2-3,2 2-5,0-3 1,0 0-3,0 0-3,-2-3-1,5 0-4,-4 0-1,3 0-1,-1-2-1,0 0 6,0 1 2,-1-2 2,3 2 0,-2-4-1,0 4 0,-1-3 5,1 2-3,0 0-1,-1 0 2,3 1-14,-2 0-5,0-1 0,-1 2-5,1 0 1,1-1-3,-3 1-8,4 1 4,-2 0-2,2 2 2,-2 0 0,3 0-1,0 0-1,-3 2 1,3 2 3,-1-1-1,1 0-1,1 2 3,5 4-2,-3-3 4,1 2-3,0-1 2,-1 0 5,-2-1-6,1-1-3,-5 0 6,3-1 1,-4 0 4,3 0 6,-2-3 3,-1 1 22,-1-1 19,1-1-7,0 0-7,0 0-4,0-3-2,-2 0-5,2-2-2,1 0-4,-1-1-2,0-6-3,1-2-1,1-2-9,0 0 6,-4-4-5,5 0-1,-3 1-6,-2 0 4,5 1-6,-5 3-5,-1 0-15,3 3-5,-3 1-13,0 3-47,0 0-40,3 1 11,-2 0-106,0 4-4,-1 0-15,2 0-15,-1 1-9,1 2-15,-2 0-73,0 0 31,0 0-162,2 2-366</inkml:trace>
          <inkml:trace contextRef="#ctx0" brushRef="#br0" timeOffset="115580.2667">4617 3814 1006,'7'3'159,"0"-2"-15,1 0-12,0-1-11,1 0-15,5-1-7,1-3-9,1-2-3,1-1-12,-2 1-3,1-2-11,-1-2-6,-1-2-14,-1-1-8,-1 0-19,1-1-3,0 3 2,-4-2-2,1-1 0,-3 3-5,0 1 27,-3 2-5,-1 0 8,2 1-3,-4 1-5,-1-1-2,0 3 14,0 0 0,0-1-11,-1 2-3,-4-1-3,2 2-2,1 0-2,-3 2-1,1 0-2,-1 0-4,0 2 11,0 1-2,-1 1-3,-1 4-3,-3-1 17,2 3-12,0 0-3,0 1 1,1-3 2,2 2 6,1 1-1,-1-3 5,4-1 1,0 4 2,1-3 6,0 0 2,0 0-1,4 6-6,3-2-1,1 1-16,2 0-48,1-2 4,3 0-101,5 0-56,-3-5-132,3 0 27,0-3-181,5 1-348</inkml:trace>
        </inkml:traceGroup>
        <inkml:traceGroup>
          <inkml:annotationXML>
            <emma:emma xmlns:emma="http://www.w3.org/2003/04/emma" version="1.0">
              <emma:interpretation id="{D973EA19-5874-4635-87EF-48C1E60EC5AB}" emma:medium="tactile" emma:mode="ink">
                <msink:context xmlns:msink="http://schemas.microsoft.com/ink/2010/main" type="inkWord" rotatedBoundingBox="17774,9219 19422,9261 19409,9749 17761,9707"/>
              </emma:interpretation>
              <emma:one-of disjunction-type="recognition" id="oneOf21">
                <emma:interpretation id="interp105" emma:lang="en-US" emma:confidence="0.5">
                  <emma:literal>want</emma:literal>
                </emma:interpretation>
                <emma:interpretation id="interp106" emma:lang="en-US" emma:confidence="0.5">
                  <emma:literal>wan t</emma:literal>
                </emma:interpretation>
                <emma:interpretation id="interp107" emma:lang="en-US" emma:confidence="0">
                  <emma:literal>wan +</emma:literal>
                </emma:interpretation>
                <emma:interpretation id="interp108" emma:lang="en-US" emma:confidence="0">
                  <emma:literal>want t</emma:literal>
                </emma:interpretation>
                <emma:interpretation id="interp109" emma:lang="en-US" emma:confidence="0">
                  <emma:literal>wants</emma:literal>
                </emma:interpretation>
              </emma:one-of>
            </emma:emma>
          </inkml:annotationXML>
          <inkml:trace contextRef="#ctx0" brushRef="#br0" timeOffset="116455.1884">5292 3569 1064,'0'0'172,"0"0"-9,0 0-23,3 0-8,-3 3-19,4 0-13,0 1-11,2 2-4,1 2-12,0 1-3,0 3-9,1 0-5,2 2-3,0-1-2,0 2-6,0 0-5,-2 0-4,2 0 27,-2-3-25,2 2 2,-1-1-2,-2-2-3,0-1-1,-2-2 5,1-1 0,1 0 18,-3-1-12,0 0 17,-2-3 36,3 0 7,-2-2-10,-2 2-8,4-3-9,-3 0 0,3 0-13,-1-3-6,-1 0-9,2 0-2,0-2-5,0-1-4,-2 2-6,4-6 5,1 0-14,-1-3-4,0 3-1,0-1 4,-1 1 1,0 1 1,-2 3-8,0-1-3,0 1-3,-1 1-5,1 0-3,-4 0-10,6 2 6,-3-1 0,2 3-3,0-1 1,2 2-1,-5 0-2,7 0 3,-2 0 1,-1 2-4,1-1 7,0 3-7,1-1 1,2 2 5,2 2-2,2-1 3,-1 1 9,-2 0-13,-2-3 3,1 5-1,-1-3 2,1-1 0,-1 0-1,-2 0 3,-2-2 4,0 0 7,0-1 6,-2-1 5,1 1 3,-1-2-3,0 0-3,0 0 0,1-2-3,-1-1-2,-1-1-2,-2-3 0,6-5-3,-2-3 0,2-1-3,-3-4-1,-2 0 1,5-1-1,-5 1-3,1 1 1,-2 0-5,2 0-1,0 2-9,-1 4-16,-1 0-19,0 1-29,2 4-44,-2 0 11,0 3-132,1-2-8,0 4-2,-1-1-5,0 3-9,0-1-57,3 2 22,-1 0-627</inkml:trace>
          <inkml:trace contextRef="#ctx0" brushRef="#br0" timeOffset="116939.6696">6084 3536 911,'-6'-2'157,"1"2"-14,-1 0-15,-1 0-11,0 0-7,-4 6-18,-1-2-9,0 3-11,-2 1-10,4 2-2,-3 0-13,4 0-2,-1 0-4,1-1-7,2 0 5,3 0-1,-2 2 3,5-3-1,-2 2 2,2-2 8,1 0-7,0 2 16,0-1 2,1-3 6,1 2-1,-1-1-1,6 4 0,-3-1-3,5-2 8,-2-1-17,1-2-4,-1 0-13,0-4-8,0 1-9,0-2-10,-1 0-12,2-2 1,-1 1-36,2-6-7,1-1-4,-1-2 0,1-2 13,0 1 0,-2 0-5,-2-1 5,-2 0-1,-1 2 12,3 2 16,-2 0 2,-1 0 62,-1 2 18,0-2-1,1 5-5,-3-3-11,3 0-13,-2 1-12,0 3-18,1-2-8,-2 1 1,1 2-5,2 1-1,-2 0 3,1 0-5,-1 1 2,2 1 5,-3 1 2,6 0 5,-4 0-10,3 3-11,-1-1 0,-1 2-68,2-3-20,4 4-33,-2 2-25,0-2-28,1-3-22,-1 2-607</inkml:trace>
          <inkml:trace contextRef="#ctx0" brushRef="#br0" timeOffset="117424.0358">6247 3575 1462,'1'-5'222,"-1"2"-37,0 0-11,2 0-50,-2 1-5,2 2-17,0-1 10,-1 1-31,2 1-12,1 1-5,-1 1-3,0 0-8,2 2-3,0 2-6,-1-1-3,0 2-3,4 5-2,-1 1-2,0 0 17,1-2-26,-3 2-2,1-3 0,-2-1-2,-1 0 1,2 0-3,-3-4-3,1 1 0,-3-1 0,2-1 2,0 1 2,-1-3 5,1 2 8,0-2 26,-2 0-3,0 1-8,0-3 0,0-1-5,0 0-6,0 0-2,0 0-9,0 0 3,0-1-8,0-1 3,-2-2-6,0 1 11,1-2-15,1-1-1,-2-1-1,2 1-7,-2-3 2,2 0 2,0 2-7,0-8-8,2 0 3,3 2-3,-3 0-7,3 0 1,-1-1-3,4 3 3,-1-1-2,2 4 0,-4 0-1,2 3 0,2 0-4,-4 0 3,2 3 0,2 1-3,-2 1 1,1 0 4,-1 0-3,0 1-3,0 1 6,2 2 1,1 2-2,-2 2 0,3 2 3,-1 0 1,0 3 5,-2 1 0,2-3 1,-1 4-4,-2 0-4,-2-2-23,2-2-19,0 3 6,0-1-65,-1 0-37,-2-3-29,2-1-41,-2 0-22,-1-1-109,0-3-467</inkml:trace>
          <inkml:trace contextRef="#ctx0" brushRef="#br0" timeOffset="117783.3593">6787 3364 911,'6'-1'168,"-5"1"-12,2 0-14,-3 1-11,0 5-3,3-2-11,-3 3-7,1 0-6,1 7-12,-1 6 3,-1 0-1,3 2-8,-3 1-7,0 1-5,0-1-7,0 2 0,0 1-10,0-3-2,3-1-3,-2 3 1,1-4-5,-1 1 1,0-1-4,4-1 7,-3-2 0,1-2-1,1-2-22,-1-4-17,0 1-27,3-2 2,-2-1-97,1-4-46,0 0-30,0-1-56,1-2 20,1-1-726</inkml:trace>
          <inkml:trace contextRef="#ctx0" brushRef="#br0" timeOffset="118017.7315">6622 3587 1365,'-5'-3'285,"3"0"-55,0 1-20,2 0-22,3 0-16,1 1-17,0-1-18,3 0-12,6 1-12,5-2-7,1 1-8,2-1-7,-2 0-14,7-1-11,-4 2-21,2-1-63,-2 1 2,5-1-116,-6 2-50,2-1-42,-5 2-55,-3-1 21,-2 1-204,-3-3-364</inkml:trace>
        </inkml:traceGroup>
        <inkml:traceGroup>
          <inkml:annotationXML>
            <emma:emma xmlns:emma="http://www.w3.org/2003/04/emma" version="1.0">
              <emma:interpretation id="{20317078-6B3F-4599-A9F6-529591055DB1}" emma:medium="tactile" emma:mode="ink">
                <msink:context xmlns:msink="http://schemas.microsoft.com/ink/2010/main" type="inkWord" rotatedBoundingBox="19998,9273 20579,9288 20568,9701 19987,9686"/>
              </emma:interpretation>
              <emma:one-of disjunction-type="recognition" id="oneOf22">
                <emma:interpretation id="interp110" emma:lang="en-US" emma:confidence="0.5">
                  <emma:literal>to</emma:literal>
                </emma:interpretation>
                <emma:interpretation id="interp111" emma:lang="en-US" emma:confidence="0">
                  <emma:literal>To</emma:literal>
                </emma:interpretation>
                <emma:interpretation id="interp112" emma:lang="en-US" emma:confidence="0">
                  <emma:literal>too</emma:literal>
                </emma:interpretation>
                <emma:interpretation id="interp113" emma:lang="en-US" emma:confidence="0">
                  <emma:literal>ton</emma:literal>
                </emma:interpretation>
                <emma:interpretation id="interp114" emma:lang="en-US" emma:confidence="0">
                  <emma:literal>No</emma:literal>
                </emma:interpretation>
              </emma:one-of>
            </emma:emma>
          </inkml:annotationXML>
          <inkml:trace contextRef="#ctx0" brushRef="#br0" timeOffset="119237.3931">7516 3619 889,'6'-4'163,"-4"0"-18,11-2-16,3 0-14,0-3-12,4 1-4,1 0-12,3 1 12,-2-1-23,1 1-1,-1 1-11,-2 0 0,1-2 3,-3 3-5,1-1-22,-4 2 7,-1 0-6,-4 1-11,0 0-8,-2 2 1,1 1-5,-4 0 4,1 0-1,-2 0-1,2 1 0,-2 2-2,-1 0-2,-2 0-1,5 2 0,-4 1 1,0-1 6,2 0-14,-1 2 1,0 0 0,-3 0-2,5 4-3,-2 2 3,3 1 1,-2-4-2,0 1 2,-1-2 5,0 2-1,4 0 4,-2-1-3,1 0 14,1-2 4,1 0 21,2 2 9,0-6 15,0 2-19,-2-3-9,2 1 10,-1-2-4,-4-2 3,4 0-14,1 0 5,-3-4-6,2-1-3,3-1-4,-3-2-1,-2-3 0,0 3-7,-2-2-3,-3 2-4,1 0-8,-3 1-10,0-1-6,0 1-13,-3 1-19,1-1-29,-7-3 9,4 2-62,-4 1-32,4 4-20,-5 0-18,4-1-35,-2 3-41,1 1 20,0 0-660</inkml:trace>
          <inkml:trace contextRef="#ctx0" brushRef="#br0" timeOffset="118752.0601">7648 3396 1385,'0'-5'253,"0"2"-36,0 1-30,-3 1-24,2-2-17,1 3-13,0 0-12,0 3-13,0 2-8,0-1-10,0 3-9,0 6-7,0 1-7,0 0-4,0 4-6,1 0-2,-1 0 4,3 3-2,-3 3-5,4-1-1,-2 0-4,-1-2-3,0 1 0,1 0-2,2-3-5,-1 1-15,1-2-47,-1-2 0,0-1-182,-2 0-39,2-4-32,-2-2-114,1-1 29,-1 1-99,-1-5-324</inkml:trace>
        </inkml:traceGroup>
        <inkml:traceGroup>
          <inkml:annotationXML>
            <emma:emma xmlns:emma="http://www.w3.org/2003/04/emma" version="1.0">
              <emma:interpretation id="{00C3AAAD-AF01-4DC1-807F-EF261E749B60}" emma:medium="tactile" emma:mode="ink">
                <msink:context xmlns:msink="http://schemas.microsoft.com/ink/2010/main" type="inkWord" rotatedBoundingBox="20967,9087 23080,9142 23063,9794 20951,9739"/>
              </emma:interpretation>
              <emma:one-of disjunction-type="recognition" id="oneOf23">
                <emma:interpretation id="interp115" emma:lang="en-US" emma:confidence="0.5">
                  <emma:literal>search</emma:literal>
                </emma:interpretation>
                <emma:interpretation id="interp116" emma:lang="en-US" emma:confidence="0">
                  <emma:literal>Search</emma:literal>
                </emma:interpretation>
                <emma:interpretation id="interp117" emma:lang="en-US" emma:confidence="0">
                  <emma:literal>starch</emma:literal>
                </emma:interpretation>
                <emma:interpretation id="interp118" emma:lang="en-US" emma:confidence="0">
                  <emma:literal>ranch</emma:literal>
                </emma:interpretation>
                <emma:interpretation id="interp119" emma:lang="en-US" emma:confidence="0">
                  <emma:literal>scarph</emma:literal>
                </emma:interpretation>
              </emma:one-of>
            </emma:emma>
          </inkml:annotationXML>
          <inkml:trace contextRef="#ctx0" brushRef="#br0" timeOffset="120126.9444">8476 3807 1456,'3'1'300,"-3"1"-9,0-2-11,0 0-10,0 0-2,3 0-24,-2 0-30,2-2-23,0-1-24,0-1-14,0-1-17,1 1-12,3-7-12,1-1-16,4-3-21,-1-4-16,4 0-12,-2-3-7,2-1-7,1 0-13,-2 1-3,1-2-6,-2 1-7,-2-1-4,3 1 0,-3 2-3,2 1-4,-3 2 5,0 2-5,-2-2-5,-1 5 1,0 1-6,-1 2-1,-3 0-21,1 4-25,-1 0-7,-1 2-1,0 2 7,-2 2 6,0 0 7,0 0 1,-2 2 5,0 1 5,2 2-2,-3 2-4,3 1 3,-2-1 0,1 2 5,1 6 0,1 3 4,1 2 15,1 0-11,1 1 2,-1-1 4,2 0 3,1-1-1,-1 1 8,0 0-3,2-2 0,0-1 5,-3-1 0,3-1 4,-4-1 0,2-3-5,-2-1 8,-1-1-4,0-1 6,0-2-4,-1 0 4,-1 1 15,0-2 9,0 1 0,-1-1 3,-3 1-2,1-2-1,0 0 0,-1-2 2,1 2 0,-3 0-1,5-1-6,-2-1 9,-3 1-1,4-2-12,-1-1-12,-1 1-13,4-1-5,-3 0-5,1 0-4,2-1-13,0 0-5,0-1-8,3-1 5,-1-1-15,6-5-2,3-2 7,3 0 7,-1-2 1,4 0 7,0 2-2,-2-3 10,3 0 5,-2 0 3,-4-1 10,7 0 15,-5-1 0,0 3 25,0-2 17,-2 0 6,0 0 3,-2 1 4,-1-3 9,1 3-2,0-2-4,-2 0 1,-1 1-2,-4 0-1,3 3-2,-3-3-1,-2 5 0,3 1 0,-2 1-1,-2 1 9,0 0-19,0 1-6,0 1-6,-3 0-8,-1 0-7,1 0-3,-3 2-2,3 0-1,-4 2-1,3 1-5,-3 0 12,-1 1-14,-1 5-5,-2 1-1,0 3 7,-2 1-4,2 1 6,1 3-5,0-2 1,5 3-2,-2 1 2,1-1 2,2-1 2,3-2 1,1 2 4,0 1 5,4 1-3,1 1 0,2-1-6,0-2-9,6-1-17,0 1-21,2-3-27,1-1 7,2-1-80,1-2-35,5 2-75,-1-8-44,-2 0 27,3-2-206,-3-2-414</inkml:trace>
          <inkml:trace contextRef="#ctx0" brushRef="#br0" timeOffset="120548.7795">9378 3483 1111,'3'-5'213,"-3"0"-31,0 2-16,-3 0-17,0 1-21,0 2 4,-1 0-36,0 2-11,-2 1-10,-4 2 4,2 3-25,-2 0 2,0 2-9,-1 0-4,1 2-1,0-1-4,3 2-3,2 1 0,-1-1 1,3-2 4,-1 0 3,3-2 1,1 0-2,0 0 2,1-2-4,-1 1-6,3-1-1,0 0-6,0-3-3,2 1 0,-1-2 0,2 1-11,-2-3-9,5 1-7,-2-2-8,0 0-13,4-3 0,-1-4-19,0-1-7,-1-2 2,0-3 4,-1 3 3,-2-5 0,1 2 12,-2-2 15,0 2 21,-3 0-1,3 3 29,-4 0 17,2 0 9,-3 2 3,3 1 13,-3 0-4,1 3-8,-1-3-13,2 2-9,-1 0-12,0 0-10,-1 2-2,0 1-5,0 1-1,0 1-5,0 0-1,2 1 0,-2 1 0,3 1 0,-2 0 0,0 3 0,2 0 3,-1 1 6,2-1-21,0 6-14,3 2-23,1 0 3,1 0-101,1 0-17,-2-1-36,-2-2-34,4 0-64,-1-1 21,0-4-645</inkml:trace>
          <inkml:trace contextRef="#ctx0" brushRef="#br0" timeOffset="120892.5027">9566 3503 1277,'4'-5'159,"-1"2"-18,0-1-19,-3 3-13,5 1-11,-3 0-11,1 0-4,4 1-10,-5 1-3,7 4-8,1 1-1,0 1-6,-5-1-3,4 3-7,-1 2 1,0 0-6,-2 0-1,1 0-4,-4-2 1,2 0-4,0-1 5,-5 0-1,4-3-1,-3 1-4,1 0 9,-1-1 10,1-1 16,-2 0 18,0-2 16,0 2-4,0-3-7,0-1 7,0-1-2,0 0-6,-3 0-10,1-3-1,-2 2-5,3-3-2,1-2-12,-3 1-10,1-2-9,2-1-13,0 1-26,5-6-19,-1-1-20,2-1-27,2 0-33,2 1 11,0 2-92,4 1-33,-2-1-27,4 5-33,-2 0 25,3 2-231,1 0 28,2 0-315</inkml:trace>
          <inkml:trace contextRef="#ctx0" brushRef="#br0" timeOffset="121189.4237">10133 3476 1141,'-10'6'186,"-1"-1"-24,-1 3-10,-3 0-17,4 2-5,0 2 0,0-1 11,-2 2-23,3 2-8,2 0 0,1-1-6,0 1-2,1 0-5,2-1-2,0-1-7,4-2 1,4 4-6,0 0-1,2-1-2,2 1-6,2-1-9,3-3-15,-2 1-24,7-4-28,-1 0-31,1-3 1,3-2-143,2-1-35,-2-2-43,0-4 23,0-2-254,-3-2 28,1-2-293</inkml:trace>
          <inkml:trace contextRef="#ctx0" brushRef="#br0" timeOffset="121689.3328">10292 3260 1483,'-3'-4'235,"2"-1"-36,-2 1-30,3 1-27,0 0-15,0 1-12,0 2-12,0 0-10,0 0-6,0 2 7,0 3-10,0 1 0,3 1 5,-1 6 16,1 5-15,3 0-11,-3 4-4,0 2-7,2 0-7,-2 0-6,-2 3-6,4-1-2,-1 1-2,-1 1-4,1-4-4,-1 3-2,1-3 9,-3-3-16,2 1-5,-2-2 6,4-2-4,-3-3-1,0-2-2,-2-3 0,0 0 3,0-4 1,0 2 6,0-2-1,0-1-5,0-2-1,0-2 0,0 1-7,0-2 0,-2 0 2,2 0-3,-1-2-3,1-1-4,0-2 2,0 1-3,0-3-6,0 1 5,0-3 1,3 1-2,1-6-3,2 0 0,-1-1 0,-1-2 1,4 2-1,-1-1-3,1 3-1,-2 1-1,1 4 0,1 0-2,-4 3-3,5 0-1,-2 1-1,1 3 0,-1 1-1,-1 0 0,4 4-4,4 0 3,-3 3 1,0 3 1,0 1 6,2 4-6,-3 2 1,0 1 1,-5 0 3,4 3-1,-1-2 3,-2 3-20,-4 0-7,0-1-26,4 2-42,-5-4 7,2 1-140,-3-2-93,1-4 28,-1-1-228,0-1 37,-1-2 36,1-3-318</inkml:trace>
        </inkml:traceGroup>
      </inkml:traceGroup>
    </inkml:traceGroup>
    <inkml:traceGroup>
      <inkml:annotationXML>
        <emma:emma xmlns:emma="http://www.w3.org/2003/04/emma" version="1.0">
          <emma:interpretation id="{B07F449A-D4B9-4CBB-A7B4-EC4EAD7DAB35}" emma:medium="tactile" emma:mode="ink">
            <msink:context xmlns:msink="http://schemas.microsoft.com/ink/2010/main" type="paragraph" rotatedBoundingBox="12565,10343 17247,10439 17224,11560 12542,11463" alignmentLevel="5"/>
          </emma:interpretation>
        </emma:emma>
      </inkml:annotationXML>
      <inkml:traceGroup>
        <inkml:annotationXML>
          <emma:emma xmlns:emma="http://www.w3.org/2003/04/emma" version="1.0">
            <emma:interpretation id="{6EC9638D-AE35-4EAA-92FF-6CC62745D630}" emma:medium="tactile" emma:mode="ink">
              <msink:context xmlns:msink="http://schemas.microsoft.com/ink/2010/main" type="line" rotatedBoundingBox="12565,10343 17247,10439 17224,11560 12542,11463"/>
            </emma:interpretation>
          </emma:emma>
        </inkml:annotationXML>
        <inkml:traceGroup>
          <inkml:annotationXML>
            <emma:emma xmlns:emma="http://www.w3.org/2003/04/emma" version="1.0">
              <emma:interpretation id="{BFB69EA8-DDFA-422D-9B84-E94A426B329F}" emma:medium="tactile" emma:mode="ink">
                <msink:context xmlns:msink="http://schemas.microsoft.com/ink/2010/main" type="inkWord" rotatedBoundingBox="12565,10343 14288,10378 14265,11499 12542,11463"/>
              </emma:interpretation>
              <emma:one-of disjunction-type="recognition" id="oneOf24">
                <emma:interpretation id="interp120" emma:lang="en-US" emma:confidence="0.5">
                  <emma:literal>Search</emma:literal>
                </emma:interpretation>
                <emma:interpretation id="interp121" emma:lang="en-US" emma:confidence="0">
                  <emma:literal>search</emma:literal>
                </emma:interpretation>
                <emma:interpretation id="interp122" emma:lang="en-US" emma:confidence="0">
                  <emma:literal>Starch</emma:literal>
                </emma:interpretation>
                <emma:interpretation id="interp123" emma:lang="en-US" emma:confidence="0">
                  <emma:literal>Sarah</emma:literal>
                </emma:interpretation>
                <emma:interpretation id="interp124" emma:lang="en-US" emma:confidence="0">
                  <emma:literal>starch</emma:literal>
                </emma:interpretation>
              </emma:one-of>
            </emma:emma>
          </inkml:annotationXML>
          <inkml:trace contextRef="#ctx0" brushRef="#br0" timeOffset="129407.6646">67 5569 1321,'0'-8'244,"0"1"-36,0 0-21,6-6-22,0-2-15,-2 0-19,3-2-15,1 0-12,2-1-6,0 0-7,1-2 2,0 0-2,-1-1 4,4 0-2,-7 1 11,4 1-18,-1 0 5,-4 1-9,1 0-11,-3 3-2,3-1 4,-3 3-17,-2 1-3,-1 1-7,-1 0-6,0 6 2,0-3-14,-3 0-2,1 2-9,-1 1-1,-3 1-6,2 1-1,-2 2-2,1-1-4,-2 2 1,2 2-1,-3-1-1,1 2-1,0 2-7,-3 1 8,2 3 0,-1 0 3,4-2-6,-1 4 0,0-2 0,6 0 1,0 1 0,0-2 0,0 0 0,0 7 1,5-3 3,0 1 0,2 0 1,5-1-5,-3-1 3,1 0-2,3 1-1,2 0 0,-2 0 5,2-1-4,-5-1 0,3 1 0,-2-1-6,-1 0-7,-2 0-9,-2-3-4,0 1-4,-2 0-16,0-2 3,0 1 15,-4 0-14,0 0 0,0-1 9,0 0 4,0 1 3,-3-1-9,1 0 15,-3-2 1,1 2 0,0-1 7,0-2 2,-2-2 3,1 3 1,0-2-1,-3-2 3,2 0 13,-1 0-15,4-2-20,-1-2-10,-1 1 4,0-1-120,1 2-29,3-4-26,1 2-31,0 0-101,1 0 24,3-2-591</inkml:trace>
          <inkml:trace contextRef="#ctx0" brushRef="#br0" timeOffset="130016.9924">387 5522 1119,'0'0'149,"0"-2"-17,3-1-14,-1-1-16,2 2-12,0-4-4,2 3-9,4-4-7,2-1-7,-2-1-4,3 1-4,2-2-8,-4-1-2,3 3-1,0-6-6,-1 5-6,-2-2 1,3 0-12,-1-3-11,-2 1 0,2 0 3,-6 0-9,3-2 17,1 1-14,-5 0-5,-1 2 10,-1 0-3,1 4 16,-3-3 18,0 4-5,-1 0 30,-1-1-1,0 2-9,0 0-7,-1 3-7,-3-1-5,-1 2 6,1 0-16,-1 2-6,-1 0-8,-3 0 2,2 0-5,-5 4-2,2 0 2,-3 3-5,4-2 0,-3 3-5,2 0-2,2 1-1,1-2-1,1 1 0,1 0 6,2 0 5,-1-2-1,4 3 4,0-3-1,0 3 5,0-1 23,5 4-12,1 1-1,1 0 2,1 0 9,5 0 0,0-1 15,1-3-16,3 0-8,-1-2-22,1 3-20,2-6-25,0 0 4,-1-1-55,2-2-20,1-1-40,-1 0-14,0-1-11,-4-2-8,1-1-8,-1-2-583</inkml:trace>
          <inkml:trace contextRef="#ctx0" brushRef="#br0" timeOffset="130438.8642">915 5316 1105,'2'-8'104,"-1"2"15,-1-2 17,0 4 12,0-1-12,-1 0-14,-2 0 0,-3 0-5,4 3-8,-3-1-6,1 2-6,-1-1-11,-2 2-4,0 0-9,-1 2-6,-3 2-6,-3 0-6,2 2-8,0 1-12,0 1 3,0 1-5,3-2 14,-3 4-18,7-3-3,-1 0 1,3 0 4,1 0 4,-1 1-5,1-3 4,2 0 3,0 2-4,0-2 2,2 1-4,1-2-5,-1 1-4,1-3-8,3 3-19,-2-5-8,3 1-2,-1-2-12,3 0 4,-4 0 0,2 0-4,0-3 0,-2-1-3,1 1-2,0-1 6,-1-2-1,-1 1 4,2-2 1,0 1 2,-5 0 2,3-3 10,0 3 0,-2-1 9,1-1 7,-2 1 15,0 0 19,2 0 24,-3 1 11,2-1-2,-2 3 4,1-3-17,1 2-11,-2 2-6,1-2-13,-1 2-9,1-1-6,-1 2 2,3 1 1,-3 1-3,3 0-2,-2 0-2,1 1-5,1 1 4,1 2 5,1-1-1,-2 0 1,0 0 4,7 6-3,2-3-52,-5 2-43,2-1 7,4 0-125,-4 1-44,-2-1-49,3-3 28,-3 0-208,-1-2 29,2 3-340</inkml:trace>
          <inkml:trace contextRef="#ctx0" brushRef="#br0" timeOffset="130798.2124">1025 5238 1079,'3'-3'159,"2"2"-18,-2-1-1,4 2 0,-4 0-11,1 0-10,3 2-11,-1 1-1,-1 0-7,1 1-10,-2 0-5,3 1-11,0 4-1,0-1-6,0 2-5,-2-2-2,-1 0 1,1 4-2,-2 0-4,0-1-4,-3 0-7,3-1 0,-3-1-8,0-1-3,-3 0-3,2-1-1,-1-1 0,1 0-6,-2-2 4,-1 1 1,2-2-4,-2-1 2,1 2 3,1-4 2,-1 0 0,1 0 2,0 0-8,2 0-1,-2-4-2,2 1-2,0-2-5,0-1 1,0 0-2,4 0-5,-2-2 10,3-2-3,2-3-10,0 3-16,2-2 5,2 2-49,-1-2 5,1 5-67,-1-2-26,0 1-31,-2 3-24,1 0-27,-2 2-64,1-1 23,-2 1-634</inkml:trace>
          <inkml:trace contextRef="#ctx0" brushRef="#br0" timeOffset="131157.5369">1453 5270 1541,'0'-2'234,"0"-1"-22,0 3-20,-3 0-23,1 0-2,-4 0-33,0 3-15,1-1-10,-2 0-10,0 1-7,-5 2-12,0 2-6,2-1-7,-4 4-8,1-2-5,3 1 9,-2-1-23,2 2-7,3-2 6,1 2-3,1-2 0,1 1-2,1-1-3,0-2 5,3 3 0,3-3-2,0 0-4,-1 1-7,5 3-21,3-1-7,1-2-26,2 0-8,3 0 2,-2-4-93,4 0-20,-1-3-63,4-1-22,-2-1-49,0-1 23,-1-3-207,-3 2-405</inkml:trace>
          <inkml:trace contextRef="#ctx0" brushRef="#br0" timeOffset="131657.4959">1573 5062 1560,'0'-5'217,"-3"1"-34,3-2-23,0 5-19,0-1-14,0 2-13,0 0-13,0 0 6,0 0-29,0 3-8,3 3-3,-1 0-7,1 2-6,-1 2-2,0 1-7,1 8-1,1-3-3,-1 4-2,0-2-5,0 1-3,0 1 2,-1-3-3,1 3 2,1-4-2,-1 1-2,0-2 0,-2-2-6,2-2 5,0 1-3,-3-4 1,1 1 1,-1-3 0,5 1-1,-5-2 15,1 0-9,-1 0 3,0-4-11,0 2 1,0 0-1,0-3-4,0 0 10,0 0-13,0 0-7,0 0 4,0-3 0,0 2-2,0-2 0,0-2 0,0 0 7,3 0 3,-2 0 2,4-1 5,-5-2-2,0 2-4,2 0 2,1 0-3,-1 0-2,3 0-1,-2 0-7,-2 0-2,5 1-3,0 0-2,-2 0-2,1 2-1,0-1-1,-3 1-2,5 2-1,-1-1 0,3 2 2,-5 0-2,3 0 0,-2 2 0,2 2 1,-1-2 0,2 2 1,-3 0-2,2 5 2,1 0 6,0 3 1,-2 1 3,-2 0-5,1-1-10,-4 0-24,0-1-29,2-1-51,-3-2 12,0 1-144,0-2-47,0 0 25,0 0-251,0-3 43,2 1 28,-1 1-311</inkml:trace>
          <inkml:trace contextRef="#ctx0" brushRef="#br0" timeOffset="128532.7273">470 4476 934,'-2'-2'197,"0"-2"-10,2 3-22,0 0 9,0-1-10,0 0-14,0 0-19,0 2-16,0-2-14,0 1-13,0-1-12,0 2-15,0 0-7,0-1-16,0 1-5,-3 0-1,3 0 13,0 1-22,-1 2-4,-1 1-2,0 2-1,-1-1 1,1 2-5,1 1 6,0 6 0,-2 2 9,-1 2-2,1 2 3,0 2 0,-1-3-4,1 3 1,0-2 0,0 2-5,1-3 0,-1 0 0,0 1 0,2-2-2,-2 0 8,0 1-3,3-4-5,-3-3 4,2 0 0,-1 0-1,2-3-3,-2-2-6,0 1 7,2-1 1,0-2 2,0 2 4,-3-3 3,3 1 14,0 0 10,-1-1 12,1-2 6,0 2 5,-2-1 5,2-1 3,0 0 0,-2 1-6,2-3-8,-2 2-6,2-2-8,-3 0-6,3 0-8,-1 0-1,0 0-5,-2 0-5,0-2-6,0-1-9,-1 1-4,1-1 0,-1-1-2,1 1-3,-2-2 0,-1 2-8,2-2-2,-2 2 5,1-5-6,-2 1-2,-2-1 2,2 1 1,1 2-1,1-1 1,-1 1-2,1-1 3,0 3 0,3 0 0,-1-2 0,-3 2 2,5-1-1,-2 3 2,0-2 3,3-1 1,-4 3-1,3-1-4,-2 1-3,3-1-4,-2 2 0,2-2-3,-3 0-3,2 0-3,1 2 3,0 0 1,0 0 1,0 2 6,0 0-4,0 2 0,0-3 4,0 4 0,1 0 4,2 0-6,-3 2 2,3-1 4,0 1-2,1 2 1,2 3 11,-2-2-9,0 0-3,0-2 1,-2 0 3,2 0-2,0-1 0,-2 0 2,0-2 0,1 1 0,1-1 3,-1 1 0,0-2 2,0-1 3,1 3 1,0-3 1,-1-2 3,1 1 0,1-2 1,-1 0 0,3 0-2,4-3 1,3-2-1,-1-2 0,2-3-4,-1-1 2,2-1-4,-1 1 2,0-3 0,1 1-2,-2 0 1,0 1 4,-1-3-7,-1 3 0,1 0 1,-6 2-1,3 0-2,-3 2-1,-2 1-23,0 1-34,-1 1-55,0 1 11,-1 1-172,0 3-35,-1-2-80,-2 2 31,0 0-156,0 0 33,-2 2-396</inkml:trace>
        </inkml:traceGroup>
        <inkml:traceGroup>
          <inkml:annotationXML>
            <emma:emma xmlns:emma="http://www.w3.org/2003/04/emma" version="1.0">
              <emma:interpretation id="{C9952216-E590-439F-896D-DBBCE0FE8525}" emma:medium="tactile" emma:mode="ink">
                <msink:context xmlns:msink="http://schemas.microsoft.com/ink/2010/main" type="inkWord" rotatedBoundingBox="14501,10704 17240,10761 17227,11383 14489,11326"/>
              </emma:interpretation>
              <emma:one-of disjunction-type="recognition" id="oneOf25">
                <emma:interpretation id="interp125" emma:lang="en-US" emma:confidence="0.5">
                  <emma:literal>element</emma:literal>
                </emma:interpretation>
                <emma:interpretation id="interp126" emma:lang="en-US" emma:confidence="0">
                  <emma:literal>elements</emma:literal>
                </emma:interpretation>
                <emma:interpretation id="interp127" emma:lang="en-US" emma:confidence="0">
                  <emma:literal>clement</emma:literal>
                </emma:interpretation>
                <emma:interpretation id="interp128" emma:lang="en-US" emma:confidence="0">
                  <emma:literal>eliminate</emma:literal>
                </emma:interpretation>
                <emma:interpretation id="interp129" emma:lang="en-US" emma:confidence="0">
                  <emma:literal>exempt</emma:literal>
                </emma:interpretation>
              </emma:one-of>
            </emma:emma>
          </inkml:annotationXML>
          <inkml:trace contextRef="#ctx0" brushRef="#br0" timeOffset="132798.0377">2016 5430 1212,'-3'2'221,"3"-2"-18,3 0-16,-3 0-20,2 0-12,2 0-15,0 0-8,2-2-18,1-2-4,0 3-13,1-1-10,-2-1-3,5 0-10,6-3-8,-2 0-5,1 1-2,-1 1-6,-2-4-5,4 2-3,-2-3-6,2 2 0,-4-1-5,1-3 9,-2 4-6,-1-4-1,1 3-3,-1-2-3,-3 2-6,1 1-8,-4-1-3,1 2-12,-2-1-1,-1 0 1,0 1-9,0 1-8,-2-2-7,0 3-4,-1-2-3,0 1-6,0 1 2,0-1 3,-2-1-4,2 2 0,-5 0 3,3 1-6,-1 0 5,-1-1 4,-1 2 0,1-2 7,-1 2-4,-1 2 4,2-1 3,-2 1 2,-1 0-4,-1 0-2,3 1 5,-2 2 8,2 1 1,-2-1-6,1 2-2,-4 2 9,1-1-3,3 3 0,-2-2 5,2 2 1,2-2 1,-1 3-2,3-2 1,-1 0 11,3 0 2,0-2 5,0 2 12,0-1 0,0 2-2,4 4 5,3 0 4,-1-1 1,5 1 0,0-1-2,2-3-3,1 1 3,0-2-3,3 1-5,0-3 2,1-2 0,-1 1-4,4-3 1,-2-1-1,2-1-3,1 0-8,-3-3 2,4-2-5,-4 1-5,0-2-3,0-3-10,-1 1-9,-1-2-13,2-1-5,-3-1-1,0-2 5,-2 1-19,-3-5-3,3 2-6,-4 0 3,0 0 4,0-4 5,-2 4 6,-4-2 5,3 0 3,-4 0 0,0 1-2,0 2 11,-2 0 1,-1 1-1,0 1-1,0 2 4,0 0 3,-4-3 2,0-1 1,0 0-2,-2 2 4,0-2-706</inkml:trace>
          <inkml:trace contextRef="#ctx0" brushRef="#br0" timeOffset="133251.1434">2572 4965 2502,'-10'8'12,"3"4"6,-2 0 9,0 2 3,2 2-2,0 0 15,1 2 1,-1 1-3,3 2-1,0 0-5,-2-2 1,5 1-1,0-1-3,1 2 2,0-2 3,2 1 9,4 0-1,-2-2 1,7 0-4,-5-1 0,4-2-1,3 0 0,-4 0 12,1-4-16,4 1 4,2-3-4,-1 0-2,3-3-5,1-1-2,-3-1-12,1-3-2,3 1-2,0-2-7,-1-2-9,1 1 1,-2-3-1,0-1-1,1 0 0,-4-1-1,1-3 9,-2 1-24,0 0-6,-3-2 1,-1-2-2,1 3 18,-4-1-16,0 0 0,-1 1 4,-2 0-2,-1 0 3,-3 1 11,2 0-13,0 1 3,-1 1-1,-1-2 5,0 4 14,0-2 27,0 0-16,0 3-3,0-1-2,0 0-3,-3 0 1,1 1-4,2 0-4,-3 2 3,1 1-2,0 0-2,-1 0 1,0 1-2,0 1 1,-1 1-2,1 1 6,0 1 3,2-1 0,-3 1 3,2 2 2,0-2 5,-1 1 0,3 4 6,0-4-5,3 0 11,-2 2 10,2-2-1,1 2 18,-1-2-16,0-1-2,6 2-12,1-1-13,0 0-25,0 2-26,0-5 7,-2 0-91,1-2-54,0 1-26,0-2-19,-1 0-50,-1-2 23,-1 1-642</inkml:trace>
          <inkml:trace contextRef="#ctx0" brushRef="#br0" timeOffset="134266.6888">3095 5217 1427,'2'-3'228,"1"-2"-35,-1 2-28,-2-1-28,4 2-10,-3-1-14,2 2-12,0 1-10,-3 0-14,3 0 17,-2 0-31,2 1-3,0 2-9,1-1-5,-1 2-3,2 1-6,-2 0 1,1 1-7,0 1 0,2 2-2,-2 5 0,2-2 1,-2-2-6,-2-1 1,3 1 0,-2 0 1,-2-2 3,4-1-11,-3 1 6,3-2-6,-5 0 12,2 0 20,0-1-18,-1-1-3,1 2 1,-2-3-3,2-1-5,-2 0-2,0-1 0,0-1 0,0 0-2,0 0-4,0-1 0,0-3-2,0 3 3,0-2-5,0-2 1,0 1-2,2-2 3,-1 1-4,2-2-3,-2 1 5,-1-1-3,6 0-4,-5 1 0,4 1-5,-4-2-1,2 2 1,0 0 0,0 2 1,1-2-5,-1 2-2,1 1 4,0 0-1,2 2-1,1 0 10,-3 0-11,3 0 1,-2 2 3,2 2-2,-1-2 4,3 2-1,-5-1 1,1 2 0,2 1 2,3 3-4,-4-3-1,-1 1-4,1-1 5,-2 0 1,0-2 1,-1 0-1,3 0 2,-5-1 3,4 0 7,-5 0-1,2-1-1,0-1 1,-2-1-6,0 0 5,0 0-2,0 0 0,0 0-5,0-1 4,0-1-2,0 0-1,0-1 1,0 2-1,0-4-1,0-1 2,0 0 8,0 1 2,0-2 4,1 1 3,-1-2 4,2 1-3,0 1 9,0-3-7,1 3-5,-2-2 1,0 1-5,5 0 0,-3 0-7,1-1 0,0 4 8,0-4-13,1 4-5,-3-1 3,5 2-3,-1-2 1,1 3 4,-1-1-5,-1 2-1,2 1-3,2 0 3,-2 1 1,0 0 1,1 1-4,3 5 15,2 1-12,-2-1-3,2 2 14,-3 0-10,-2-1-2,-1 2 1,3 0 4,-4 0 4,-2-1-8,3 0 5,-3-1 1,0 0 0,-1 1 2,3-3-1,-5 1-1,2-2-5,0-1-7,0 2 1,-1 0-5,0-1 0,2-2 0,-1 3 0,1-3 1,0 0 1,-1-1 1,3-1-4,-2-1 3,2 2-3,-1-2 2,2 0 12,0 0-13,2 0-1,2-3 3,3-1 2,0-3 4,3 1-2,-3 0 3,1 0 4,1-2-1,-4 0 13,1-2-14,-3-2 1,2 3-1,-2-3 2,-1 1-2,-2-1 0,0 0 13,-4 1-15,1-1 0,-1 3-2,-2 0 4,-1 1 1,0 0 2,0 1 6,0 1 3,-1-2 4,-1 3 6,-1-1-2,1-2-3,-1 2-2,-1 3-4,1-3-4,-2 3 1,0-2-4,1 4-2,1-3 0,-4 3-2,3 1-1,-3 0 3,2 1-4,0 1 3,-1 0 2,2 1-4,0 1 3,1 1-4,-1 1 0,1 0 16,2 3-14,-2-3 8,3 2-3,0 1 6,0-1-2,4 3 2,-1 3 3,4-2 8,0 2-9,-3-1 3,6 0-3,2-1-8,1 0-6,0-3-15,1 0-22,0-1-21,1-2-19,-4 0 7,4-2-64,-1-2-25,-3-1-19,-1 1-17,2-2-20,-2 0-3,-4-2-1,1 1 9,-2-2-555</inkml:trace>
          <inkml:trace contextRef="#ctx0" brushRef="#br0" timeOffset="134766.6428">4025 5238 1469,'5'-9'121,"-5"0"58,1 1 8,0 2-6,-1 0-11,2-1-21,-1 2-22,1-3-17,-2 4-18,2 1-13,0 0-8,-1 0-6,1-1-7,1 2-11,-3 2-2,4 0-1,-3 0-7,2 0-4,-2 3 13,4 2-17,-3-3-16,3 3 0,-3-1-1,0 2 1,1 1 4,-1 0-1,3 1-1,-3 3 0,4 2 3,-2-1-4,-1-2-7,1 1 9,-2-2-3,-2-1-3,2-2-1,0 0-1,-1 2-2,-1-4 1,0 1 10,0-2 0,0 1 8,0-1-5,0 1-1,0-3-1,0 1 3,0-1 18,-1-1-11,-1 0-5,2 0 3,-2 0 3,0-1 0,1-2 1,-2-1-5,0-1-1,3 0 1,0 0-1,0-1 2,0-1-1,-1-1-3,1 1-4,1-1-1,-1-2-4,0 2-1,3-1-2,0-3-8,2-2 3,1 5-4,0-2-2,-1 3 3,0 1-7,0 1 3,4-1 0,0-1-2,1 2 9,1 3-9,-4-1-2,3 0-2,-3 4 2,2-1 0,-2 1-1,-2 0 1,2 1-3,0 3 4,-1 0-5,2-1 3,1 5 1,-1 2-3,2-1 3,-1 3 2,-1 0 4,-4-1-5,3 3 2,-1-2 3,2-1 2,-3 5 2,2-3-2,-2 0-10,-1-3-26,1 0-14,-1-1-39,-1-2 7,-1 1-116,3-2-19,-3-1-22,1 0-198,0 0 35,1-2-66,-1-1-340</inkml:trace>
          <inkml:trace contextRef="#ctx0" brushRef="#br0" timeOffset="135110.3798">4510 4865 1012,'3'-4'138,"-3"4"-4,0 0-6,0 0-6,0 2 4,0 1 6,0 2-17,0 1 29,-3 3-9,3 4 7,0 3-8,0 3 8,-3 0-26,2 3-8,1 0-7,0 1-7,0 0-6,0-1-10,1 1-7,0 1-3,1-1-7,1-3-2,-1 3 8,3-4-16,-1 1-3,0-3-2,3 1-1,-1-2-10,1-1-2,3-4-24,-2 3-18,5-4-63,1-2 8,0 2-76,1-4-39,1-1-20,0-1-12,3-3-1,-5 0-29,0-1 20,-2 0-716</inkml:trace>
          <inkml:trace contextRef="#ctx0" brushRef="#br0" timeOffset="135438.4693">4402 5041 1582,'-6'-3'280,"3"1"-36,1 1-35,-3 1-18,4-2-22,1 2-14,1 0-15,-1 0-19,6 0-3,-2 0-14,5 0-9,2 2-7,6-2-14,-3 1-9,4 1 1,4-1-5,1 1-6,4 0-16,-2-1-18,-1 1-28,1-1-30,0 1-37,-1-2 5,-1 0-117,-1 0-42,-4 0-42,-5 0 26,0-2-253,-6 1 30,-2-1-326</inkml:trace>
        </inkml:traceGroup>
      </inkml:traceGroup>
    </inkml:traceGroup>
    <inkml:traceGroup>
      <inkml:annotationXML>
        <emma:emma xmlns:emma="http://www.w3.org/2003/04/emma" version="1.0">
          <emma:interpretation id="{29D5F4BF-5FBF-4D86-B9C0-58EF419C3094}" emma:medium="tactile" emma:mode="ink">
            <msink:context xmlns:msink="http://schemas.microsoft.com/ink/2010/main" type="paragraph" rotatedBoundingBox="8004,11904 19814,11706 19829,12574 8018,12771" alignmentLevel="2"/>
          </emma:interpretation>
        </emma:emma>
      </inkml:annotationXML>
      <inkml:traceGroup>
        <inkml:annotationXML>
          <emma:emma xmlns:emma="http://www.w3.org/2003/04/emma" version="1.0">
            <emma:interpretation id="{BB34BDF7-8EB4-44DD-AEE9-08789FBFC409}" emma:medium="tactile" emma:mode="ink">
              <msink:context xmlns:msink="http://schemas.microsoft.com/ink/2010/main" type="line" rotatedBoundingBox="8004,11904 19814,11706 19829,12574 8018,12771"/>
            </emma:interpretation>
          </emma:emma>
        </inkml:annotationXML>
        <inkml:traceGroup>
          <inkml:annotationXML>
            <emma:emma xmlns:emma="http://www.w3.org/2003/04/emma" version="1.0">
              <emma:interpretation id="{274F3E2A-50D8-42E4-9974-51CC00CFF061}" emma:medium="tactile" emma:mode="ink">
                <msink:context xmlns:msink="http://schemas.microsoft.com/ink/2010/main" type="inkWord" rotatedBoundingBox="8008,12124 9357,12102 9366,12666 8017,12689"/>
              </emma:interpretation>
              <emma:one-of disjunction-type="recognition" id="oneOf26">
                <emma:interpretation id="interp130" emma:lang="en-US" emma:confidence="0.5">
                  <emma:literal>mid</emma:literal>
                </emma:interpretation>
                <emma:interpretation id="interp131" emma:lang="en-US" emma:confidence="0">
                  <emma:literal>mind</emma:literal>
                </emma:interpretation>
                <emma:interpretation id="interp132" emma:lang="en-US" emma:confidence="0">
                  <emma:literal>Mid</emma:literal>
                </emma:interpretation>
                <emma:interpretation id="interp133" emma:lang="en-US" emma:confidence="0">
                  <emma:literal>maid</emma:literal>
                </emma:interpretation>
                <emma:interpretation id="interp134" emma:lang="en-US" emma:confidence="0">
                  <emma:literal>mild</emma:literal>
                </emma:interpretation>
              </emma:one-of>
            </emma:emma>
          </inkml:annotationXML>
          <inkml:trace contextRef="#ctx0" brushRef="#br0" timeOffset="143438.3307">-4466 6348 1253,'2'-1'209,"1"-1"-34,0 0-33,-2 2-8,2 0-13,1 0-8,-2 0-16,-1 2-11,2 1 2,1 2-4,-2 0 11,0 0 1,4 5-4,-2 3-4,2 0-7,-3 4 0,4-1-7,-6 4-5,3-2-4,-1 4-2,0-2-5,0 2-5,1 3-4,-3-1 0,2-1-9,-1-2 0,2 0-4,-4 1-3,0-4 1,0-3-10,0-1 6,0-2-1,1 0 0,-1-3-6,0 0 7,0-3 0,0 0 0,0 0 5,0 0 2,0-3-3,0 1 0,0-1-6,0-3-3,0 0 2,0 0-5,-1-2 0,1-3-6,0 1 0,0-5 0,0 1-3,1-5 0,1-5-3,0-2-3,1-2 2,1 1-1,-1 1 0,1-1 6,1 0-6,-1-1-2,0 4 0,2 2-4,-1-3-1,1 3 9,1 1-10,-3 2-1,3 3-4,2 0-1,-5 2-1,1 1 0,1 2-8,0 2 5,1 1 1,-3 1 0,3 1-2,0 0-4,-1 1 8,5 2-1,1 4 5,2 2 0,1 2-1,-1 0 7,0 1-5,-5 2 1,4-2-1,-3 2 15,0 1-13,0 0 0,-3-3 2,0 3 1,-2-4-2,-1 1-3,-1 0 8,0-2-5,0-2 4,-2-1-2,1-1-5,-1 1-1,-1-2 3,0-2 4,0 2 0,0-1 11,0-1-12,0-2 4,0 1-3,-1-1 9,1-1-9,-2 0-3,2 0 0,-1 0 1,-2-3-1,2 2-1,1-4 1,-2-1-2,1 0 1,-1 0 0,2-1 1,0 0-2,2-3 0,1-1-3,1-2 0,0-2-2,2-2 5,-1 3-2,4-1-1,-2 0-2,0 1-1,3 5 0,-1-5-3,0 3-1,-4 3-1,4 1 1,-1-1-4,-1 5 2,2-1 9,-2 3-14,0-1 4,-2 2 1,2 0-2,0 0 4,-1 2 2,3 0-3,0 4 4,1 6 4,-1 1 1,0 0-2,1 2-1,-6 0 5,5 0 1,-4 0-1,3 0 14,-1 2-13,-2 0 1,-1-3-1,1 2 2,0 0 1,1-3 0,-3-1 3,-1-3-3,3 1-2,-1-2 1,0-1-3,-3 0-15,4-2 11,-3 0-2,3-1 1,0 0 4,1-1-2,0-1-1,2-1 1,-4 2 1,5-3 2,-2 0-2,1-3-11,2 0 5,3-2-3,2-1-2,-5-3 1,2 1 1,1-3 5,0-1-3,-3 1 2,-1-3-1,0-1 0,-1 1-4,-2 0 9,-2 1-5,0-2 3,-2 1 0,-1 2 5,-1 0 8,0 3 11,0-1 8,0 2 8,0 2 17,-1 0-3,-1-1-6,2 3-2,-3-2-7,2 3-5,1 0-7,-4 0 1,2 0-3,0 1-2,0 2-2,2 0-3,-4 0 6,3 2-9,1 1-1,-2 0-1,2 3-1,0 0 2,-1 0-4,1-1 7,0 3 1,0-1 0,1 1-2,1-1-4,0 0-2,1 1-12,3 1-41,1 2-32,1 0 8,1-3-133,-1 0-46,2-1-45,-4-2-164,1-2 38,0-1-53,-2-1 32,2-1-307</inkml:trace>
          <inkml:trace contextRef="#ctx0" brushRef="#br0" timeOffset="143610.1993">-3610 6290 1568,'-7'-15'332,"1"4"-46,2 0-37,0 2-33,0 3-30,4-1-37,-4 2-30,1 0-15,1 3-39,2-1-31,0 3-68,2 0 2,1 0-109,1 3-34,-3-1-27,3 3-33,1 0 18,-1 0-722</inkml:trace>
          <inkml:trace contextRef="#ctx0" brushRef="#br0" timeOffset="144235.1707">-3343 6587 1691,'0'-2'291,"0"0"-32,0 2-30,-3 0-24,2 0-24,-2 0-16,0 0-14,-4 0-14,1 2-13,1 0-12,-1 2-12,-1-1-5,1 0-16,-2 0-9,1 3-7,-1 0-8,-1 2-8,-1 3-6,5-1 0,-5 0-5,4-3-4,2 1-1,0 2 1,1-1-1,2-3-2,1 0 1,0 1-5,1 0 0,2-3 0,1 3-4,2-2-2,-1 0-3,4-2-2,-5 3-2,3-3-3,1-2-12,1 1 3,1 0-4,-1-2-4,0 0 1,2-4-3,2-2-4,-2-3-7,2-2-7,-4-1-10,0-3 0,1-3-6,-5 1-1,1-5-3,-2 0 1,0-2-1,-4-2 16,2 4-4,-2-4 2,0 1 2,-2 2 0,2-2 3,-4 2 5,3 2 10,-2 2 19,2-1 28,1 3 14,-3 0 18,0 3 0,0 0 0,2 4-5,-2 0-8,2 2-10,-1 1-6,2 2-6,0 1-7,0 0-4,-3 1-2,2 1-4,1 2 2,0 0-3,0 2 2,0 0-3,0 3-1,0-1 0,1 3 1,4 4-2,0 4 0,-1 4 1,2 0 2,-2 1 2,2 0-2,2 1 0,1 0 2,-2 1-3,1 0 1,-1-1 1,0 2 0,2-2-5,0 2-22,-3-3-35,2 1-49,2-1-55,1 0 16,1 1-155,-2-6-81,-1 2 30,1-2-175,1-2 42,1-3 45,-1-2-331</inkml:trace>
        </inkml:traceGroup>
        <inkml:traceGroup>
          <inkml:annotationXML>
            <emma:emma xmlns:emma="http://www.w3.org/2003/04/emma" version="1.0">
              <emma:interpretation id="{363DCA9E-42BB-43C6-9CDF-E043F6F8B7A2}" emma:medium="tactile" emma:mode="ink">
                <msink:context xmlns:msink="http://schemas.microsoft.com/ink/2010/main" type="inkWord" rotatedBoundingBox="9736,12019 11346,11992 11358,12696 9748,12723"/>
              </emma:interpretation>
              <emma:one-of disjunction-type="recognition" id="oneOf27">
                <emma:interpretation id="interp135" emma:lang="en-US" emma:confidence="0.5">
                  <emma:literal>point</emma:literal>
                </emma:interpretation>
                <emma:interpretation id="interp136" emma:lang="en-US" emma:confidence="0">
                  <emma:literal>Point</emma:literal>
                </emma:interpretation>
                <emma:interpretation id="interp137" emma:lang="en-US" emma:confidence="0">
                  <emma:literal>points</emma:literal>
                </emma:interpretation>
                <emma:interpretation id="interp138" emma:lang="en-US" emma:confidence="0">
                  <emma:literal>pointe</emma:literal>
                </emma:interpretation>
                <emma:interpretation id="interp139" emma:lang="en-US" emma:confidence="0">
                  <emma:literal>pointy</emma:literal>
                </emma:interpretation>
              </emma:one-of>
            </emma:emma>
          </inkml:annotationXML>
          <inkml:trace contextRef="#ctx0" brushRef="#br0" timeOffset="145125.7068">-2738 6127 1242,'0'-3'217,"1"3"-29,-1 0-18,0 1-20,0 4-18,0 3-12,0-1-15,0 8-8,0 3 9,0 7-30,0 0-1,0 3 9,0 2-25,2 1-3,-1 2-1,1 0-1,-1 2-3,-1-3-1,3 3-3,-3-1-7,1 0-4,2-2 2,-2 0 0,2-2-8,-1-3 1,-2 0-4,1-2-3,-1-7 0,0 0-5,1-3 8,-1-4 5,0 1 7,0-4 2,2-1-10,-2-1-4,0-3-14,0 0 1,0-2-5,0-1 14,1 0-16,-1-1-10,3 0 5,-3-4 0,1-3 1,1-1-1,-1-4-2,2-5 0,0-3 0,1-1-2,2-1 1,-5 1-8,6-2 7,-3 0 2,2 2-2,-2 1 5,2-2-2,-2 4-2,2-3 5,-2 4-7,1-1 0,4 1-2,-3 1-1,-1 3 2,4 0-5,-1 2 0,-1 0-2,1 1 18,-1 4-19,0 0-5,2 2-2,1 2 2,-5-1 3,2 3-1,0 1 1,2 0-4,-2 0 2,0 1 6,3 6 1,1 0-1,2 0-3,-6 4 8,1 0 4,-1 1-2,-1 0 5,-4-3 6,1 3 11,-3-2 11,0 5 6,-4 0 0,0 0 5,-3-1 2,-2-2-3,1 2 0,0-3-8,-4 0 1,2-2-1,-2-1 0,1-2-2,1-1-7,0-1-17,2 0-26,-1-2-30,2-1-37,0 1 7,1-2-91,1 0-40,1 0-32,-1 0-53,4-2 25,-2-1-196,3-1-405</inkml:trace>
          <inkml:trace contextRef="#ctx0" brushRef="#br0" timeOffset="145531.9509">-2383 6467 1277,'2'-4'268,"-2"3"-49,0 1-25,-2 0-25,2 1-18,-1 0-8,-2 3-12,2-2-12,-4 6-13,1-4 0,3 0-6,-3 8-8,-1-1 8,3 1-18,0-2-3,2 1-3,0 1-3,0-3-1,4 0-9,-2 4-1,5-1-1,0 1 5,1 0-2,2-3 4,-2-2-11,1-2-3,1-2-5,-3 0 0,1-1-3,1-2-8,-4-1 4,2 0-4,0 0 0,-1-1-5,-2 0 4,0-3-9,1-1-4,-3 1-4,1-4-3,1 3-1,-4-3-9,0 0-6,0-1-7,-2 1-14,-1-3-3,-1 0-7,-4-4-9,1 1-6,-1 3-9,2-1-6,-6 1-5,3 1-12,2 2-2,-2-1-3,0 3 6,3 0-54,2 2-29,-1-2-3,0 4 0,3 0 9,-1 0 7,1 1 14,2 1 2,0 0 4,2 0 2,1 0-643</inkml:trace>
          <inkml:trace contextRef="#ctx0" brushRef="#br0" timeOffset="145813.1569">-2231 6442 1294,'7'-3'147,"0"1"76,-1-2 8,1 3 1,-2-2 0,-1 1-7,-1-1 1,3 1-19,-1-1-19,-2 2-24,0-1-18,1 0-20,-1 0-13,0 0-16,1 2-10,-4 0-10,3 0 2,-2 0-15,3 2-7,-2 0 3,1 2-13,-2 0-2,3 3-4,-2 0-5,1-1-4,-2 2-2,3 5-2,0 4-2,2 0-4,-2 1 3,0-2-4,1 2 0,-3-2 0,5 2 0,-1-4-2,-3-1-4,4 0-1,-1-1-7,1-2-13,-2 0-46,2-4-42,-1-1-56,1-1 16,1-1-117,2-2-21,-4-1-38,1 0 27,0-1-236,-2-4 39,4-2 36,-1-3-320</inkml:trace>
          <inkml:trace contextRef="#ctx0" brushRef="#br0" timeOffset="145969.4338">-2072 6256 1775,'-9'-13'280,"5"3"-35,0 0-33,-1 6-28,4-2-28,-2 1-30,2 0-3,1 1-16,0 3-33,0-1-22,0 2-31,0 0-43,4 0 3,-3 2-124,4 1-32,0 0-28,0 1-35,0 0 20,2 0-754</inkml:trace>
          <inkml:trace contextRef="#ctx0" brushRef="#br0" timeOffset="146485.0586">-1887 6343 1649,'1'4'277,"-1"-3"-40,0-1-38,0 2-19,2-1-18,-1 1-17,-1 1-12,1 0-13,4 1-7,-5 1-12,3 1-4,-1 1-10,4 2-9,-2 2-7,2 0-8,1 2-4,-3 1-5,2 1-5,-2-2-5,0-2-4,0-1 0,2 2-6,-5-4 1,2 2-2,0-4-6,0 1 1,-3 0-4,1-1 0,2-1 2,-3 0-1,1-2 2,-1 1 2,0-2-2,0 3-2,0-4-1,-1-1-3,-1 0-2,1 0-5,0 0 3,-2 0-1,0-1-2,0-4-3,2 3-4,-3-3 2,1 1-2,0-2 3,0-2-3,2 2 1,-1-2-2,2 2-2,0-4 8,-1 2-7,1 0 1,0 0-3,1-1-1,1-3-1,2-1 2,2 2 2,-2-1-9,0 4-2,2-1 0,-1 3 0,1 0 1,1 0-1,-1 3-2,1 2 2,0-1 0,1 2-2,2 0 0,0 0 3,4 3-1,0 0 1,0 4 9,-3-2-10,2 3 0,-1 1 1,0 0 3,2 3 1,-5 0 1,-3-2 0,4 4 1,-3-2-5,-2-1-21,0 1-20,-2-2-32,1-1-34,-3 1 10,1 0-135,-1-5-19,-1 3-28,3-1-62,-3 0 33,1-1-163,1 1 27,-1-2-326</inkml:trace>
          <inkml:trace contextRef="#ctx0" brushRef="#br0" timeOffset="146781.9437">-1335 6192 1333,'2'-3'209,"1"-3"-30,-1 4-21,0 2-11,0 0-11,-2 0-7,1 4-6,2 1-8,-3 1-10,0 1-1,0 3-12,0 5-7,2 5-3,-2 1-8,0 4-2,-2 1-6,-1 2-8,0 0 1,1 3-8,0-1-1,-1 0-7,3-2-3,0 0-4,3 1 0,-1-4-1,2 0 0,0 0-5,0-5-11,2-1-40,2 0-32,2-5 5,-3-2-87,0-2-33,2-4-31,-1-1-27,-1-2-52,0-2 22,0-1-707</inkml:trace>
          <inkml:trace contextRef="#ctx0" brushRef="#br0" timeOffset="147063.142">-1480 6369 1556,'-4'-1'274,"2"-2"-23,2 3-25,0 0-17,5 0-15,0-2-15,4 2-13,-2 0-16,10 0-13,2 0-16,1 0-10,4 0-13,-2 0-9,2-1-9,0 1-6,0 1-9,0-1-18,-2 0-27,-2 2-59,-1-2 4,-3 0-148,-2 0-53,-1 3-42,-2-3-106,-3 0 35,1 0-108,-4 0-412</inkml:trace>
        </inkml:traceGroup>
        <inkml:traceGroup>
          <inkml:annotationXML>
            <emma:emma xmlns:emma="http://www.w3.org/2003/04/emma" version="1.0">
              <emma:interpretation id="{299B44C7-FC20-406B-8C6C-798235BFAA59}" emma:medium="tactile" emma:mode="ink">
                <msink:context xmlns:msink="http://schemas.microsoft.com/ink/2010/main" type="inkWord" rotatedBoundingBox="11622,12323 11884,12319 11888,12551 11626,12556"/>
              </emma:interpretation>
              <emma:one-of disjunction-type="recognition" id="oneOf28">
                <emma:interpretation id="interp140" emma:lang="en-US" emma:confidence="0.5">
                  <emma:literal>E</emma:literal>
                </emma:interpretation>
                <emma:interpretation id="interp141" emma:lang="en-US" emma:confidence="0">
                  <emma:literal>=</emma:literal>
                </emma:interpretation>
                <emma:interpretation id="interp142" emma:lang="en-US" emma:confidence="0">
                  <emma:literal>I</emma:literal>
                </emma:interpretation>
                <emma:interpretation id="interp143" emma:lang="en-US" emma:confidence="0">
                  <emma:literal>€</emma:literal>
                </emma:interpretation>
                <emma:interpretation id="interp144" emma:lang="en-US" emma:confidence="0">
                  <emma:literal>*</emma:literal>
                </emma:interpretation>
              </emma:one-of>
            </emma:emma>
          </inkml:annotationXML>
          <inkml:trace contextRef="#ctx0" brushRef="#br0" timeOffset="148063.1308">-814 6455 1522,'-2'-3'266,"2"3"-26,0 0-19,0 0-20,0 0-17,0 0-6,0 0-24,2-2-8,2 2-16,-1 0-11,4-2-5,-3 1-19,3 1-8,1-2-11,5 1 1,2-1-12,4 0 2,-4-1-18,3-1-7,-1 1-31,-1 2-24,-2 1-19,-3 0-52,2-2 8,-4 2-110,-3-2-33,1 2-23,-3 0-52,3 0 28,-3 0-191,-4 0 36,2 0-346</inkml:trace>
          <inkml:trace contextRef="#ctx0" brushRef="#br0" timeOffset="148266.1772">-777 6612 1268,'2'5'213,"4"-2"-26,1-2-20,-2 1-18,2-2-17,0 0-12,3 2-14,-2-2-44,2 0-4,0 0-93,1 0-40,6 0-52,-3 0-163,0-2 22,-1 0-153,-2 1 23,-1 1 6</inkml:trace>
          <inkml:trace contextRef="#ctx0" brushRef="#br0" timeOffset="149500.4618">-850 6658 380,'0'0'236,"0"0"-27,0 0-21,0 0-13,0 0-15,0 0-17,0 0-8,0 0-6,0 0-14,0 0 17,0 0-12,0 0-12,0 0-9,0 0-11,0 0-10,0 1-8,3 1-7,0-2-8,0 0-3,0 0-9,2-2 0,1 1-2,0 1-2,2-1-8,-1-1 2,1 2-4,1-2 10,-1 0-20,6 2 0,2-3-2,1 0-2,-2 2 2,-1-3 2,-1 1-5,-2 2 1,-1 0 1,-2-1-3,-1 0 4,0 2-7,-1-1 10,-2 1 0,0-2 3,1 2 1,-1 0 2,-1-1-2,-1 1-2,1-2 4,0 0 1,1 2-7,-4 0-7,3 0-21,-2-2-32,2 2 3,-3 0-132,3 0-47,0 0-46,-2 0 24,-1 0-225,2-1-399</inkml:trace>
        </inkml:traceGroup>
        <inkml:traceGroup>
          <inkml:annotationXML>
            <emma:emma xmlns:emma="http://www.w3.org/2003/04/emma" version="1.0">
              <emma:interpretation id="{D4A507D4-0D45-4440-89E9-A85F25F9C5F4}" emma:medium="tactile" emma:mode="ink">
                <msink:context xmlns:msink="http://schemas.microsoft.com/ink/2010/main" type="inkWord" rotatedBoundingBox="12454,12044 14230,12014 14238,12513 12462,12543"/>
              </emma:interpretation>
              <emma:one-of disjunction-type="recognition" id="oneOf29">
                <emma:interpretation id="interp145" emma:lang="en-US" emma:confidence="0.5">
                  <emma:literal>Start</emma:literal>
                </emma:interpretation>
                <emma:interpretation id="interp146" emma:lang="en-US" emma:confidence="0.5">
                  <emma:literal>Star +</emma:literal>
                </emma:interpretation>
                <emma:interpretation id="interp147" emma:lang="en-US" emma:confidence="0">
                  <emma:literal>Star t</emma:literal>
                </emma:interpretation>
                <emma:interpretation id="interp148" emma:lang="en-US" emma:confidence="0">
                  <emma:literal>star +</emma:literal>
                </emma:interpretation>
                <emma:interpretation id="interp149" emma:lang="en-US" emma:confidence="0">
                  <emma:literal>start</emma:literal>
                </emma:interpretation>
              </emma:one-of>
            </emma:emma>
          </inkml:annotationXML>
          <inkml:trace contextRef="#ctx0" brushRef="#br0" timeOffset="150266.043">-11 6628 1667,'-2'0'263,"1"-3"-27,1 1-23,0-1-24,0-2-20,0 0-23,1 1 2,4-7-24,2 1-9,0-3-15,0-2-11,2 0-3,-2 0-11,5-3-5,-1 1-7,0-1-14,0-1 2,3 0 2,-4-1-3,3-1-6,-3 2 5,0-1-10,-2 2-9,-2 0 1,1 2-4,-3 1-3,0 0-6,-3 3-4,2 4-2,-3 0-8,0 1 0,0 2-6,-4 1 2,3 0-5,-4 1 0,5 1 8,-5 2-19,1 0 0,-1 2-2,-2 1-4,5 1-2,-3 0-4,1 3 3,0-2 1,2 2 1,-5 4 2,3 0 5,3 3 1,-2-5-7,3 4 7,0-4 3,3 6 0,2 0-1,2 0 16,3 1-12,-3-2 0,5 1 2,-3-3-1,1 3 1,3-2 1,-2 0 4,-1-1-4,1-1 2,0 3-1,-1-2 2,-3-3 2,2 0-5,-2-1 4,-2 0-5,-2 0 17,0-1-17,-2 0 2,-1-3 4,0 3 1,-2-3 1,-1 4 2,1-2-2,-3-1 4,0 2-1,1-3-1,-3 3 6,3-4-18,1 2-14,-5 0-3,4-2-22,-2 1 3,2-3-91,1 2-34,-3-2-31,5-1-20,0 0-22,1 0-104,0-1 25,0-6-557</inkml:trace>
          <inkml:trace contextRef="#ctx0" brushRef="#br0" timeOffset="151140.9655">400 6406 1116,'16'-7'184,"6"2"-22,0 0-19,5 1-12,0 0-12,2 2-14,-1-3-10,0 2-11,1-3-9,-1 4-34,-4-2-25,-1-1-17,1 2-31,-1 0-11,-4-2-5,0 0 0,-7 2 3,4-1 1,-6 1-2,-1 2 7,-2-2 16,0 1 8,-2-2 22,0 3 22,-1-1 15,-1 0 14,0 1 4,-2 0 3,-1 1-6,0-2 18,0 0 9,0 2 6,0 0 11,0 0 0,-1 0-1,-2 0-8,0 2-8,-2 0-9,1 2-13,-2-1-3,-1 6-6,-1-1 7,1 0-19,1 2-7,2-1 4,-2-2-4,3 3-2,0-3 2,1 1-3,0 2-4,2-4 8,0 3-4,2-3 8,-1 1-20,0 0-3,2-1-6,2 1-13,-1-2-10,0 0-5,2-3-10,-1 1-17,2-2-9,-3-1 4,3 0-48,-1-1-9,0-2-3,-1 1 4,-1-3 13,2 0 5,-2 0 12,-1 0 17,1-4 21,1 3 22,-5 0 14,1-1 1,-1 0 33,1 1 1,1-1 9,-2 1 13,0 1 3,0-2 5,0 2-6,0-1-6,0 3-9,0-3-12,0 3 7,0 0-27,0 0 6,0 1-6,0 0 0,0 2 3,0 0-6,1 0-2,1 0 1,0 2-1,-2 1 6,5 0 4,-3 0-3,4 2 0,1 1 0,3 3-35,1 0 2,5 0-71,-5 2-27,0-4-33,-1-1-26,0-1-18,-1-1-25,0 1-101,-2-3-478</inkml:trace>
          <inkml:trace contextRef="#ctx0" brushRef="#br0" timeOffset="150531.6498">532 6159 1308,'3'-7'240,"0"2"-49,-2 0-24,2 3 3,-3 2-14,1 0-15,2 0-12,-1 4-3,-1 0-8,-1 2-9,3 2 7,0 0-21,-2 5-12,2 5-10,0 2-1,-2 3-5,0 0 7,1 0-17,-1 0-2,2 0-5,-3 0-4,0 3-11,0-4-35,0 0-47,1 1 5,2-1-161,-1-3-34,-2-3-47,0-2 29,0-1-215,0-3 18,0-2-292</inkml:trace>
          <inkml:trace contextRef="#ctx0" brushRef="#br0" timeOffset="151484.706">1077 6358 1365,'1'-5'210,"2"2"-24,0 0-22,-2-1-22,1 4-14,-1-1-16,2 1-11,1 0-7,0 1-17,1 1-7,0 0-5,-1 2-9,-1 1-1,3 1-7,-2 1-3,7 5-5,-7 1 0,3 0-4,-1 1 8,-2-2-21,-1 0-2,0 0-1,0-2-2,-2-2 2,-1 1 13,0-3 19,0-1 2,0 0 0,0-2-2,0 0-5,-1 0 3,-2 0 14,3-2-2,-1-1-3,-1 0-4,1 0-2,1-1-5,-2-3-5,2-1-1,0 0-4,0 0-6,0-3-13,2 1 0,2-4-14,4-4-21,1-1-16,1-1-14,2 2-26,-1-1 8,2 1-74,1 0-27,2 4-32,2-1-20,-3 1-25,1 0-98,2 2 25,3 0-612</inkml:trace>
          <inkml:trace contextRef="#ctx0" brushRef="#br0" timeOffset="151969.0963">1424 6392 1671,'-3'-3'250,"3"0"-33,0 2-25,3-3-23,4 3-14,0-3-21,8 1-9,2-2-11,3 2-13,1 0-9,3-3-15,4 3-37,-3-2-41,2 0-1,1 2-105,0-1-116,-3-1-94,-1 2 26,-2-1-170,-6 0-375</inkml:trace>
          <inkml:trace contextRef="#ctx0" brushRef="#br0" timeOffset="151765.9193">1615 6159 1614,'2'-4'225,"-2"3"-23,3 1-20,-3 0-22,0 0-25,2 3-1,-1-1-13,-1 1-5,0 1-7,0 4-11,3 3-6,0 2-9,-3 2-8,0-2-8,0 4-3,0 2-6,1-1-5,2 2-1,-2 0-3,4-2 6,-5 2-14,2-2-1,1 0-7,1 0-7,-1-1-22,0-2-27,-2-2-33,2-2 6,0-1-109,-2-2-25,1-1-20,1 0-26,-3-3-62,0 0 24,0 0-192,0-3-380</inkml:trace>
        </inkml:traceGroup>
        <inkml:traceGroup>
          <inkml:annotationXML>
            <emma:emma xmlns:emma="http://www.w3.org/2003/04/emma" version="1.0">
              <emma:interpretation id="{F5D3B65F-2CA9-4C51-89EA-379B42EF380C}" emma:medium="tactile" emma:mode="ink">
                <msink:context xmlns:msink="http://schemas.microsoft.com/ink/2010/main" type="inkWord" rotatedBoundingBox="14904,11788 16722,11758 16733,12382 14915,12412"/>
              </emma:interpretation>
              <emma:one-of disjunction-type="recognition" id="oneOf30">
                <emma:interpretation id="interp150" emma:lang="en-US" emma:confidence="0.5">
                  <emma:literal>tend</emma:literal>
                </emma:interpretation>
                <emma:interpretation id="interp151" emma:lang="en-US" emma:confidence="0">
                  <emma:literal>trend</emma:literal>
                </emma:interpretation>
                <emma:interpretation id="interp152" emma:lang="en-US" emma:confidence="0">
                  <emma:literal>rend</emma:literal>
                </emma:interpretation>
                <emma:interpretation id="interp153" emma:lang="en-US" emma:confidence="0">
                  <emma:literal>Trend</emma:literal>
                </emma:interpretation>
                <emma:interpretation id="interp154" emma:lang="en-US" emma:confidence="0">
                  <emma:literal>Tend</emma:literal>
                </emma:interpretation>
              </emma:one-of>
            </emma:emma>
          </inkml:annotationXML>
          <inkml:trace contextRef="#ctx0" brushRef="#br0" timeOffset="152843.9883">2449 6406 1683,'-5'-3'292,"3"-1"-33,2 0-32,-5-1-36,5 3-15,5-1-17,-4-1-16,3 2-17,6-4-10,6 2-14,2 0-9,4 2-9,2-3-6,1 0-9,3 0-11,3 2 3,-1 1-10,-2-1-20,0-1-37,0 3-39,0-1 7,-1 0-135,-2 2-86,-4 0-79,-1 0 29,-2 0-181,-2-1 35,-5-1-352</inkml:trace>
          <inkml:trace contextRef="#ctx0" brushRef="#br0" timeOffset="152609.608">2600 6136 1482,'3'-2'227,"-3"0"-30,0 2-8,0 0-10,0 2-14,2 0-13,-2 2 2,1 3-9,-1 0-7,0 1-14,0 2-9,0 4-10,0 3-10,0 3-9,0-2-9,0 1-4,0 1-5,-1 2-6,1 0-2,0 1-4,-5-5-4,5 3-10,-1-3-19,0 0-41,-1-1-54,2-1 7,0-3-143,0-1-42,-3-2 21,-1-2-283,1-2 35,0-1 33,3 1-332</inkml:trace>
          <inkml:trace contextRef="#ctx0" brushRef="#br0" timeOffset="153328.3089">3089 6464 1449,'-1'3'241,"1"-2"-25,0 1-25,0-2-19,2 0-8,0 0-28,3 0-13,0 0-12,2 0-9,1 0-11,3-2-9,5-3-7,-2-1-6,4-1-35,-1-1-16,-2-2-13,1-1-8,1 0-11,-1-4-4,-3 3-2,1-2 0,-3-1-6,-1 1 3,-1-1 0,-4 1 0,1-2 3,-3 5-1,-1-1 2,0 2 6,-2 1 2,0 0 9,-2 3 15,0-2 1,-1 1 10,0 3 3,0-2 3,0 1-4,-4 0-3,3 1-1,-1 3-6,-1-1-4,-1 2-1,1 0-2,-1 2 0,0 1-1,-1 4 5,-2 4 3,0 1-3,0 3 6,3-1 4,2 3-4,0 0 6,4-2 10,-2-2-6,3-2 1,3 4-4,3 0 7,-1 2-6,5-2-2,1 0-15,1 0-20,2-1-30,1-5 4,1 1-90,3-1-42,-1-6-31,4 5-26,-7-6-63,5-2 23,-4-2-673</inkml:trace>
          <inkml:trace contextRef="#ctx0" brushRef="#br0" timeOffset="153797.0203">3542 6304 1616,'3'-7'279,"-3"1"-35,3 1-29,0-1-28,-3 1-32,0 2-15,1 0-19,2 0-9,-3 1-17,3 0-8,0 2-14,-2 0-4,2 2-4,1 1-8,-1 1-2,1 0-11,0 1 2,2 5-4,1 2-5,0-1 5,-1 1-10,-2-2-4,1 0-1,0-2-14,-1 2-10,0-2-11,-1 1-9,-3-1-12,4-2-6,-1 1 0,-2-1 3,2 1-2,-3-2 7,2 1 6,-2-1 4,0-2 3,0 1 7,0 1-2,0-3 2,0-1 5,0 1 0,0-2 16,-2 0-14,2 0 3,0 0 4,0-2 5,0-1 2,-4-2 9,4 0 0,0-2-1,0 1-1,0-1-1,1-1 15,2-1-20,0-3 6,1-2-2,5-1 1,-1 3-5,0-3-2,1 0-1,-2 1-3,0 3-2,3 1-2,-3 2 7,0 1-12,0 2-2,0 1-3,1 2 2,-1 0 2,0 2 6,-1 0-3,4 0-5,1 4 11,2 2 0,-1 2 1,1-1 12,-2 3-12,0 0-2,1 1 6,-1 4 2,-1-2-1,-1 1 3,0-2-5,-1 2-1,1 2-22,-4-2-33,4-1-34,-4-2 6,1 1-120,0 1-50,3-3-30,-4-2-101,-1 0 31,1-2-122,0-2-392</inkml:trace>
          <inkml:trace contextRef="#ctx0" brushRef="#br0" timeOffset="154312.6065">4160 6328 1239,'-5'-1'224,"0"-1"-25,1 2-23,-1 0-4,-4 0-37,5 0-4,-2 3-29,1-1-12,-2 1-6,-2 4-14,-1 1-4,1-2 1,2 5-15,0-3-2,2-1-6,-2 1 0,6-1-2,-2 1 5,0-1-6,1-1-7,2 2 19,0-2-2,0 1-5,2 0-2,1-3-10,0 2-1,-2-2-4,5 1-2,0-1-12,-2-1 6,1-3 0,2 0-17,-1 0-13,-2 0 2,5-2-29,-1-4 3,2-4-39,-2 0-22,-1-5 0,0-2-3,-1-1 6,1-1 2,-3-4 9,2-3 7,-1-3 16,-5 1 18,5-1 16,-4 1 14,-1-2 9,0 2 18,0 0-3,-1 0 38,1 2 8,-3 2 23,1-2 1,-2 3-3,1 1 4,2 1 2,-2 3-5,3 3-6,-3 2-6,2 3-13,1 0-12,0 2-16,0 1-8,0 4-2,-1 0 14,1 1-21,0 2 2,-2 2-2,2 1 0,0 4-1,0-1 2,0 9-1,0 5 7,2 5 7,0 1-2,0 2 3,-1 0 10,3 1-15,-1 3-5,1-1 6,-1 0 2,10 44 2,-12-57-1,2 5-3,3 3-79,-1 4 6,2 0-164,0-1-49,3-2-194,0-1 40,1-1-48,-1-4-413</inkml:trace>
        </inkml:traceGroup>
        <inkml:traceGroup>
          <inkml:annotationXML>
            <emma:emma xmlns:emma="http://www.w3.org/2003/04/emma" version="1.0">
              <emma:interpretation id="{B6ECD489-5EE4-419F-92F9-824AA35173F3}" emma:medium="tactile" emma:mode="ink">
                <msink:context xmlns:msink="http://schemas.microsoft.com/ink/2010/main" type="inkWord" rotatedBoundingBox="17718,12324 18137,12317 18141,12542 17721,12549"/>
              </emma:interpretation>
              <emma:one-of disjunction-type="recognition" id="oneOf31">
                <emma:interpretation id="interp155" emma:lang="en-US" emma:confidence="0.5">
                  <emma:literal>=</emma:literal>
                </emma:interpretation>
                <emma:interpretation id="interp156" emma:lang="en-US" emma:confidence="0">
                  <emma:literal>_</emma:literal>
                </emma:interpretation>
                <emma:interpretation id="interp157" emma:lang="en-US" emma:confidence="0">
                  <emma:literal>-</emma:literal>
                </emma:interpretation>
                <emma:interpretation id="interp158" emma:lang="en-US" emma:confidence="0">
                  <emma:literal>I</emma:literal>
                </emma:interpretation>
                <emma:interpretation id="interp159" emma:lang="en-US" emma:confidence="0">
                  <emma:literal>TO</emma:literal>
                </emma:interpretation>
              </emma:one-of>
            </emma:emma>
          </inkml:annotationXML>
          <inkml:trace contextRef="#ctx0" brushRef="#br0" timeOffset="160593.6323">5253 6490 1721,'-6'-4'268,"6"3"-37,-1 0-27,1-1-26,0 0-25,-2 2-17,1-2-10,1 2-9,0-3-3,0 2-4,1 1-7,2-4-9,0 4-5,4-2-9,-2 1-5,8 1-13,7-3-2,-2 1-5,2 0-8,4-1 1,-2 0-10,2-1-3,-3 1-3,0 1-1,1-1-4,-3 1-3,0-1-28,0-1-20,-5 3-30,0-1-33,-3 1 8,-1 1-121,-2-2-50,-2 0-47,-2 1-146,-1 1 39,-3 0-63,0 0-366</inkml:trace>
          <inkml:trace contextRef="#ctx0" brushRef="#br0" timeOffset="160812.3703">5268 6644 1891,'0'1'284,"0"1"-34,3-2-24,0 0-28,4 0-18,0 0-19,7 0-12,3 0-17,2-2-13,2 1-14,2-2-14,-1-1-27,1 3-36,5 1-78,-2 0 4,3 0-145,-3 0-44,2 4-61,0-3 28,-4 3-202,3-2 14,-5-2-349</inkml:trace>
        </inkml:traceGroup>
        <inkml:traceGroup>
          <inkml:annotationXML>
            <emma:emma xmlns:emma="http://www.w3.org/2003/04/emma" version="1.0">
              <emma:interpretation id="{1C0B1EBC-9F7C-40E8-8273-20AB178A1828}" emma:medium="tactile" emma:mode="ink">
                <msink:context xmlns:msink="http://schemas.microsoft.com/ink/2010/main" type="inkWord" rotatedBoundingBox="18592,12191 18792,12188 18796,12417 18596,12420"/>
              </emma:interpretation>
              <emma:one-of disjunction-type="recognition" id="oneOf32">
                <emma:interpretation id="interp160" emma:lang="en-US" emma:confidence="0.5">
                  <emma:literal>O</emma:literal>
                </emma:interpretation>
                <emma:interpretation id="interp161" emma:lang="en-US" emma:confidence="0">
                  <emma:literal>o</emma:literal>
                </emma:interpretation>
                <emma:interpretation id="interp162" emma:lang="en-US" emma:confidence="0">
                  <emma:literal>0</emma:literal>
                </emma:interpretation>
                <emma:interpretation id="interp163" emma:lang="en-US" emma:confidence="0">
                  <emma:literal>°</emma:literal>
                </emma:interpretation>
                <emma:interpretation id="interp164" emma:lang="en-US" emma:confidence="0">
                  <emma:literal>@</emma:literal>
                </emma:interpretation>
              </emma:one-of>
            </emma:emma>
          </inkml:annotationXML>
          <inkml:trace contextRef="#ctx0" brushRef="#br0" timeOffset="161218.7464">6171 6392 1280,'-3'-2'230,"-1"1"-29,2 1-21,0 0-19,-4 0-19,3 0-15,-4 1-21,4 3 2,-2 0-9,2-1-5,-1 2-4,1-1 8,0 4-20,0-4-3,2 3 2,1 0-8,0 1-2,0-2 2,0 2 2,1-2-6,2 4 1,3 0-3,1-1-2,3-1-7,4 0-4,-3 1-5,0-6-5,2 0 0,-3-3-7,-3 0-6,4 0-2,1-3-10,1-2-5,3-3-7,-5-2 0,0 0-3,-1 0-5,0-5-1,-5 0-1,0 3 1,-5-2-3,2 2 1,-2 1-11,-2-3-9,-3-2 12,-2 1-24,-1 3-1,-1-2 2,2 4-9,-2 3-5,0 0-18,-5 1 7,3 3-55,0 3-63,-3 3-19,-2 4-24,1 0-45,-2 1 24,6 2-719</inkml:trace>
        </inkml:traceGroup>
        <inkml:traceGroup>
          <inkml:annotationXML>
            <emma:emma xmlns:emma="http://www.w3.org/2003/04/emma" version="1.0">
              <emma:interpretation id="{7C7C638F-C3B6-4318-8406-65D627051548}" emma:medium="tactile" emma:mode="ink">
                <msink:context xmlns:msink="http://schemas.microsoft.com/ink/2010/main" type="inkWord" rotatedBoundingBox="19041,12134 19821,12121 19829,12574 19049,12587"/>
              </emma:interpretation>
              <emma:one-of disjunction-type="recognition" id="oneOf33">
                <emma:interpretation id="interp165" emma:lang="en-US" emma:confidence="0.5">
                  <emma:literal>to</emma:literal>
                </emma:interpretation>
                <emma:interpretation id="interp166" emma:lang="en-US" emma:confidence="0">
                  <emma:literal>toff</emma:literal>
                </emma:interpretation>
                <emma:interpretation id="interp167" emma:lang="en-US" emma:confidence="0">
                  <emma:literal>taff</emma:literal>
                </emma:interpretation>
                <emma:interpretation id="interp168" emma:lang="en-US" emma:confidence="0">
                  <emma:literal>tiff</emma:literal>
                </emma:interpretation>
                <emma:interpretation id="interp169" emma:lang="en-US" emma:confidence="0">
                  <emma:literal>tuff</emma:literal>
                </emma:interpretation>
              </emma:one-of>
            </emma:emma>
          </inkml:annotationXML>
          <inkml:trace contextRef="#ctx0" brushRef="#br0" timeOffset="161562.4693">6783 6244 1655,'4'-5'252,"-1"4"-27,1-1-24,-1 2-27,-3 0-11,3 2-26,-2 1-9,1 2-9,-1 2 1,2 0-27,-3 7-9,0 2-5,4-1-8,-2 5-6,0 0-5,-2 0-6,2 4-3,3 1-5,-2 0-3,-3-1-1,3-1-5,0 0 2,-3-1-5,1 0-5,1-3-2,-2 1-22,0-3-51,1-3-45,-1-1 7,0-1-158,0-2-33,0-2-74,-3-1 36,-1-1-162,1-2 31,-1 1-314</inkml:trace>
          <inkml:trace contextRef="#ctx0" brushRef="#br0" timeOffset="161781.2213">6570 6484 1360,'0'-4'262,"1"-1"-20,5 0-32,3 3-17,4-3-25,4 0-17,1 1-15,3 0-13,3 1-13,0 0-7,7 1-9,1-1-11,-1 0-1,3 0-49,-2 0-46,2 0 1,-2 0-117,0 1-37,-1-2-33,-3-2-37,-2 1-160,-1 2 27,0-3-431</inkml:trace>
          <inkml:trace contextRef="#ctx0" brushRef="#br0" timeOffset="162062.4325">7277 6282 1310,'0'-5'266,"0"0"-41,-1 0-28,-1 2-17,-3-2-18,2 2-17,-3 0-16,2 1-18,-3-1-10,-1 3-15,2 0-6,-1 0-12,-1 0-7,1 1-8,-3 3-5,4-1-5,-4 1-1,1 5-7,2-3 1,0 3 1,0 1-5,5-2-4,-1 1-9,3-2-1,0 2-10,0-3-9,2 3-7,1-3-17,1 0-12,-1 2-2,-1-5 4,5 3-40,0-3 0,-2 2 6,3-4-7,-2 0-6,-2-1 4,3 0 7,-1-1 6,-1-3 3,1 1 10,-1-2 6,1 0 7,1-4 15,-1 0 6,3-1-694</inkml:trace>
          <inkml:trace contextRef="#ctx0" brushRef="#br0" timeOffset="162390.5751">7284 6297 2577,'5'-8'10,"0"-1"0,-1 3-1,1 1-9,-3 0-7,1 0 5,1 0-8,1 2 1,-3 1-4,1-1 9,0 1 14,-2 1 7,-1 1 2,0 1-2,0 3 31,0-1 2,0 2 1,-2 1-2,-3 6 0,-2 1-2,-2 2-4,0 0 1,-1 3-8,0 0 3,2 0-2,-2 1-1,0 1-2,1 0-6,0-2-4,1 1 1,1-1-1,-2 0-2,5-2-1,-2 1 0,4-1 0,-3-5 0,3 2 8,2-4 4,0 0-5,0-1 3,0 0 4,2-1 1,1-3-4,0 2 1,3-3-4,-2 0 2,4 0-3,-1-2 3,0-1-2,0 0-5,2-1-4,5-2 6,0 0-5,3-2 5,-5-5-7,1-2-1,-2 1-3,-2-2-2,-1-1-1,-2 1 1,-2-3 1,-3 3-3,-1-1 1,0 3-4,-4 1-1,0-3-7,-3 1-26,-2-1-30,-2 2 5,-1 2-129,-2 1-35,-5 4-28,5-2-36,-1 4 25,-3 2-231,-2 0 31,2 0-335</inkml:trace>
        </inkml:traceGroup>
      </inkml:traceGroup>
    </inkml:traceGroup>
    <inkml:traceGroup>
      <inkml:annotationXML>
        <emma:emma xmlns:emma="http://www.w3.org/2003/04/emma" version="1.0">
          <emma:interpretation id="{712942FB-9DA6-4CFE-AEB7-DBC526400571}" emma:medium="tactile" emma:mode="ink">
            <msink:context xmlns:msink="http://schemas.microsoft.com/ink/2010/main" type="paragraph" rotatedBoundingBox="12320,12700 21729,12213 21772,13053 12364,13539" alignmentLevel="5"/>
          </emma:interpretation>
        </emma:emma>
      </inkml:annotationXML>
      <inkml:traceGroup>
        <inkml:annotationXML>
          <emma:emma xmlns:emma="http://www.w3.org/2003/04/emma" version="1.0">
            <emma:interpretation id="{5E2B79E9-D848-4650-B6E3-832E939CEB1C}" emma:medium="tactile" emma:mode="ink">
              <msink:context xmlns:msink="http://schemas.microsoft.com/ink/2010/main" type="line" rotatedBoundingBox="12320,12700 21729,12213 21772,13053 12364,13539"/>
            </emma:interpretation>
          </emma:emma>
        </inkml:annotationXML>
        <inkml:traceGroup>
          <inkml:annotationXML>
            <emma:emma xmlns:emma="http://www.w3.org/2003/04/emma" version="1.0">
              <emma:interpretation id="{1D424598-2B27-40B2-AF03-82AC3087BC61}" emma:medium="tactile" emma:mode="ink">
                <msink:context xmlns:msink="http://schemas.microsoft.com/ink/2010/main" type="inkWord" rotatedBoundingBox="12329,12871 17027,12628 17060,13261 12362,13504"/>
              </emma:interpretation>
              <emma:one-of disjunction-type="recognition" id="oneOf34">
                <emma:interpretation id="interp170" emma:lang="en-US" emma:confidence="0.5">
                  <emma:literal>-</emma:literal>
                </emma:interpretation>
                <emma:interpretation id="interp171" emma:lang="en-US" emma:confidence="0">
                  <emma:literal>=</emma:literal>
                </emma:interpretation>
                <emma:interpretation id="interp172" emma:lang="en-US" emma:confidence="0">
                  <emma:literal>.</emma:literal>
                </emma:interpretation>
                <emma:interpretation id="interp173" emma:lang="en-US" emma:confidence="0">
                  <emma:literal>a</emma:literal>
                </emma:interpretation>
                <emma:interpretation id="interp174" emma:lang="en-US" emma:confidence="0">
                  <emma:literal>:</emma:literal>
                </emma:interpretation>
              </emma:one-of>
            </emma:emma>
          </inkml:annotationXML>
          <inkml:trace contextRef="#ctx0" brushRef="#br0" timeOffset="157796.8503">-126 6993 1347,'-3'2'262,"3"0"-19,-4 0-19,2-2-7,-1 0-11,2 0-15,-2 1-9,2-1-8,1 0-14,-2 3-16,2-3-18,0 0-13,0 0-9,0 0-7,0 0-9,2-3-13,-1 3-11,3-1-4,1-1-3,2 0-10,0 2-3,0-2-5,1 0-4,6 1-4,4-3-1,5 0-3,1 1-1,0 0-2,2 0-4,4 0-3,3 3 1,0-2 2,2-2-10,49-1 4,-64 5-3,11-1 0,2-1 0,45-6-5,-57 7 2,8 1 2,2-3-5,4 3 2,-1-1 5,-2-1-8,2 1 2,-5 1-2,1 0 1,-4-2-2,4 2-1,-2 0 1,-1 0 0,1 0-3,-3 0 4,2 0-2,-2 0 0,0 0-4,2 0 4,0 0 0,-2 0-1,3-2 2,-3 2-2,6 0 2,-1 0-4,2 0 2,0 0-1,-1 0-1,4 0 2,-3 0-1,1 0 0,2 0 1,-1 0-2,-1 0 2,1 0-1,0 0 1,1 0 1,0 2-1,-1-2-1,-2 0 1,0 0 2,0 0-3,-3 0 1,-1 0-1,-2-2 0,2 2-3,-1 0 1,0 0-3,-5 0 1,3-1-4,-1 1 4,0 0 0,0 0-1,0 0 1,-3 0-1,4 0 1,-1 0 0,0 0-1,0 0 2,4 0-3,-4-2 4,1 2 0,-1 0 0,7-1 1,-4 1-1,1-2-3,0 1-1,0-1-5,5 0-5,-2 0 4,2-1 0,-4 1 0,3 2-2,-1-1 4,0 0 6,-1 1-8,-1-2-1,-1 2 1,0-2 2,0 2-5,-1 0-6,1 0 9,-5-2-3,2 2 9,0 0-6,-1 0 0,-1 0-3,2 0 2,-3-1 2,1 1 0,1 0 1,1 0-3,-1-3 4,2 2-1,0-1 0,-2 1 4,2 1-3,1-2 1,-2-2 3,0 3-1,4 0-3,-1-1 4,3 1-1,-2-1 12,2 0-14,-2 0-2,2 1 7,4-1-2,-4 0 13,2-1-13,-1 2 3,0-1 1,2 0-2,1-1 3,-3-1-3,1 1 1,0 0 2,-3 0-3,3 1 2,-2-1 9,-1 0-7,-2 1-7,3-2 5,-5 1 0,3 2 0,-1-2 1,0 1-1,-2-3 2,1 3 1,-2 0-2,1 2-1,-4-4 0,1 2 0,-2 2 2,-3-3 0,-1 1-1,-2 2 1,-1-2-1,-3 0-2,-1 1 0,0 1 0,-2 0 10,0-2-12,0 0 1,-1 2-1,0-1-2,0 1 3,1 0 8,-2-2-10,1 2-1,0 0 2,0 0 2,-3 0-2,3 0 1,-1 0 2,1 0-3,-1 0 4,1 0-3,-2 0 2,1 0 1,1 0 0,0 0-1,0 0 0,1 0 9,1 0-8,-2 0-2,0 0 0,0-4 2,1 4 0,1 0 2,-2 0 0,0 0-3,0 0 1,0 0 1,-3 0-18,3 0-60,-1 0 8,-4 0-160,0 0-215,-2 0 31,-2 0-76,0 0 58,-1 0-407</inkml:trace>
          <inkml:trace contextRef="#ctx0" brushRef="#br0" timeOffset="158671.9003">2301 7161 1154,'-1'0'230,"1"-2"-1,0 0-13,0-1-17,0-2-22,1 2-11,2-2-14,-2 0-15,4 0 1,-1 0-27,-1 2-12,2-3-8,0 0-8,2 1-10,-2 1-6,-1-2-10,3 1-2,-2 3-6,2-2-3,0 2 7,0-2-19,-2 0-10,2 2 1,0 2 1,0 0-2,0 0 0,0 0 5,-2 2 3,4 6-1,3-1-1,-5 1 2,-2 2-3,-1 0-1,2 3 3,-4-1 0,-2 4-5,0-1 15,-5 1-15,1 2 0,-4 0-2,2 0-2,-4 0 9,-2-4-11,-1 3-1,-2-2-4,2 0 4,-3-1-3,0-1-3,-3-2-3,4 0 3,1-1-4,-3-2 0,3 0 1,1-1-2,2-3-2,0 0-3,2-1-3,2 1-8,0-2 2,-1-2-2,4 0 2,1 0 5,-1-2 1,2-1 0,0 0-4,-1 2 16,3-3-12,0 1-2,3-1 0,-1 2 3,4-2-1,-3-1 0,4 2-1,5 0 3,4-2 1,1 0-3,4 2 0,-2 1 0,5 2 0,2 0 0,0 3 4,0 0-2,0 3 3,-1-1-6,2 3-18,-3-1-28,1 0-60,1 1 10,-4 4-161,-1-3 21,0-1-309,-3 0 44,2-1 41,-2-2-413</inkml:trace>
        </inkml:traceGroup>
        <inkml:traceGroup>
          <inkml:annotationXML>
            <emma:emma xmlns:emma="http://www.w3.org/2003/04/emma" version="1.0">
              <emma:interpretation id="{D34DBF8C-9268-40D1-B88C-C1D16E9F17E1}" emma:medium="tactile" emma:mode="ink">
                <msink:context xmlns:msink="http://schemas.microsoft.com/ink/2010/main" type="inkWord" rotatedBoundingBox="18394,12386 21729,12213 21772,13053 18437,13225"/>
              </emma:interpretation>
              <emma:one-of disjunction-type="recognition" id="oneOf35">
                <emma:interpretation id="interp175" emma:lang="en-US" emma:confidence="0.5">
                  <emma:literal>2=4</emma:literal>
                </emma:interpretation>
                <emma:interpretation id="interp176" emma:lang="en-US" emma:confidence="0">
                  <emma:literal>5=4</emma:literal>
                </emma:interpretation>
                <emma:interpretation id="interp177" emma:lang="en-US" emma:confidence="0">
                  <emma:literal>2=44</emma:literal>
                </emma:interpretation>
                <emma:interpretation id="interp178" emma:lang="en-US" emma:confidence="0">
                  <emma:literal>5=44</emma:literal>
                </emma:interpretation>
                <emma:interpretation id="interp179" emma:lang="en-US" emma:confidence="0">
                  <emma:literal>==4</emma:literal>
                </emma:interpretation>
              </emma:one-of>
            </emma:emma>
          </inkml:annotationXML>
          <inkml:trace contextRef="#ctx0" brushRef="#br0" timeOffset="163624.9774">7808 6615 1481,'3'-3'273,"-3"1"-29,0-2-26,0 4-26,1-3-18,1 2-23,-2-1-2,1 0-25,-1 1-12,1-2-8,1 1-11,-2 1-6,4-1-10,-1 0-3,0-2-10,2 4-5,0-4-3,2 2-7,0-1-7,0 1-1,5-1-6,1-1-3,1 2-2,0 0-3,3 0-8,-2-1-9,1 1-51,-2 1-29,0 1 7,-4 0-103,-1 0-39,1 1-31,1 1-28,-3-1 25,-3-1-248,-1 2 36,2 0-332</inkml:trace>
          <inkml:trace contextRef="#ctx0" brushRef="#br0" timeOffset="163859.3509">7738 6851 1561,'7'3'242,"0"-1"-28,10-1-25,0-1-17,4 2-23,0-2-18,3 0-11,-3 0-9,0 0-13,4 0-25,-4 0-30,3 0-36,-3 0-1,0 0-121,-1 0-42,-3 0-39,-5 0-51,1 0 22,-3 0-225,-2-2 25,-2 1 18,2-1 43</inkml:trace>
          <inkml:trace contextRef="#ctx0" brushRef="#br0" timeOffset="162781.2326">5942 6821 1607,'-6'-3'254,"5"3"-34,2 0-11,4 0-36,6 0-19,7 0-16,5 2-17,5 2 0,52 0-10,-21 3-8,0-3-8,4-2-14,7 1 2,2 1 5,2-1-5,2-3-6,1 2-14,3-1-2,-4 1-3,4-4-4,-8 4-4,-4-2-4,-14-5-3,-1 3 1,-32 2-1,6 0 5,1-3-7,-1 1-6,-4-1-17,1 1-29,-7-1-58,-4 0-38,-5 1 9,-4-2-133,1 3-40,-5 1-80,-2 0 28,-1 0-167,-1 0 31,-1 0-356</inkml:trace>
          <inkml:trace contextRef="#ctx0" brushRef="#br0" timeOffset="163218.7766">6822 7045 1817,'-2'-3'304,"2"-1"-37,0 1-32,0 2-25,1-3-23,2 0-21,1 1-18,0-1-16,2 2-13,1 0-14,0 2-10,1 0-11,1 0-11,3 0-5,1 0-8,0 4-7,-1 3-3,-2-3 1,0 3-6,0 3-5,-3 0-4,-2 0-4,-2 2-1,-3-2-3,-1-1-9,-5 6 4,2 1-5,-4-2-8,-4 4-4,-2-3-14,-1-1 0,-1 1 0,-2 0 0,0-3 0,0-3 0,-2 2 5,3-1 3,3-4 0,0-1 3,1-2 10,4-1 10,-1-2 5,1 0 3,2 0 7,3 0 1,-2-2-3,4 1-6,0 1-5,2-2-1,0 0-4,2-1-2,0 1-2,4-1-1,8 2-2,4-3-1,6 2 2,0-1-1,4 2-4,0-1-4,2 2-21,2 0-9,0 0-34,2 0-61,0 2 13,49 2-257,-64-2 32,7 0-229,2 1 44,0-3 42,-2 1 34,-2-1-354</inkml:trace>
          <inkml:trace contextRef="#ctx0" brushRef="#br0" timeOffset="165609.2047">8930 6347 1276,'1'-4'206,"-1"1"-9,0-1-15,0 4-16,-1 0-20,0 0-15,-4 0-8,2 4-7,1-1-10,-4 2-4,-2 5-8,-4 1-10,1 1-5,-4 2-6,1 1-5,0 2-8,-5 0-5,7-1-3,-5 2-2,1-3-6,0 1-5,-1-1-2,1-1-3,4 2 13,-2-5-20,1 0 7,3-2 10,2 0 4,1-1 8,1-4 7,0 2 7,4-1 3,-1-2 3,-1 0 1,2 1-3,2-3-9,0-1-9,0 0-4,6 2-5,-3-2-6,2 0-5,1 0-1,1 0-10,6-2-4,5 1 2,6 1-1,-2-2-4,3 0-2,-1-1 0,3 3-2,2-2-2,0 1-1,-1-1-1,1 0 0,3 2-2,-2 0 1,-1 0-1,-1 0-2,-1 0-10,-3-1-7,3 1-17,-5 0-11,1 0-20,-5 0-22,-4-2-30,1 1 11,-5-2-147,0 0-29,-3 2-24,-3-3-92,2 3 35,-3-2-110,-2 1 11,2-1-344</inkml:trace>
          <inkml:trace contextRef="#ctx0" brushRef="#br0" timeOffset="165156.1118">8858 6350 561,'6'-3'356,"-2"-1"-72,2 4 3,-1 0-23,0 0-18,-3 2-18,4 0-30,1 5 7,-1 4-14,1 5-15,-2-2-14,-1 1-15,-1 4-12,3 0-15,-3 3-12,-2 1-10,2 0-11,0-1-7,0 5-6,-3 0-7,4-2-5,-3-1-7,2 0-4,-2-1-2,4 0-6,-4-4-4,0-2-4,-1-2-11,2-2-27,-2-2-69,0 0-38,0-4 11,0 2-110,0-2-41,0-3-52,0 0 27,-2 3-208,0-6 9,-3 1 38,5-2-315</inkml:trace>
        </inkml:traceGroup>
      </inkml:traceGroup>
    </inkml:traceGroup>
    <inkml:traceGroup>
      <inkml:annotationXML>
        <emma:emma xmlns:emma="http://www.w3.org/2003/04/emma" version="1.0">
          <emma:interpretation id="{6F76E2C0-978D-4A42-9EE1-5D6500839EDF}" emma:medium="tactile" emma:mode="ink">
            <msink:context xmlns:msink="http://schemas.microsoft.com/ink/2010/main" type="paragraph" rotatedBoundingBox="9132,14256 20801,13754 20865,15258 9197,15760" alignmentLevel="3"/>
          </emma:interpretation>
        </emma:emma>
      </inkml:annotationXML>
      <inkml:traceGroup>
        <inkml:annotationXML>
          <emma:emma xmlns:emma="http://www.w3.org/2003/04/emma" version="1.0">
            <emma:interpretation id="{EB715A6A-A22D-40BA-9FB8-70DE6E9D7A4A}" emma:medium="tactile" emma:mode="ink">
              <msink:context xmlns:msink="http://schemas.microsoft.com/ink/2010/main" type="line" rotatedBoundingBox="9132,14256 20801,13754 20865,15258 9197,15760">
                <msink:destinationLink direction="with" ref="{DC55B353-61F0-496F-9763-8EA536C4FBF0}"/>
              </msink:context>
            </emma:interpretation>
          </emma:emma>
        </inkml:annotationXML>
        <inkml:traceGroup>
          <inkml:annotationXML>
            <emma:emma xmlns:emma="http://www.w3.org/2003/04/emma" version="1.0">
              <emma:interpretation id="{8F8DE921-3CE2-4969-A1A5-1F73948D9F90}" emma:medium="tactile" emma:mode="ink">
                <msink:context xmlns:msink="http://schemas.microsoft.com/ink/2010/main" type="inkWord" rotatedBoundingBox="9132,14256 10819,14183 10884,15687 9197,15760"/>
              </emma:interpretation>
              <emma:one-of disjunction-type="recognition" id="oneOf36">
                <emma:interpretation id="interp180" emma:lang="en-US" emma:confidence="0.5">
                  <emma:literal>3/4</emma:literal>
                </emma:interpretation>
                <emma:interpretation id="interp181" emma:lang="en-US" emma:confidence="0">
                  <emma:literal>34</emma:literal>
                </emma:interpretation>
                <emma:interpretation id="interp182" emma:lang="en-US" emma:confidence="0">
                  <emma:literal>4/4</emma:literal>
                </emma:interpretation>
                <emma:interpretation id="interp183" emma:lang="en-US" emma:confidence="0">
                  <emma:literal>344</emma:literal>
                </emma:interpretation>
                <emma:interpretation id="interp184" emma:lang="en-US" emma:confidence="0">
                  <emma:literal>15B</emma:literal>
                </emma:interpretation>
              </emma:one-of>
            </emma:emma>
          </inkml:annotationXML>
          <inkml:trace contextRef="#ctx0" brushRef="#br0" timeOffset="205858.5901">-2025 8946 1121,'-3'-5'191,"2"2"-25,-3 0-21,2-1-15,0 4-10,0 0-12,-3 1-12,-1 2 4,3 1-6,-5 3-9,-3 3-6,-5 1-10,2 2 0,-1 2-15,-1 0-7,1 1 0,-4-1-6,3 1 13,0 1-21,-3 0-2,2 0-2,0-3-8,0 1 0,3 0 3,0 0-5,0-2-3,3-2 3,-2 0-7,5-3 3,1-1-2,-2 0-3,3-2 2,2 0 2,0-1 2,1-1 14,2 0-9,1-1 5,0 2 0,0-3 6,3 2-2,-1-1-6,4 1 1,0-1-3,1-2-3,7 1 0,5 1 15,2 0-18,3-2-5,2 2 6,2-2-3,1 0-1,2 0-1,3 0-5,-1-2 4,52-2 3,-39 1 0,-26 2 1,8-1-11,4 0-22,2-1-18,-3-1 4,0 3-65,-2-2-29,2 0-30,-6 1-25,-1 0-51,-1-2-147,-2 2 28,-3 0-488</inkml:trace>
          <inkml:trace contextRef="#ctx0" brushRef="#br0" timeOffset="205405.5155">-2081 8970 1006,'4'8'197,"1"1"17,0 3-6,-1 1-15,2 1-22,-5 3-14,4 1-5,-1 0-20,0 2-11,0 0-12,0-1-9,2 3-11,-5 0-6,2-1-5,-1 0-5,2 2-7,-4-2-4,4-1-4,-3 0-4,2 0-7,0-3-5,-1-1-11,-1-2-38,0-3-36,2 0 5,-3 0-81,0-2-23,0 0-27,0-3-22,0 1-19,0-3-82,0 2-511</inkml:trace>
          <inkml:trace contextRef="#ctx0" brushRef="#br0" timeOffset="205014.8988">-3270 8884 887,'4'-7'186,"0"0"-3,0 1-22,1-2-17,-1 1-16,-3 0-9,4 2-8,-1-2-25,0 3-13,2-1-5,-4-1-9,3 2-4,-1 1-4,0 0-5,2-1-6,-2 2 2,1 2-2,2 0 3,-2 2-5,0 0 12,0 0-2,0 2 0,-1 1-2,1 0 4,-3 2 3,1 1 1,-1 0-13,0 0 7,-2 2-7,0 0-1,0 0 3,0-2-7,-2 5-2,-1 2-3,-1 0-2,1-2-2,0-1 1,0-3-8,2 2-1,-3-5-3,2 0 1,-1 1 0,3-2-3,-3 0 3,2 0-6,1 0-16,0-2-1,0-1-6,0 1 0,0 0-2,0 0 2,0-2 6,4 2-3,-4 1-2,5-1-3,-1 0 4,1 0-5,1 1 1,0 1 3,3 1-2,4 1 2,0 2-1,-2 0 5,2-1 15,-1 2-17,-1 0-1,1 1 1,-4-1 5,2 0 19,-4-2 22,1 1-8,-6-1 12,2-2 0,-3 3 4,0-3-5,0 3 3,-3-3-8,-1 4-4,-2 2 0,-4 0 0,-2-1-1,0-1 1,-2-1-10,2 0 8,-4-1-3,1-3 0,2 0 1,-4-2-8,5-1 4,-1-1 2,-2-1-7,1 0-4,0-3-6,1 1-14,2 0-19,1-2-22,0 0-19,3 1 7,1 0-57,1 2-43,1-3-58,-1 1-24,4 1-19,-2-1 21,3 2-229,0-3-402</inkml:trace>
          <inkml:trace contextRef="#ctx0" brushRef="#br0" timeOffset="195077.8883">-2624 8341 1016,'0'-3'248,"1"1"-21,2 0-18,-2 1-19,1 1-33,1-2-22,-3 2-22,0-1-22,2 1-2,-2 0-12,2 0-9,-2 1-3,1 2-5,2 1-1,-2 2 3,1 1 0,-1-1 11,2 10-23,0 0-2,-2 2-4,2 5-3,-2 1-1,4 3 2,-5 3-8,0 0 2,1 0-3,-1 0-6,1 2 5,-1-1-1,2 0 0,2 3-2,-1 0 2,-2-1-8,1 1 16,-2 0-19,0-4-1,1 4-2,-1-4-3,3 0 6,-3-1-8,0-2 1,0 2-3,1 0-1,1 0 1,-1-4-1,1 4-3,-2-4 3,0 1 0,0-1-3,0-2 0,0-2 0,0 2 0,0 1-1,0-3 1,0-1-1,0-1-2,0 0 2,0-4 0,0-1-2,0 1 2,0-3 0,0-4-1,1 3-1,-1-1-1,3 5 1,-3-2-2,1 0 14,-1 0-14,0 0-3,0-6 4,0 3-2,0-2 3,0-1 1,0 1-7,0-1 7,0 0-1,0-1 1,0 0 0,0 0-1,0 0 4,0-1-1,0 2-3,0-1 4,0 1-6,0 0 0,0-2 0,0 1 2,2 3-3,-2-3 3,0 0-4,0 3 0,0-3 1,0 1-1,0 0 2,0 0 1,0 1-3,0-2 1,1 2 3,-1-1-2,1-1-20,1 1-53,1 0 6,-3-3-129,2 3-41,1-3-90,0-1 29,-2 0-179,2-1 30,0-2-331</inkml:trace>
        </inkml:traceGroup>
        <inkml:traceGroup>
          <inkml:annotationXML>
            <emma:emma xmlns:emma="http://www.w3.org/2003/04/emma" version="1.0">
              <emma:interpretation id="{F0E5A154-ECA8-4702-B6AB-5FD7C6B076F4}" emma:medium="tactile" emma:mode="ink">
                <msink:context xmlns:msink="http://schemas.microsoft.com/ink/2010/main" type="inkWord" rotatedBoundingBox="12662,14152 16671,13980 16728,15304 12719,15476"/>
              </emma:interpretation>
              <emma:one-of disjunction-type="recognition" id="oneOf37">
                <emma:interpretation id="interp185" emma:lang="en-US" emma:confidence="0.5">
                  <emma:literal>19113/20128/30/35140</emma:literal>
                </emma:interpretation>
                <emma:interpretation id="interp186" emma:lang="en-US" emma:confidence="0">
                  <emma:literal>19/13120128/30/35140</emma:literal>
                </emma:interpretation>
                <emma:interpretation id="interp187" emma:lang="en-US" emma:confidence="0">
                  <emma:literal>19/13/26128/30135140</emma:literal>
                </emma:interpretation>
                <emma:interpretation id="interp188" emma:lang="en-US" emma:confidence="0">
                  <emma:literal>19113/26128/30/35140</emma:literal>
                </emma:interpretation>
                <emma:interpretation id="interp189" emma:lang="en-US" emma:confidence="0">
                  <emma:literal>19/13126128/30/35140</emma:literal>
                </emma:interpretation>
              </emma:one-of>
            </emma:emma>
          </inkml:annotationXML>
          <inkml:trace contextRef="#ctx0" brushRef="#br0" timeOffset="196952.8111">188 8288 947,'0'-3'173,"0"1"-5,0-2-20,2 3 17,-2 0 3,0-1-3,0-1-1,0 1-14,0 0-5,0 0-19,0 1-20,0-1-21,0 2-10,0 0-8,0 0-3,0 0-2,0 0 0,0 2 1,2 3-4,-2 0-5,2 2 8,-1 6-2,2 4-1,-2 1-7,2 3 0,0 1 1,0 0-7,1 3 4,0 1-8,0 1-2,1 1-2,-3 1-4,3 5-1,-3-3 0,1-1-4,0 4-3,0-1-3,-2 0 2,3-2-1,-2 1-5,-1-4 0,1 3-3,0 1 1,1-3-2,0 1 8,0-3-11,1 2 1,-2-1-1,0 0-1,1-4-3,0-1 1,0 0-1,0 2 3,1-5-5,-1 2 1,-2-3 0,3-2-3,-4 1 4,2 0-7,0-1 4,0-1 10,-2-1-12,1-2 1,-1 1 0,0-3 1,3-1-1,-3-1 9,0 2-9,0-4 2,0 4-1,1-3 1,-1 1-4,2-3 3,-2 2 0,0-1-3,0 1 3,1-1-4,1-1 3,-2 0-2,0 1 2,0 0-2,0-3-1,0 4 1,0-4-5,0 3 0,0-3-4,0 3-8,1-2-4,-1 0-9,0 0-16,0 0-18,0 0-14,0 0-22,0 0 9,0 0-74,0 0-30,3-1-25,-2 4-72,2-4 26,1-1-218,-2 1 35,2 0-344</inkml:trace>
          <inkml:trace contextRef="#ctx0" brushRef="#br0" timeOffset="208077.1913">539 8711 1275,'0'0'277,"0"4"-25,0 1-25,0 0-19,0 3-15,0 0-15,3 6-16,-3 1-15,0 0-17,0 5-8,1-2-15,1 1-8,-2 1-7,0-2-11,1 3-5,1-1-7,-1 0 5,2 0-17,-3-1-9,3 4 0,-3-4-2,1-1-4,-1-2-11,0-1-37,0 0-54,0-4 6,0 1-135,0-2-49,1-2-44,-1 0 22,0 2-231,0-6 17,0 0-369</inkml:trace>
          <inkml:trace contextRef="#ctx0" brushRef="#br0" timeOffset="208592.8979">769 8720 1016,'14'-13'183,"0"1"-15,2 1-23,-3 3-18,-1 1-18,-2 2-9,1 0-13,-1 2-12,0 1 8,-2 2-25,-1 0-5,0 2 12,-1-1-18,1 3-2,-3-1 0,3 2-2,-3 2-9,1-1-10,-3 3-4,1-1-4,-3 0 0,0 0-6,0 2-2,0-2 2,0 3-8,-3 1-11,1 3-7,-1-1 6,-1-3 2,-1-1 0,1-1 2,3 0 8,-2-3-1,2 0 3,-1-1 15,2-1-1,-3 0 26,3-1-4,0-2-5,0 2-15,0 0-9,0-2-5,3 1 3,0 0-9,1-2 1,2 1 2,-1-1-3,1 2 5,1-1-6,0 1-1,2-1-1,-4 1 9,2 0-2,4 3 5,3 1 1,-1-2 2,-3 4-7,1-1 7,0 3-3,-1-2 23,-3 0 3,0 0 5,-3 0 6,-1-1 8,-1 1 15,-2-1-4,0 0-2,-2-1-8,-2 4-2,-2 1-3,1 0-5,-5-2-5,-1 1-3,-2-2 1,2 1-3,-2-2-4,-1 3 0,0-4-3,2-1-6,-3-2-9,4 0-8,0 1-13,3-3-17,1 1-23,0 0 3,1-2-98,5 0-75,-4 0-27,4 0-133,-2-2 29,3 0-102,3 1-329</inkml:trace>
          <inkml:trace contextRef="#ctx0" brushRef="#br0" timeOffset="197812.1101">1384 8207 930,'3'-1'183,"-3"1"-16,0 0-16,0 0-8,0 1-7,2 2-15,-1 3-14,2-1-12,-3 1 16,0 3-2,1 3-4,2 6-8,-2 1-10,1 1 0,1-1-7,-1 2-11,1 2 1,1-1-8,1 0-3,-1 2-6,-1 3-3,1-1-1,0 0-7,0 3-2,1-2-3,-1 0-3,-1 0-6,2 1 2,1-1 0,-2 2 1,2-1 4,-1-2 4,-1 0-1,5 0-4,-6 0-8,4-2 4,-3 1-1,2-2 2,-2 0-3,1-1 16,0-1-18,0 0 1,1 1-6,-2-3-3,0 1 1,2 0-2,-2-2-2,0 2 2,0-4-5,1 2 0,-2 1 0,-1-4-1,3 1-2,-1 1-4,-1-5 5,-1 2-1,1 1 2,1 1-4,-1-1-1,0-4 10,-3 1-12,1-2 1,4 1-4,-5-2 2,1-1 3,-1 0 1,1 1-3,1-3-9,-2 2 4,0-2-19,1 1-32,-1 0-37,0-1 6,2 0-99,0-1-77,0 1-63,1-2 30,-2 0-190,3-4 35,0 2-333</inkml:trace>
          <inkml:trace contextRef="#ctx0" brushRef="#br0" timeOffset="209186.5829">1975 8720 1155,'9'-6'183,"-1"1"-24,1 1-15,-2 1-18,1 1-4,-4 2-15,2 2 3,0-1-8,-2 5-6,1 2-8,3 6-9,-3-1-3,-2 1 10,-2 1-16,-1 3-6,-2 0-10,-4 3 3,-1-2-7,-3 2 11,-1 2-16,-2-1-15,-1-1-10,-1-1 1,-1 0-9,-1-4-7,-1 1-7,3-3-14,-1 1 3,2-2 0,-1-3 3,-1 0 2,7-4 16,-1-2-2,0 1-1,1-3-1,5-1-27,1-1 2,-2 0-1,3-1 13,2-1 2,0-2 39,2 1 7,-1 1 4,3-2 1,2-1 1,0 0-6,5 1 3,2 0-1,2 0-7,0 1-4,1-1-1,2 3 0,0 1-3,2 1 2,1 1-3,0 2-2,-1 1-28,1-1-32,-1 0 1,-1 4-105,-1-1-39,1-1-36,0 1-166,0 1 28,-4-1-567</inkml:trace>
          <inkml:trace contextRef="#ctx0" brushRef="#br0" timeOffset="209639.6743">2503 8641 1083,'0'-2'201,"-1"2"8,-2 0-5,-1 3-8,-2 5-11,-2 1-6,0 3-10,-2 2-13,1 3-4,-2-2-11,1 5-8,3 1-7,-1-2-12,4 5-4,-5-1-7,6-2-8,-1 2-7,-1-1-4,3-1-7,1 0 1,1-3-10,0-1-5,1 1-3,3 0-4,1-1 2,2-2-3,1 0 2,0-4-7,-1-1-3,5 0-2,0-3-2,0-1-9,-3-3 5,3 1-4,-3-1-1,1-3-3,1 0 1,-4 0-3,6-5-4,-2-1-7,-1-1-6,-3-1-6,-1 1-3,-2-3-2,-3 0-3,-1 2 0,-4-5-10,0-2-15,-4 0-2,-6-2-28,-2 3-17,-5 1-14,1 1-20,-2 0-3,-2 4 11,2 0-71,1 3-41,-1 5-76,3 2-125,-1 0 34,2 1-105,2 2 36,5 0-326</inkml:trace>
          <inkml:trace contextRef="#ctx0" brushRef="#br0" timeOffset="198624.5708">2842 8204 1264,'1'-1'214,"1"-2"-22,-1 1-24,-1 0-16,3 2-19,-2-2-15,1 2-17,-1 0-8,2 0-12,-3-2-17,0 2-8,3 0 18,-3 0-10,2 0 3,0 2-9,-1 2 0,2-1 16,-3 0-19,3 3 1,0 2-1,-2-1 2,2 5-1,1 3-5,-2 3-4,2 0 3,-1 4 3,-1 1 0,0 1-4,2-1-8,-1 4 2,1 1-4,-1 0-3,-2 1-4,2-1-9,0 2 6,1 0-3,-1 1-2,0 1-3,-1 1-2,1-2-2,-1 0 0,5 1-1,-3-3-3,0 2 1,-1-5-3,3 2 1,-4-1-2,3 0 0,-1-1-1,0-2 0,-3 0 1,4-1-3,-1-1 0,-1-1 0,-1-2 4,0 0-6,1-6 5,1 4-6,-3-3 3,1-1-1,-2-1 0,0-2-1,2-2 1,-2 0 0,0 1-4,2-3 3,-2 0-3,0 2 3,0-2-1,1 0 3,-1 3-2,0-4-1,0 1 3,0 1-3,0-1 0,0 1 3,0-1-10,0 1-28,0 0-37,0-3 7,0 2-139,0 4-44,-3-4-34,3 1-116,0-2 38,-2 1-119,2-1 28,0-2-296</inkml:trace>
          <inkml:trace contextRef="#ctx0" brushRef="#br0" timeOffset="212327.1553">3441 8618 1111,'0'-9'213,"0"3"-16,0-2-17,0 1-9,0-1-17,3 1-16,0 1 2,0-1-28,-2 0-11,5 1-6,-3 1-12,-2 0-6,5 0-13,-4 0-8,3 2 0,-3-1-4,1 4-2,3 0 5,-3 0-4,-2 4-2,5-1 5,-3 3 1,-1 2-1,0-1-8,-2 2 1,0 7-1,-2 2-4,-3 2-2,-2 4 0,-3-3-2,0 0-4,-1 2 1,-2-2-4,-1 2-5,0-4-9,0 1-1,-3-2-12,2 0-5,-2-1-15,0-3 4,0 1-8,3-1 0,-1-3-1,-1-1 3,4-2 3,-1-1 2,3-1 2,0-3 7,3 1-5,2-3-4,-1-1 1,0 0 0,5-1 3,0-1 5,1 0 4,0-1 16,2 0 8,1 0 6,1-1 0,2 1 0,5-4 6,2 4 1,2-5-2,-1 4-1,3 1 2,0 0-4,-3 0-2,2 3 8,-4-2-11,0 2-5,3 2 1,2 0-19,-2 1-26,1 1-43,-1 0 4,-1 4-128,3-1-43,-3 1-27,-1-1-81,-3 1 33,-1-1-167,1-1 30,0 0-309</inkml:trace>
          <inkml:trace contextRef="#ctx0" brushRef="#br0" timeOffset="212998.9663">3816 8591 1165,'-5'-1'167,"-1"1"-27,0 0-17,2 1-16,-1 3-11,2-1-10,-3 2-6,2 0-10,0 2-2,1-1-3,2 0-3,-2 3-4,0-3-1,3 3 3,0-3-5,0 2 1,0 1-7,3-1-6,-2-1 6,1-1-5,2-1-4,-1 2-6,-1-3-26,4 0-6,-2-2 0,2 2 12,-2-2-13,2 0-2,-2-2-2,1 0-2,0-2 4,0 0-4,-1 1 4,1-2-4,-1-3 0,-1 4 1,2-4-4,0 2 10,0-2-3,-2 2-2,1-3-1,0 2-5,1-1 2,-1 0 9,-1 0 14,-1 1-2,1 1 13,1 0-5,-4-1-1,5 2-15,-3 0-7,0 0-8,1 0 0,-2 1 13,0 2 7,1 0-3,-1 0 17,-1 2 6,2 2-1,-2 1 7,0-1 0,0 4 0,-2-1 3,2 7-6,-3 2 12,-2 0-6,1 2-3,-1 2 2,1 1-7,-1-2-4,2 1-2,0-2-4,-1 0 2,2 0-3,0-3-1,0-1 0,2 0 0,0-4 2,0 0 2,0 0 3,2-3 2,0 1-3,0-2 7,2 1 1,0-2 12,0-1-13,3 1-2,-1-1-1,2-2 6,0 1 5,-1-3-2,0 0-1,0 0 1,0-1-4,0-1-1,0-1-1,1-6-3,2 1 0,0-4-5,0 0-1,-3-2-1,-3 0 7,1-2-14,-3-1-2,-2 5 0,-2-5-12,-3 2-10,1-1-11,-5 1-21,1 2-24,-4 3 6,1 0-117,-1 3-29,0 2-25,1 2-23,1 2-26,0 1 27,2 1-234,0 1 28,1-1-337</inkml:trace>
          <inkml:trace contextRef="#ctx0" brushRef="#br0" timeOffset="213639.5618">3952 8659 1141,'0'-3'187,"0"1"-20,0-1 27,3 2-21,-3-2-14,0 2 6,0-3-22,0 3-9,0-2-16,0 1-3,0 1-7,0-2-13,0 0-5,0-1-10,0 3-7,0 0-7,0-3-4,-3 1-10,3 2-4,-1-3-9,-2 2-1,0-1-6,1 0 1,-1 0-5,0 0-1,-1 1-5,1-2 0,-1-1-3,-2 2-5,1 2-6,0-3-8,-2 3-6,2-3-17,-1 2-12,0 2-17,1-3 6,-2 2-74,0-1-21,3 2-29,-3 0-18,0 0-18,4 0-25,-4 2 19,4-1-711</inkml:trace>
          <inkml:trace contextRef="#ctx0" brushRef="#br0" timeOffset="199390.2363">4197 8260 822,'1'6'171,"-1"1"-6,0 2-5,0 2-6,0-4-14,0 8-17,0 3 3,0 2-14,-3 0-7,3 1 1,-1 0-9,1 2-2,-1 1-6,1-2 6,0 1-4,0 0-8,0 0-4,0 1-3,0 0-4,0 0 7,1 2-1,0 0-4,1-1-3,-1 2-7,-1-1 7,4 0-6,-2 1-8,1-3-3,-1 0-9,1 2-3,0 0-2,3-2-7,-2 2-1,-3-4-2,2 1-1,0 0-4,-2 1-3,2-1-1,-3-2-4,3-3-2,-2 1 1,-1-3 1,2-1-6,-1 1 1,-1-3 1,0 1-7,0-3 5,0-1-4,0 0 1,0-3 13,0 1-12,0-1-6,0 1 5,0-2 1,0 1 2,0-1-7,0 1-2,0-1-18,0-1-31,0 0-36,0 1 9,1 0-74,-1-1-34,0 2-58,0-2-35,0 0 24,3-1-230,-1 2 30,-1-3-351</inkml:trace>
          <inkml:trace contextRef="#ctx0" brushRef="#br0" timeOffset="196077.8289">-1015 8278 952,'3'-1'196,"-2"-3"-12,2 4-21,-3-1 13,0 1 3,0 0-10,0 0-1,1-2-10,-1 2-1,0 0-16,2-2-9,-2 2-9,1 0-11,-1 0-7,0-2-12,1 2-15,-1 0-2,5-1-9,-5 1-9,0 0-8,0-2-12,0 2-1,0 0-7,1 0-5,0 0-12,-1 0-8,0 0-6,0 0 3,2 0 0,-2 2-2,1-1-1,1 5 2,-2-1 1,2 1 1,0 1 1,-1 2 10,-1 0-7,2 7-5,2 2 3,-3 7 1,2-3 1,0 2-5,0 1 5,0 3 1,-1 0 1,3 2-1,-3-1 1,1 3-6,1-2 1,-1-2 2,0 3 0,0-2 3,1 1-7,-3 0 3,4-1 1,-4 2 0,2-2 3,-2-1 12,1 0-16,0-1 2,1-1-1,-1-2 1,-1 1 12,-1 0-12,3-3 0,-2 2-4,2 1-2,-1-2 0,2-3 8,-4 3-3,0-4-2,0 1-2,0-3 4,1-2-5,-1 0 1,0-3 1,2 2 1,-2-2 1,1 4-3,0-2 3,1 2-1,1-2 2,-3 0-3,0-3 2,0-2 3,0 2-4,0-1-1,0-2 0,0 2 0,1-2 3,-1-2-4,1 3 0,1-1 5,-2 1-2,1-3-1,-1 3-1,0-4 0,2 4-2,-2-1 1,0-1 1,0 1-3,0-1 2,0-1-5,0 1 5,0 0-2,2-1-1,0 1 12,-2-2-13,1 1 2,-1 0-1,2 0-7,-1-2-14,-1 1-35,3 1-37,-3-1 7,1-1-85,1 2-39,0-1-37,0-2-158,1-2 32,-2 3-80,2-4-360</inkml:trace>
          <inkml:trace contextRef="#ctx0" brushRef="#br0" timeOffset="202640.0742">6964 8236 909,'3'0'184,"-3"0"-11,3 1-10,-3 1-19,1-1-16,-1 3-15,2-1 35,-2 2 1,0 2-3,0-1-6,0 2-1,0 1-4,0 2 7,0 2-29,0 4-6,-3 2-7,0 1-8,3 0 2,0 0-8,0 2-6,0-1-5,-1 2 1,1 1-2,-2 2-5,1-2-7,-3 1-5,4 1-6,0 0-2,0 1-5,-2-1-9,2 1 5,0-1-4,0 0-1,0 0-2,0 2-4,-3-3-1,3 0-7,0 0 1,0-1 1,-1-2-1,0-1-5,-2 1-1,3-3 0,0 2-3,-3-1 0,3-3 1,-1 0-2,-1-1 1,2-2 0,0-1-1,-1-2 4,-2 1-5,3-3 1,0 0 1,-3 0-4,3 0-19,-1-1-29,1 2-71,0-2 11,0 1-154,-2-3-54,2 1-184,0 0 39,0-3-28,0 1 31,0-4-349</inkml:trace>
          <inkml:trace contextRef="#ctx0" brushRef="#br0" timeOffset="200280.8089">5500 8154 830,'3'0'180,"-3"0"-22,2 0-14,0 3-3,-2-2-6,0 2-3,0 1-14,0 2 17,0 3 10,0 0-2,1 5 0,-1 4-5,0 3-4,2 2-7,-2 0-7,1 4-3,-1-4-9,3 3-10,-3 0-6,1 2 4,1 4-19,-1 1-6,-1-2-7,0 2-10,0 0-1,0-1-3,1 2 1,-1-1-8,0-1-1,2 2-3,-2-3-3,0 2-1,3-1-3,-2-2 5,-1 3-11,0-5 0,0 2-1,0-1-3,0-2-1,0-2-3,0 3 0,0-5-2,0 0-2,1 0 1,1-3 7,1-2-7,-3-1-3,0-2-3,0-2 4,0-2 1,0-1-5,2 0 4,-2-2-3,2 0-59,-2 1-67,1-1 8,-1 1-156,2-3-66,-1 0 27,0 0-213,-1-4 36,0 2 43,0-2-349</inkml:trace>
          <inkml:trace contextRef="#ctx0" brushRef="#br0" timeOffset="206624.1554">-550 8755 1378,'0'-7'252,"-3"0"-27,1 1-17,-3 0-30,-1 0-19,-1 0-17,-3 0-12,-4 0-13,0 0-21,-1 2-6,2 1-1,-1 3-20,3 0-7,-5 3-8,0-1-6,0 3-6,-1 3-4,0-1-4,5 7-4,-2-4-2,1 2-1,2 3-4,1 0 1,3 1-3,-1 1 14,5 1-16,-1-2-3,4-1 1,0-1-8,0-3 3,0 3-7,5-2-4,2 1-6,2 1-17,0-1-12,3-4 4,2 2-23,-3-4 3,3 1 5,-1-4-27,-2-2 0,0 0-10,-1-2 8,0 0 5,2-4 0,1 0 6,1-4 3,-3 1 12,1-4 0,-1 2 6,-1-1 10,-2 0 11,0-2 10,-3 3 4,0-1 3,-2-1 17,0 3 5,-2-1-2,2 0 32,0 1 12,-2 0 7,1 0 0,-1 1 8,-1 0-10,3 3-9,0-3-8,-3 2-17,0 0-10,1 1-4,-1 0 2,4 2-2,-4 2-5,0 0 0,2 0 7,-1 4-2,1-1 0,-1 3 1,3 8 3,-2-1 3,0 3-5,0 4-2,-1-1-3,-1 3 1,4 3-4,-2-2 4,-1 1-1,-1 3-1,0-2 3,0 2-5,0-3 1,0 2-2,0-1-5,0-2 3,0 2 3,0-4 3,0-3-5,0 0 4,-1-3 1,1-1 3,0-3 3,0 0-18,0-2-28,0-1 3,0-1-146,0-1-42,1 3-37,-1-6-176,0 2 32,0-1-48,0-3-338</inkml:trace>
          <inkml:trace contextRef="#ctx0" brushRef="#br0" timeOffset="215358.1815">4662 8571 1277,'-2'-4'227,"2"1"-25,0 1-19,0 0-14,0-1-13,0 2 2,0-4-26,0 4-13,0-2-8,0 1-4,0-1-8,0 1-4,2-3-11,-2 0-9,0 2-3,4 0-7,-3-1-4,1 2-4,-2-2-2,1 1-8,2-2-8,0 2 0,-2-3-7,2 3-3,0-2-9,1 2 3,-1-2-6,2 1 0,1 0-6,-1 0 1,2 1-1,-2 0-3,7-1-3,1-1-2,-2 2 0,0 0-2,-2 0 0,1 0-3,-2 0-5,-1 3 3,2 0-2,-5 0-2,3 3 0,-2 1 4,0 0 3,-3 0 0,1 4 1,-1-1 1,-1 1 4,-1 7-2,-3 2 2,-1 1 4,-2 0-2,1 2-3,-2-2 13,1 0-6,-1 0 2,-1-1-4,1-3 0,1-1-3,0-2-1,2-3-2,0-1 3,0-1-1,0-1 3,2 0 0,1-1 2,-1 1-6,0-2-17,2 0 17,-3-2-28,3 1 5,0 0-16,0 0 5,3 0 3,-2 0 0,2-1-3,0-1-1,4 1 4,-2 1 4,1 0-4,1-1 4,-2 2-2,8 1 3,-2 2-3,1 1 9,2 0-3,-2 2-3,-1 0 3,-1 0 23,2 4-18,-5-4 4,1 3 9,-2-4 4,-2 2 13,-3-2 9,3-1 0,-4 1 8,0-2 7,-4 3-3,4-3-4,-7 4-2,-1 0 0,-3 0-5,-2 0-1,-1-2 0,-2 0-2,0-2-1,0 0 0,-1-1-5,0-1-4,1 0 0,0-3-17,2-1-18,1 3-12,4-3-11,-3 0-16,3-3 6,0 3-71,2-1-21,2-1-39,-1 0-25,2 1-27,-1-1-60,3 1 23,-1-2-642</inkml:trace>
          <inkml:trace contextRef="#ctx0" brushRef="#br0" timeOffset="215826.9609">5168 8689 1236,'0'0'226,"0"0"-18,-1 2-9,-2 0-20,0 2-13,1 1-13,-1 0-13,0-1-9,0 2-11,0 2-10,-1-1-7,4 1-1,-3-1-5,3 1-9,0 0 6,0 0-7,0 0-7,0 1 9,0-3-18,3 3-8,0-3 1,0 0-2,1 5-2,4-1-5,1-2 6,-2-2-14,1-1-4,-2-1-2,2 1 0,2-4-4,-4 1 1,-2-2-6,4 0 1,-1 0-4,2 0 0,1-3-3,1-5-2,0 2-2,-1-2-1,0 0-3,1-2 2,-4-2-7,-1 1 0,-2-1-3,-1 0-2,-2 3-4,-1-1-14,0 2-4,-4-5-17,2 1-17,-3 1-10,-1 2-50,-1 1 10,-1 2-88,2 0-34,-1 1-50,-1 4-45,-2 1 28,0-2-194,-4 4 35,-1 1-401</inkml:trace>
          <inkml:trace contextRef="#ctx0" brushRef="#br0" timeOffset="217404.9839">5855 8514 1216,'0'-8'215,"0"1"-28,0 0-9,0 1-31,3-3-16,-2 4-12,2-1-13,1-2-14,0 1-13,1 2-7,0-2-6,1 3-11,4-1 1,0-1-12,-1-1-6,0 2-7,-1 2-6,2-1 2,-3 3-10,0 1-3,1 0-4,0 1 1,-3 3-1,5 0-1,-3 3 3,0 0-5,-1 1 1,-2 0 5,-3 1-5,2 1-2,-3 0 6,0 4 2,-3 1-5,2 2-1,-2-3 2,-3 2-8,2-2-2,0-1-5,-2-2-4,2-2 4,1-1-1,1 0 4,-3-1 0,4-2 4,-2-1-1,2 2 9,-2-1-1,3-2 5,-3-1 9,3 1-12,-1 1-16,1-3-4,0 1 2,0-1 1,0-1-11,1 0-1,2 0 3,0 2 1,1-2-2,0 0-2,3 1 11,0 1-14,0 0 3,-1 0-2,2 0 4,2 4 5,3 0-3,-2-1 1,-3 2 5,1-3 0,-2 3 3,1 3 8,-1-3 0,0 3 12,-3-2 15,-2-2 6,2 3 17,-3-3 1,-1 1 9,0-2-14,-2 1-5,-1 1-4,-3 1-5,-2 0-1,-3 3 0,-2-4-4,3 2-10,-2-1-14,-1-1-14,0-1-18,3-1 0,-1-2-40,1 0-16,2 1-48,-1 0-19,1-3-20,2 1-25,1-1-40,-1-1-554</inkml:trace>
          <inkml:trace contextRef="#ctx0" brushRef="#br0" timeOffset="218170.5535">6603 8529 1364,'2'-3'212,"-1"1"-16,-1 0-34,0 0-20,0 2-10,-1-1-12,-1 1-4,1 0-8,-2 0-9,0 0-7,1 0 0,-3 0-9,2 0-4,-4 0-5,5 0-4,-5 0-6,2 0-3,-2 1-5,0-1-3,3 0-9,-3 0 0,0 2-6,3 0-5,-2-2-1,2 2 6,-2-2-14,2 1-2,-1-1-4,0 0-3,0 2 1,2-1-4,-3 1-2,4-1-2,-1 1-3,-1-2 0,1 2 1,0 2-3,-1-1 0,2 0 0,0 0 1,-3 0-1,3 3-1,-3-1 0,2-1 1,1 1-1,-1 2 0,-1-1 0,1 1 1,1 0-1,-2 1 0,1 0 0,2 0 2,0 1-1,-4-1 2,5 2-6,-2-2 4,0 0-5,1 1-3,-1-3-6,0 3-6,2-3-2,-3 0-5,3 2-4,-2-2-2,1-2 4,1 2 3,0 0 10,-1-2 14,-2 0-2,3 0-1,0-1 6,0-1-13,0-1 3,0 1-2,0-2-3,3 0 10,-2 0-8,0 0 2,2 0 3,-1-2-2,3 1-3,-1-2 13,2 0-14,-2 0 4,3 0-2,0 0-2,0 1 0,0 0-1,0 0 2,2-2 3,-1 2-1,-1 0-1,3 1 1,-2-2 0,-1 3-3,9 3 0,-3-2 3,1 3 11,-3 0 1,1 2-2,1 0 0,-3 3 1,-4-1 3,3 2 7,-2 1 9,-4-1 4,3 2 2,-5-1 4,1 1 7,-2-2-1,-2-2-8,-1 5 10,-4 2 3,0-2 1,-4 2-2,-3-2-3,0-1-5,-3-3-1,0 3 1,2-2-6,-3 0 1,-1-4-7,3 2 2,-3-1 1,5-1-6,-3-2-6,3 1-12,2-2-12,1-1-15,2 0-15,1 0-23,1-2 7,1 0-96,0 0-40,4 0-35,0 0-71,-1 0 25,3 0-215,0-2 28,0 0-347</inkml:trace>
          <inkml:trace contextRef="#ctx0" brushRef="#br0" timeOffset="218779.8704">7690 8511 1564,'3'-4'206,"-2"1"-25,1 3-7,1 0-8,-2 2 1,-1 1-10,1 2-2,-1 0-14,0 3-10,2 7-10,-2 2-7,-2 2-10,1 3-6,-3 1-10,2 0 1,2 2-10,0-1-5,0 1-8,-2-1-6,0-2-7,-2 1-2,4 0-2,0-1-5,0-1-1,-2-3-1,1-1-8,1-2-2,0-2-6,0-2-10,0-1-32,0-2-33,0-1-30,0 0-28,-1-1 9,1 0-171,-3-3-44,3-1 29,-3-1-237,3-1 49,0 0 32,-1-1-303</inkml:trace>
          <inkml:trace contextRef="#ctx0" brushRef="#br0" timeOffset="219154.9687">7670 8504 853,'-4'0'158,"0"0"-14,-2 2-8,-2-1-13,-2 6 8,-4 1-18,-3 2-8,-1 2-9,0 1-5,0 1 5,-1 0-35,1-1-8,1 0-3,0 0-3,-1-1-5,1 2-4,3-3 1,0 0-2,3-3-2,0 1-1,4-3-4,-2-1 24,2 0 22,3 0 13,-2-1 5,4-3-1,-1 1-7,1-2-8,2 3-9,0-2-6,0-1-6,3 2-7,1-2-3,1 0-10,-1 0-3,6 0-3,2-2-2,5 2 4,7 0 0,-2 0-7,5 0-7,1 0 4,0 0-3,3 2 1,-3 0-3,2 0-7,2 0 3,-1 1 1,3 0-41,-1 0-21,2 0-18,-2 1 8,5 1-59,-3-4-20,0 4-21,-3-2-15,2 0-8,-3-3-22,-2 0-19,-1 0-635</inkml:trace>
          <inkml:trace contextRef="#ctx0" brushRef="#br0" timeOffset="219467.4466">8306 8680 1135,'6'-8'172,"-2"0"-23,-1 1 31,1 1 7,-2 1-18,-2 0-12,1 2-16,-1 0-11,0 0-15,-1 0-1,-1 3-15,-2 0 7,1 0-20,2 0 1,-5 3-6,2-2-5,-3 2-6,-1 3-5,-4 3 14,1 1-28,-3 3-2,3 2 7,-2-1 8,3 0-14,-1 4-2,3-3-4,1 3-2,0-1 11,4-3-14,2 1 1,-4-2-2,8-1 3,0-2-1,0 3 2,2-4-1,1 2-4,2-3 3,2 2-3,-1-4 4,-1-2-7,3-1-1,-2-1-5,2-2-4,4-2-4,-2-3-5,2-2-14,-3-4-10,-2 1-9,1-2-10,-3-1-4,2-1-13,-6-1 2,0-3-6,-4-1-34,-1 0-27,-6-1 12,1 3-90,-6 1-26,1-1-19,-5 4-14,-1 2-33,-4 0 26,0 3-215,-3 2-400</inkml:trace>
        </inkml:traceGroup>
      </inkml:traceGroup>
    </inkml:traceGroup>
    <inkml:traceGroup>
      <inkml:annotationXML>
        <emma:emma xmlns:emma="http://www.w3.org/2003/04/emma" version="1.0">
          <emma:interpretation id="{6666971B-7A0B-490B-880E-2AAC5CC6F5C5}" emma:medium="tactile" emma:mode="ink">
            <msink:context xmlns:msink="http://schemas.microsoft.com/ink/2010/main" type="paragraph" rotatedBoundingBox="9339,15524 20654,15175 20690,16362 9376,16710" alignmentLevel="3"/>
          </emma:interpretation>
        </emma:emma>
      </inkml:annotationXML>
      <inkml:traceGroup>
        <inkml:annotationXML>
          <emma:emma xmlns:emma="http://www.w3.org/2003/04/emma" version="1.0">
            <emma:interpretation id="{648D648F-1544-4622-97E2-DEEEA2556711}" emma:medium="tactile" emma:mode="ink">
              <msink:context xmlns:msink="http://schemas.microsoft.com/ink/2010/main" type="inkBullet" rotatedBoundingBox="9349,15845 9633,15836 9642,16106 9357,16115"/>
            </emma:interpretation>
            <emma:one-of disjunction-type="recognition" id="oneOf38">
              <emma:interpretation id="interp190" emma:lang="en-US" emma:confidence="0">
                <emma:literal>•</emma:literal>
              </emma:interpretation>
            </emma:one-of>
          </emma:emma>
        </inkml:annotationXML>
        <inkml:trace contextRef="#ctx0" brushRef="#br0" timeOffset="222982.8104">-2842 9944 997,'-7'-1'184,"0"1"-1,0 0-22,0 0-1,-1 0-12,-1 1-1,-2 3-11,-5 1-15,0 0-12,0 1 8,-2 0-32,1 5-2,0-2-8,3 2-5,-3 2-7,2-2-12,2 3-7,1 0 2,-1-2-5,3 2-1,2 0-6,1 0-6,3-2 5,-1 0 1,2-2 1,2 0 6,1-1-2,1 0 1,2-3 0,-1 1 3,2 0-3,0-1-9,2-1 3,-1-1 2,7 3-2,2-3-1,0-2 11,-2-2-12,1 0-3,2 0-1,1-4 2,-1-1-3,1-1-1,-2-3-6,0 0-3,-2-1-3,1-1-7,-2-4-2,-4 0-7,0 1-11,-1-2 4,-2 2-13,-2 1-11,-2-2 1,-2 1-27,2 3-6,-3 0 4,1 3-47,-3 1-15,3 2-13,-3 0-13,1 4-19,0-1-17,1 2-17,-1 0-51,0 2-544</inkml:trace>
      </inkml:traceGroup>
      <inkml:traceGroup>
        <inkml:annotationXML>
          <emma:emma xmlns:emma="http://www.w3.org/2003/04/emma" version="1.0">
            <emma:interpretation id="{7398DE90-87FD-40B3-8FEA-1510A209ED65}" emma:medium="tactile" emma:mode="ink">
              <msink:context xmlns:msink="http://schemas.microsoft.com/ink/2010/main" type="line" rotatedBoundingBox="10629,15484 20654,15175 20690,16362 10665,16671"/>
            </emma:interpretation>
          </emma:emma>
        </inkml:annotationXML>
        <inkml:traceGroup>
          <inkml:annotationXML>
            <emma:emma xmlns:emma="http://www.w3.org/2003/04/emma" version="1.0">
              <emma:interpretation id="{F4BD84FE-C9B0-462D-B807-CBC6D3C8AA41}" emma:medium="tactile" emma:mode="ink">
                <msink:context xmlns:msink="http://schemas.microsoft.com/ink/2010/main" type="inkWord" rotatedBoundingBox="10638,15784 10674,15783 10684,16114 10648,16115"/>
              </emma:interpretation>
              <emma:one-of disjunction-type="recognition" id="oneOf39">
                <emma:interpretation id="interp191" emma:lang="en-US" emma:confidence="0.5">
                  <emma:literal>,</emma:literal>
                </emma:interpretation>
                <emma:interpretation id="interp192" emma:lang="en-US" emma:confidence="0">
                  <emma:literal>.</emma:literal>
                </emma:interpretation>
                <emma:interpretation id="interp193" emma:lang="en-US" emma:confidence="0">
                  <emma:literal>l</emma:literal>
                </emma:interpretation>
                <emma:interpretation id="interp194" emma:lang="en-US" emma:confidence="0">
                  <emma:literal>1</emma:literal>
                </emma:interpretation>
                <emma:interpretation id="interp195" emma:lang="en-US" emma:confidence="0">
                  <emma:literal>|</emma:literal>
                </emma:interpretation>
              </emma:one-of>
            </emma:emma>
          </inkml:annotationXML>
          <inkml:trace contextRef="#ctx0" brushRef="#br0" timeOffset="223482.8823">-1837 9910 1801,'3'-3'307,"0"-1"-35,-2 2-34,-1-2-29,3 2-28,-3-1-19,2 1-22,-2 1-20,4 1-15,-4 0-8,0 0-11,0 0-11,1 1-6,1 2-9,-1 2-2,0 2-9,-1 0-2,5 6-6,-4 3-3,2 1-5,0 1 6,0-2-13,-2 4-1,0-3-5,1 1-1,-2-1 1,0-2-1,0-2-4,0 0 1,0-2 1,0 1-2,0-2 0,0-2-5,0 2 5,0-2-1,0-1 1,1 0-1,-1 1-4,0-4-14,0 2-15,0 0-49,0-1-74,-1-1 13,-1-2-156,2 2-70,-2-1 27,-1-3-186,3 0 39,0 0 33,0-2-318</inkml:trace>
        </inkml:traceGroup>
        <inkml:traceGroup>
          <inkml:annotationXML>
            <emma:emma xmlns:emma="http://www.w3.org/2003/04/emma" version="1.0">
              <emma:interpretation id="{4164F295-218F-4E00-93E2-322F2FB118D7}" emma:medium="tactile" emma:mode="ink">
                <msink:context xmlns:msink="http://schemas.microsoft.com/ink/2010/main" type="inkWord" rotatedBoundingBox="12031,15510 13579,15377 13619,15847 12071,15980">
                  <msink:destinationLink direction="with" ref="{DC55B353-61F0-496F-9763-8EA536C4FBF0}"/>
                </msink:context>
              </emma:interpretation>
              <emma:one-of disjunction-type="recognition" id="oneOf40">
                <emma:interpretation id="interp196" emma:lang="en-US" emma:confidence="0.5">
                  <emma:literal>23</emma:literal>
                </emma:interpretation>
                <emma:interpretation id="interp197" emma:lang="en-US" emma:confidence="0">
                  <emma:literal>2</emma:literal>
                </emma:interpretation>
                <emma:interpretation id="interp198" emma:lang="en-US" emma:confidence="0">
                  <emma:literal>33</emma:literal>
                </emma:interpretation>
                <emma:interpretation id="interp199" emma:lang="en-US" emma:confidence="0">
                  <emma:literal>z</emma:literal>
                </emma:interpretation>
                <emma:interpretation id="interp200" emma:lang="en-US" emma:confidence="0">
                  <emma:literal>2s</emma:literal>
                </emma:interpretation>
              </emma:one-of>
            </emma:emma>
          </inkml:annotationXML>
          <inkml:trace contextRef="#ctx0" brushRef="#br0" timeOffset="224935.8703">841 9664 1478,'4'-8'301,"-1"0"-37,-2 0-29,4 1-26,-4-1-25,3 0-19,2-1-21,-1-5-18,5 5-10,2-2-12,-3 0-11,1 0-12,1 3-10,1-2-9,-3 4-6,1 1-8,-1 1 5,-2 1-20,-2 0 1,4 3-5,-4 0-3,2 0-1,-2 2-8,0 1 1,-1 0 0,2 2 1,-3 0 0,0 1 0,-2 1-3,2 0-3,-2 1 2,-1 2-2,-1 4-3,-2 0 2,2 1-7,-1-2-1,0 0-10,-3 2 0,1-4-1,1 1 2,0-4 1,2 1 5,0-3 1,-2-1 3,3 0-5,0 0 7,0-2 9,-2 2 1,2-2-3,0-1-2,0 0-5,0-1-3,0 1-4,2 0 3,1-2-2,-2 2-4,3-2 1,0 0-3,2 3 2,0-2-4,2 2 10,2 1-10,1 1-8,2 0 5,1 3-2,-3-1 12,0-1-11,-4 0-3,0 2 2,-1-2 5,0 4 4,-1 1 12,-2-1-2,-3 0 12,0 0-2,0 0 2,-1-2 5,-6 4-6,1-1 4,-2 2-2,-2-3 5,-3 2-3,0-3 0,-1 0-1,2-2 0,-1-3-7,-1 2-14,1-3-15,1-1-16,-1-1-14,3-1-29,3 0 6,-1-1-131,2-1-53,-1-1-47,6 1 26,-2-2-241,0 1 37,3 0 32,0 0-300</inkml:trace>
          <inkml:trace contextRef="#ctx0" brushRef="#br0" timeOffset="224279.6728">-358 9711 1077,'3'-5'193,"0"-2"11,-2 1 4,3-1-36,0 0-10,2 1-15,-3-5-12,4 0-13,0 2-5,4-2-12,-1 3-9,-5 2-15,4-1-2,-1 5-10,-2-2-6,0 0-9,1 3-6,0 1 0,-2 0-3,-1 3 7,2 0-10,-2 4 1,-1 0 0,3 4-5,-3 4-2,-1 1 0,0 2 0,-2 2-3,0 0 0,-3 1-2,-1 0 1,-3 2-5,-2 1 0,-2-3-22,0 1-9,1-2 1,-4-1 1,1-1-4,2-1 16,-2-1-15,2-3-3,-1-2 2,-1-1 3,2-2 5,2-2 1,2 0 1,0-2 8,2-1 1,0-1 11,4 0-15,-5-2-3,4 0 2,2 0 12,0-2 0,0-1-1,2 1-1,1-2-1,1 1 8,1 0-10,2 0-1,4-2-2,3 0 3,0 0-2,3 2-2,1 0 0,0 1 10,2 0-8,0 1-6,-1 1-20,0 0-30,-1 1-48,-1 1 7,1 1-134,-3 2-44,4 2 22,-5-2-269,1-1 37,-1 1 34,0 1-301</inkml:trace>
        </inkml:traceGroup>
        <inkml:traceGroup>
          <inkml:annotationXML>
            <emma:emma xmlns:emma="http://www.w3.org/2003/04/emma" version="1.0">
              <emma:interpretation id="{5BF3389E-ADE3-483E-A4EB-C174DE5B9CB1}" emma:medium="tactile" emma:mode="ink">
                <msink:context xmlns:msink="http://schemas.microsoft.com/ink/2010/main" type="inkWord" rotatedBoundingBox="15065,15318 15352,16462 14908,16573 14620,15430"/>
              </emma:interpretation>
              <emma:one-of disjunction-type="recognition" id="oneOf41">
                <emma:interpretation id="interp201" emma:lang="en-US" emma:confidence="0.5">
                  <emma:literal>In</emma:literal>
                </emma:interpretation>
                <emma:interpretation id="interp202" emma:lang="en-US" emma:confidence="0">
                  <emma:literal>4</emma:literal>
                </emma:interpretation>
                <emma:interpretation id="interp203" emma:lang="en-US" emma:confidence="0">
                  <emma:literal>"T</emma:literal>
                </emma:interpretation>
                <emma:interpretation id="interp204" emma:lang="en-US" emma:confidence="0">
                  <emma:literal>"T.</emma:literal>
                </emma:interpretation>
                <emma:interpretation id="interp205" emma:lang="en-US" emma:confidence="0">
                  <emma:literal>#In</emma:literal>
                </emma:interpretation>
              </emma:one-of>
            </emma:emma>
          </inkml:annotationXML>
          <inkml:trace contextRef="#ctx0" brushRef="#br0" timeOffset="225967.0458">2449 9506 903,'-2'0'170,"-2"0"-11,-2 3-18,-1-1-15,0 5-11,-5 1-14,-2 0-9,-2 2-10,-1 0 10,5-1-27,-2 2-4,-2-1-9,4-1 1,-2-2-8,2 1 2,3-1-8,-1-2 8,3-2-3,0 2 17,2-2 0,0 1 4,3-1 7,-2-1 2,3 0-14,-3-1-6,2 1-5,2-1-3,0 1 11,2-2-22,2 0-2,-1 1-3,1 1-5,4-2 3,-1 2 1,9 0-6,-2 1 0,7-1 3,1-1-8,2 0 18,3 3-18,-2-2-2,0 1-32,3-1-1,-1 1-122,1-1-49,-1-1-37,1 2-78,0-1 24,0 1-650</inkml:trace>
          <inkml:trace contextRef="#ctx0" brushRef="#br0" timeOffset="225592.0851">2454 9473 1659,'2'-4'246,"-2"0"-40,0 0-30,0 1-15,0 2-13,0 1-15,1 0-9,-1 0-2,1 1-7,-1 2-5,3 5-6,-1-4-10,-1 3-11,2 6-4,-2 4-7,5 1 3,-5 0-18,-1-1 2,5 4-10,-5 0-6,0 1-5,1-1-2,-1-1-6,0-1 2,0 1 1,0-2-7,0 0-2,0-1-18,0-3-33,0-1-39,0-2-41,0-1 10,-1-2-99,1 1-21,0-3-16,-3 0-134,0 0 31,0-3-136,0 0-393</inkml:trace>
          <inkml:trace contextRef="#ctx0" brushRef="#br0" timeOffset="231669.9957">2567 10025 1035,'1'-3'204,"0"0"-23,-1 1-4,0 0-21,0 0-16,0 2-13,0-3-11,0 3-7,-1 0-16,-2 0-8,0 3-9,1-1 8,-3 0-26,1 3 0,0-1-10,-3 6-9,-1 0 3,-2-1-5,0 2 7,-1 3-8,-1-1 2,3-2-5,-5 3-3,2-1-3,0 1-1,0-2-4,1 2-1,0-1-3,1 0-2,2-3 2,-2 2-5,1-3-1,2-1-3,2-1 1,-1 0-1,3-3 19,-2 2-17,3-3-4,0 1 7,0-2 4,1 2 17,1-4-17,-4 5 5,2-3 5,2-2-2,0 0-3,0 0 11,2 0-28,2 0-8,-4 0-2,4-2-7,-1 0 7,2-1-23,0 1-5,2-2-1,2 0-3,3-3 4,0-1 1,1 0 0,0 1 1,2-1 6,-2 0 5,-1 0-2,1-2 2,0 3-1,-4 1 3,4-3 0,0 0 5,-3 0 2,4 3 7,-5-2 5,1 1 7,0 0 4,-2 2 10,-1 0 0,1 0 0,-3 3 3,-1-2 1,2 0 0,-2 1 11,0 0-23,1 1-3,-3 0-5,3 0 1,-3 2 1,1-1-6,1 1 1,-1 0-5,0 1-2,3 1 0,-1 2 1,-1-1-4,2 0 6,1 6 1,0-1-2,2 0 2,-2 2 18,1 2-18,-1-1 2,4 0 0,-5 3 2,2-1-1,1 0-1,-1 2 2,1-2 2,-4 0 2,2-3 5,-1 0-3,-1-2-1,0 1-3,-1-1-47,0-2 4,0-1-109,-1 2-43,3-2-39,-5 0-70,2-1 23,-3 2-670</inkml:trace>
          <inkml:trace contextRef="#ctx0" brushRef="#br0" timeOffset="230935.6996">2565 10072 1248,'2'-4'200,"-1"2"-19,-1 1-22,0-1-25,1 2-18,-1-1-18,0-1 0,0 2-19,0 0 10,0 0 11,0 0-4,0 0-3,0 3 6,0-1 1,2 3-5,-2 0-1,0 1-1,1 3-8,-1 1 8,0 0-18,0 4-7,0 7-6,0-2-4,0 1-7,0 1-6,0 1-3,0-1-2,0 2-4,0 0-4,0-1 1,0 1-6,0-3-4,4 7-2,-2-7-1,-1 4-2,-1-5-2,0 1 1,2-2-4,0 1 2,-2-4 0,0 0 0,0-3 1,0-1-3,0 1-2,0-4 0,0 2-8,0-3-31,0 1-40,0-1-30,0-1 11,0-1-104,0 0-53,0-1-66,0 0 26,0 0-222,0-2 33,0-2-344</inkml:trace>
        </inkml:traceGroup>
        <inkml:traceGroup>
          <inkml:annotationXML>
            <emma:emma xmlns:emma="http://www.w3.org/2003/04/emma" version="1.0">
              <emma:interpretation id="{562C0AE6-A832-4B11-8058-9BFA67EE8DD0}" emma:medium="tactile" emma:mode="ink">
                <msink:context xmlns:msink="http://schemas.microsoft.com/ink/2010/main" type="inkWord" rotatedBoundingBox="16202,15849 16314,15344 16533,15392 16421,15898"/>
              </emma:interpretation>
              <emma:one-of disjunction-type="recognition" id="oneOf42">
                <emma:interpretation id="interp206" emma:lang="en-US" emma:confidence="0.5">
                  <emma:literal>5</emma:literal>
                </emma:interpretation>
                <emma:interpretation id="interp207" emma:lang="en-US" emma:confidence="0">
                  <emma:literal>s</emma:literal>
                </emma:interpretation>
                <emma:interpretation id="interp208" emma:lang="en-US" emma:confidence="0">
                  <emma:literal>S</emma:literal>
                </emma:interpretation>
                <emma:interpretation id="interp209" emma:lang="en-US" emma:confidence="0">
                  <emma:literal>g</emma:literal>
                </emma:interpretation>
                <emma:interpretation id="interp210" emma:lang="en-US" emma:confidence="0">
                  <emma:literal>.</emma:literal>
                </emma:interpretation>
              </emma:one-of>
            </emma:emma>
          </inkml:annotationXML>
          <inkml:trace contextRef="#ctx0" brushRef="#br0" timeOffset="226779.485">4034 9498 1459,'3'-3'216,"-3"1"-25,0 2-21,0 0-20,0 0-18,0 0-13,-3 0-14,1 0-9,0 0-8,-5 0-13,1 0-7,-2 2-6,2-2 2,-2 0 1,-1 3-9,1-2-2,-2 3-2,1-4-5,1 0-6,0 0 9,-2 2-17,3-1-6,-4-1-3,4 3-3,-1-2-2,1 0-11,0 1 5,0 0-3,2-1-4,-2 1 13,3 1-19,-2 1 4,0-1-2,4 0 0,-4 0 0,2 3 13,1-2-16,-1 0-1,-1 0 7,3 3-4,-1-3 1,-1 3 6,-1 1-5,3-1 0,-1 1 0,1 1-2,0-1 3,-1 1-13,1-1-12,1 0-7,0 0-1,-2 0-6,3-1-7,-3 1-6,3-1 7,0 2-1,0-4 2,0 1 5,0 0 39,0-3-25,0 2 4,0-1 1,0-2-1,3-1 7,0-1 2,-2 0 5,2 0 15,0 0 4,-1-1 20,3-1-20,-3-2-6,4 1 3,-2 1-2,0-1 12,2 0-20,0-2-2,1 1 0,-2 1-3,4 1 6,-2-1 0,1 0-4,-1 2-3,2 1 2,-1 0 0,1 0-1,-2 0-2,0 1 2,1 1-2,2 6 7,1 2 11,-1 0 8,-2 3-8,-1 2 5,-2-4 3,0 4-2,-3-1 3,-1-4 2,-1 2-6,0 0 10,-3 2 7,-4 1 1,-1 0 10,-2 0-12,0-1-8,-3-2 3,1 0-2,-2-2-3,0 0-7,-2-2-15,1 1-8,-3-4-40,3-1-21,-1 2 6,2-5-84,1 2-23,2-3-27,1 0-34,3 0-58,0 0 26,1-1-701</inkml:trace>
        </inkml:traceGroup>
        <inkml:traceGroup>
          <inkml:annotationXML>
            <emma:emma xmlns:emma="http://www.w3.org/2003/04/emma" version="1.0">
              <emma:interpretation id="{C078D202-33A5-4A3F-9FE2-D88128971009}" emma:medium="tactile" emma:mode="ink">
                <msink:context xmlns:msink="http://schemas.microsoft.com/ink/2010/main" type="inkWord" rotatedBoundingBox="17473,15402 17494,15877 17324,15884 17303,15409"/>
              </emma:interpretation>
              <emma:one-of disjunction-type="recognition" id="oneOf43">
                <emma:interpretation id="interp211" emma:lang="en-US" emma:confidence="0.5">
                  <emma:literal>i</emma:literal>
                </emma:interpretation>
                <emma:interpretation id="interp212" emma:lang="en-US" emma:confidence="0">
                  <emma:literal>&amp;</emma:literal>
                </emma:interpretation>
                <emma:interpretation id="interp213" emma:lang="en-US" emma:confidence="0">
                  <emma:literal>1</emma:literal>
                </emma:interpretation>
                <emma:interpretation id="interp214" emma:lang="en-US" emma:confidence="0">
                  <emma:literal>Q</emma:literal>
                </emma:interpretation>
                <emma:interpretation id="interp215" emma:lang="en-US" emma:confidence="0">
                  <emma:literal>j</emma:literal>
                </emma:interpretation>
              </emma:one-of>
            </emma:emma>
          </inkml:annotationXML>
          <inkml:trace contextRef="#ctx0" brushRef="#br0" timeOffset="227310.7517">4951 9628 1058,'-11'20'194,"-1"0"-20,0-1-17,3 3-16,2-1-8,-1 1-3,1-2-8,0 0-5,3-1 1,-1 1-4,4-2-6,1-1-3,0-4-14,1 0 6,-1-2-3,6 2-1,1 1-11,1-1-1,2-2-8,3 0-1,-2-4-4,0-1 4,-1-3-16,3-1-7,-2-1-9,-3-1-3,-1-1-5,0-2-9,0-1 0,-1 0-5,-2 0-3,-1-1-8,1 0-5,-2-2-3,-2 1-2,-3-1-1,-3-1-6,-4-3-9,-1 0-8,-3 1-12,2 2-5,-4 0 2,-1 1-82,2 3-30,-1 0-28,2 3-34,0 1-27,4 0-171,-1 0 27,6 1-427</inkml:trace>
          <inkml:trace contextRef="#ctx0" brushRef="#br0" timeOffset="228138.8288">4963 9509 933,'-2'1'144,"0"0"-15,-1-1-16,3 2-13,-2 0-4,2-1-11,0 2-1,0-1-3,-3 2-4,-3-1-8,5 0-5,-2 2-1,-3 0-6,3 0-1,-4 3-6,-2 1-6,0 0-8,2 3-65,-1-2-42,1 4-53,-2 0-53,5-3 14,-2 1-266,2-4 21,1-1 17</inkml:trace>
        </inkml:traceGroup>
        <inkml:traceGroup>
          <inkml:annotationXML>
            <emma:emma xmlns:emma="http://www.w3.org/2003/04/emma" version="1.0">
              <emma:interpretation id="{A4211C32-D7F2-4E79-B050-1F8746CC0AA3}" emma:medium="tactile" emma:mode="ink">
                <msink:context xmlns:msink="http://schemas.microsoft.com/ink/2010/main" type="inkWord" rotatedBoundingBox="18892,15457 18967,15916 18729,15955 18653,15496"/>
              </emma:interpretation>
              <emma:one-of disjunction-type="recognition" id="oneOf44">
                <emma:interpretation id="interp216" emma:lang="en-US" emma:confidence="0.5">
                  <emma:literal>7</emma:literal>
                </emma:interpretation>
                <emma:interpretation id="interp217" emma:lang="en-US" emma:confidence="0">
                  <emma:literal>.</emma:literal>
                </emma:interpretation>
                <emma:interpretation id="interp218" emma:lang="en-US" emma:confidence="0">
                  <emma:literal>,</emma:literal>
                </emma:interpretation>
                <emma:interpretation id="interp219" emma:lang="en-US" emma:confidence="0">
                  <emma:literal>?</emma:literal>
                </emma:interpretation>
                <emma:interpretation id="interp220" emma:lang="en-US" emma:confidence="0">
                  <emma:literal>'</emma:literal>
                </emma:interpretation>
              </emma:one-of>
            </emma:emma>
          </inkml:annotationXML>
          <inkml:trace contextRef="#ctx0" brushRef="#br0" timeOffset="229139.9358">6189 9600 209,'-3'2'387,"2"0"-71,-2-2-41,2 1-31,-1-1-24,2 0-22,0 3-13,0-3-5,0 0-9,0 0-15,2 0-13,-1 0-15,5 2-12,-2-2-10,3 0-9,-1 0-13,1 0-5,0 0-12,1 0-2,2 0-10,3-2-5,3 2 1,1-3-8,-1 3-3,-1-1-6,-2 1 0,-1-4-4,0 4 0,-4 0-1,0 0-5,-1 0 0,1-1-5,-3 1 0,-1 0-4,2 0 4,-3 0-13,2 0-13,0 0 2,-3 0 1,1 1 8,0 1 5,-2 1 2,2 0-1,-1 1 1,-1 1 0,-1 0 8,0 1 1,0 3-2,0 3 1,-3 5 6,0 0-2,-1 1 0,1 0-3,1 2 1,-4-1-4,0 1-1,-1 0 0,3 1-1,-3 1 2,1 0-2,1-3 11,-2 2-18,3-1-15,-2-1-22,2-4-38,0-1-43,4 1 13,-3-3-115,1-1-40,2-1-202,0-3 39,0 1-66,0-2 38,2 0-315</inkml:trace>
        </inkml:traceGroup>
        <inkml:traceGroup>
          <inkml:annotationXML>
            <emma:emma xmlns:emma="http://www.w3.org/2003/04/emma" version="1.0">
              <emma:interpretation id="{96D90192-BBD4-4E67-84A7-0024228958C9}" emma:medium="tactile" emma:mode="ink">
                <msink:context xmlns:msink="http://schemas.microsoft.com/ink/2010/main" type="inkWord" rotatedBoundingBox="20246,15420 20661,15407 20675,15857 20259,15870"/>
              </emma:interpretation>
              <emma:one-of disjunction-type="recognition" id="oneOf45">
                <emma:interpretation id="interp221" emma:lang="en-US" emma:confidence="0.5">
                  <emma:literal>q</emma:literal>
                </emma:interpretation>
                <emma:interpretation id="interp222" emma:lang="en-US" emma:confidence="0">
                  <emma:literal>E</emma:literal>
                </emma:interpretation>
                <emma:interpretation id="interp223" emma:lang="en-US" emma:confidence="0">
                  <emma:literal>.</emma:literal>
                </emma:interpretation>
                <emma:interpretation id="interp224" emma:lang="en-US" emma:confidence="0">
                  <emma:literal>,</emma:literal>
                </emma:interpretation>
                <emma:interpretation id="interp225" emma:lang="en-US" emma:confidence="0">
                  <emma:literal>%</emma:literal>
                </emma:interpretation>
              </emma:one-of>
            </emma:emma>
          </inkml:annotationXML>
          <inkml:trace contextRef="#ctx0" brushRef="#br0" timeOffset="229888.8704">7978 9569 1244,'0'-6'239,"1"2"-19,-1-1-8,0 2-17,-1-2-22,0 2-20,-1-3-9,-1 3-14,-1 0-5,0 0-10,0 0-5,-3 1-17,0 0-8,0 2-11,0 0-9,-3 0-5,-3 0-9,-2 4-4,1 0-6,0 3-6,-2 0-2,2 1-3,0-2-3,3 4-1,0 1-4,4-2 0,0 3 0,1-3-1,3 2 2,0-3-5,3 2-8,0-2-5,0-2-9,2 1-6,1-1-6,-2 1-8,5 0-5,-2-2-8,1-1-10,0 2-10,2-3-8,-2-1 6,1-1-18,1-1-1,0 0-4,3-3 9,1-4 4,-1 2 9,0-1 7,1-4 3,-1 3 7,-2-1 7,2 0 16,0-2 13,0 2 1,-2 1 20,-1-1 5,-1 4 6,-1-4-2,-1 2-3,1 4-3,-2-2-11,1 1-2,-1 2-13,-2 0 1,-1 1 9,1 0 9,2 0 7,-1 0 7,-2 1-1,0 2 8,0 2-4,-5 2-2,4 2 2,-3 6 0,-3 2-3,0 1-1,0 2-1,0-2-12,1 2 8,2 0 1,-3-2-4,0 3 2,4-3-5,-3 0 3,5-1-2,0-2 6,1-2 15,0-2-19,0 1 9,1-2-1,6 2-2,-1-1 4,3 0 0,-2-1-4,7-1-3,3-3 0,2 0 1,0 0 0,1-3 0,1-1-8,-1-1 7,-2-1 1,0-1 13,0-4-18,-1-1 3,-1-1-3,-1-3-5,-5 0 2,-2 2 11,-3-4 6,-4 2-4,-1-1-4,-1-1-5,-9-3-13,-3 1-34,-4 0-41,-2 2 4,-7 3-127,1-2-18,-6 5-43,2 1-129,-2 1 32,1 4-100,-1 0-367</inkml:trace>
        </inkml:traceGroup>
      </inkml:traceGroup>
    </inkml:traceGroup>
    <inkml:traceGroup>
      <inkml:annotationXML>
        <emma:emma xmlns:emma="http://www.w3.org/2003/04/emma" version="1.0">
          <emma:interpretation id="{BCBEB68B-906C-4856-928D-4AC2EFC46B45}" emma:medium="tactile" emma:mode="ink">
            <msink:context xmlns:msink="http://schemas.microsoft.com/ink/2010/main" type="paragraph" rotatedBoundingBox="7829,16912 19703,16592 19724,17364 7849,17685" alignmentLevel="2"/>
          </emma:interpretation>
        </emma:emma>
      </inkml:annotationXML>
      <inkml:traceGroup>
        <inkml:annotationXML>
          <emma:emma xmlns:emma="http://www.w3.org/2003/04/emma" version="1.0">
            <emma:interpretation id="{EC6CC512-4811-4B70-9D1F-A8ED157203BD}" emma:medium="tactile" emma:mode="ink">
              <msink:context xmlns:msink="http://schemas.microsoft.com/ink/2010/main" type="line" rotatedBoundingBox="7829,16912 19703,16592 19724,17364 7849,17685"/>
            </emma:interpretation>
          </emma:emma>
        </inkml:annotationXML>
        <inkml:traceGroup>
          <inkml:annotationXML>
            <emma:emma xmlns:emma="http://www.w3.org/2003/04/emma" version="1.0">
              <emma:interpretation id="{A1D0315C-46F5-4BC8-B3FC-C0E937F61437}" emma:medium="tactile" emma:mode="ink">
                <msink:context xmlns:msink="http://schemas.microsoft.com/ink/2010/main" type="inkWord" rotatedBoundingBox="7829,16912 10509,16840 10530,17612 7849,17685"/>
              </emma:interpretation>
              <emma:one-of disjunction-type="recognition" id="oneOf46">
                <emma:interpretation id="interp226" emma:lang="en-US" emma:confidence="0.5">
                  <emma:literal>compare</emma:literal>
                </emma:interpretation>
                <emma:interpretation id="interp227" emma:lang="en-US" emma:confidence="0.5">
                  <emma:literal>com pare</emma:literal>
                </emma:interpretation>
                <emma:interpretation id="interp228" emma:lang="en-US" emma:confidence="0">
                  <emma:literal>com fare</emma:literal>
                </emma:interpretation>
                <emma:interpretation id="interp229" emma:lang="en-US" emma:confidence="0">
                  <emma:literal>Compare</emma:literal>
                </emma:interpretation>
                <emma:interpretation id="interp230" emma:lang="en-US" emma:confidence="0">
                  <emma:literal>com tare</emma:literal>
                </emma:interpretation>
              </emma:one-of>
            </emma:emma>
          </inkml:annotationXML>
          <inkml:trace contextRef="#ctx0" brushRef="#br0" timeOffset="238591.58">-4410 11120 930,'-9'3'162,"-1"2"-15,-1 2-1,-3-1-6,2 3-9,0 1-8,0 1-3,-2-1-16,2 3-10,-3 1-10,2-2-5,-1 4-9,2 2-8,0 0-10,3 0-6,-3-2-2,5 3-7,-1-1-1,2-2-3,2-1-6,-2-2-3,4 0 19,2-2-2,0 1 0,2-1 11,4 0-15,-2 0-7,6-1 2,0 0-12,4-3-22,0 1 0,4-2-58,1-2-42,0-2-30,5-1-22,-1-1-24,2 0-28,-4 0-54,1 0 19,1-3-223,1 1 18,-2 0-7</inkml:trace>
          <inkml:trace contextRef="#ctx0" brushRef="#br0" timeOffset="239544.6326">-4048 11313 259,'1'-5'394,"1"1"-98,-2 0-36,0-1-26,0 1-27,-2 1-25,2 0-23,-1 0-16,0 1-18,-2 0-16,0 0-14,-1 2-4,2 0-19,-3 0-3,1 0-10,-2 2-3,2 0-12,-6 3 2,-1-2-11,4 2-4,-2 0-3,4 0-4,-1 0-2,-1 1-2,3 0-9,0 0-6,1 0 7,-2 0 0,1 0 3,3 2 16,-2 1-30,2-4-15,1 3 10,0-1 1,0-1-6,4 0-4,-3 1-1,3 0 2,1-3 8,-2 2 0,-1 0 4,3-4 1,0 2-1,1-2 8,1 1-7,0-2-4,0-1 6,0 0 0,1 0-4,1-1 0,-2-2 2,0 1 5,4-4-4,2 0 4,-2-3-3,0 1 23,0-2-25,1 2 1,-4 0 0,0 0-3,1-3 8,-2 2 13,1-1 8,-2 2 10,1 1 1,-1 0-1,-4 1 0,3 1-8,-1 2-21,-1-2 8,2 1-5,-3 0-1,0 2 2,3-1-7,-3-1-3,3 2-3,-1 1 0,0 1-5,2 0 14,1 0-22,-3 0 10,1 1 0,1 1 0,0 0 2,-1 3 12,1-2-13,4 5 0,-2 2 3,2 1-1,0 2-1,0-2-1,-3 0 2,1 1 3,-4-2 0,2-2 1,-3 2-1,2-2-3,-3-1 6,1 0 0,-2-2 2,0 1 5,2-1-8,-1 0 8,0 0 14,0 0 7,-1-1 11,2 0-8,-3-2-4,0-1-5,0 1-10,0-2 7,0 0-16,1 0-1,-1-3-10,2 1 2,-1-2 1,-1 0 13,2-1-16,0-1 0,0-2 2,1 2 0,-1 0-1,1-1-2,-1-1-4,2 1-2,0 0-10,-1 0 9,0 1 0,1 1-2,0-1 2,2 0 0,-2 2-2,2-1 2,2 2-3,-4 1 0,3-1 2,0 1 0,-1 0-2,2 2 8,-1 0-4,2 0 0,-4 2-1,2 0 4,0 1-2,2-1 1,-5 1 1,3 2 4,0-1-5,-3 0 4,2-1 0,-2 2 17,2 0-17,-2-1 6,0 1-2,2-2 2,-2 0 18,-1 0-4,0 0 15,1 2 12,-3-4-5,2 0-2,-2 1-4,4-2-4,-5 0-3,0 0-3,0 0-1,1-2-5,-1 1-11,1 0 10,1-5-2,-1 1-2,2 0-3,0-1-1,0-1-1,1-4-2,3-3 1,0 1-1,0-1 0,0 1-8,0 0 6,0 4 2,-1-1-3,-1 3-3,1 0 0,1 3-2,-3-1-3,2 3-2,-3-1 2,4 3 2,-5 0-7,4 0 5,-2 0 0,2 3 1,-2 0 2,3 5 2,1 4-1,-3 2-1,2 0-25,-3 2-29,2 1-29,1 1 10,-6-1-95,2 1-25,1-2-19,-1 3-20,0-4-36,-2-1 23,-1-2-732</inkml:trace>
          <inkml:trace contextRef="#ctx0" brushRef="#br0" timeOffset="239950.8416">-3258 10997 952,'5'-6'148,"-4"0"0,3 3-13,-4 1-17,2 2-1,-1 0 7,1 2 2,-1 3-14,2-1-9,-2 10 5,2 4-5,0 2 11,0 4-25,1 3-16,-1 1-2,-1 0-7,0 1-4,1 3-3,1 1-6,-4-2-2,1 4-8,2-2-1,4 47 15,-4-63-22,0 9-3,-1 2 2,0-1-1,1 1-6,-2-2 3,0-2 2,2 2 0,-1-5-10,-1-1 5,1-4-5,-2-3 1,1-1 6,2-2 2,-3-2 4,0 0-1,0-3-7,0-1 0,0 2-14,0-5-32,0 1-8,0-2-14,0 0 5,0 0-20,-3-2-6,3-2-7,0-1-6,0-2-7,0 1-3,0-3 2,0-7 8,3-4 5,0-1 9,-2-1 5,0 1 7,4-1-1,0-1 5,1 0-672</inkml:trace>
          <inkml:trace contextRef="#ctx0" brushRef="#br0" timeOffset="241107.0213">-3050 11330 956,'-7'-4'161,"2"2"-13,2-5-12,-1 4 5,-1-1 5,1 2-17,0-2-2,-2 2-15,1-2-10,-2 1-16,1 1-12,-2 0-6,1 1-10,-2 1-4,4 0 17,-4 0-7,-1 0-34,2 0-32,1 1-23,-1 1-25,-1 1-24,3 1-27,-3-1-28,3 0-21,2 1-23,0 0-80,1 2 19,3-1-203,3 0 15</inkml:trace>
          <inkml:trace contextRef="#ctx0" brushRef="#br0" timeOffset="240169.5724">-2994 11324 2100,'5'0'21,"0"1"11,-1 2 8,2 1-7,-4 2 6,0 0 2,0 1 1,1 1 7,-3 0 7,0 1-8,-5 2 6,1 2 24,1 1-24,-1-5 0,-2 2-4,-1 0 1,-1-1-11,0-1-13,-1 0-3,2-1-53,-1-3-20,2 2-11,-2-3-17,2-3-21,0 0-13,2 1-21,0 0-19,0-2-10,2 0-18,2 0-125,0 0 21,0-2-150,2-1 1</inkml:trace>
          <inkml:trace contextRef="#ctx0" brushRef="#br0" timeOffset="240638.29">-2742 11290 427,'4'-6'378,"-3"-3"-64,1 3-42,-2 1-27,0-1-19,-3 4-22,0-2-16,0 1-18,-1 1-21,-1 1-15,-1 1-18,0 0-14,1 0-9,-1 0-9,-2 1-11,2 1-6,-1 1-9,0 2-6,-1 2-5,-2 1-4,1 0-8,1 0-1,1 0-6,1 0 0,2 1-5,0-2 12,1 1-13,2-2-4,-1 3 3,2-1 1,0-1 1,2 1-2,-1-2 2,2 3-2,0-3 3,2 0-4,1 4-1,1-2 8,0 0-8,1-4-3,-1 2 0,2-1 5,-2-4-8,0 1-9,1-1 6,-4-1-6,2 0-4,0-3-1,-1-1-1,0 2-9,-1-4 6,0 2 4,0-4 4,-2 4-4,0-3-2,1 0 4,0 3 5,-3-3 3,1 1 5,2 0 5,-1 2 9,-1-1-1,2-1-4,-3 2 1,0 0-9,1 1-9,-1 0-14,2 0 5,-1 1 1,-1 0 1,1 2 1,2 0-1,-3 0-3,2 0 2,0 2 1,1 0 10,0 1-8,1 2 2,2-2 0,1 6 0,1-1-22,-1 0-20,0 0-51,2 0 10,1 2-153,1 1-29,-3 1-50,1-5 28,1 1-218,-5-1 35,1-3-341</inkml:trace>
          <inkml:trace contextRef="#ctx0" brushRef="#br0" timeOffset="241638.2278">-2599 11235 326,'4'-6'398,"-1"2"-70,3-2-59,-5 1-44,2 0-24,1 1-18,0 1-16,-1 0 3,3 0-32,1 1-14,-3 2-11,2 0-8,-1 0-5,2 2-8,0-1-8,3 6-5,0 0-1,1 4-4,-1 1-1,-2 1-9,-1 2-3,2-1-13,-5 3 7,2 0-4,-5 3-4,0-4-1,-1-1-5,0 0-6,-2-1 0,-3 1-1,3-1-6,-1-3-2,-3-1-4,1-1 1,2 0-4,-1-3 0,1 1 2,-1-2-1,1-2-1,-3 1 1,2-4-1,0 0-4,-1 0 3,1 0-2,1-2 4,2 0-5,1-2 2,0-2-5,0 1 2,3-4-2,0-6-3,2 0 2,1-1-3,1 0-2,1 1-1,4 1-3,-1-1-8,-1 2-14,1 2-15,0-4-33,0 7 7,3-1-148,-4 3-36,1 1-23,1 1-45,-1 2 29,-1 2-215,2 0 33,-6 0-324</inkml:trace>
          <inkml:trace contextRef="#ctx0" brushRef="#br0" timeOffset="242186.0634">-2294 11399 1335,'4'1'208,"3"-1"-5,1 0-41,-1-1-15,6-2-15,5-3-12,-4 0-11,3 0-9,0-3-7,1 1-10,-2-4-3,1 3-24,-2-3-9,0 0-4,-1 0-5,-1 1 6,-3 0-5,0-1 10,-3 2-17,-3 0 1,2 2-11,-4 0-2,-2 0 0,0 2 8,0 0-8,-1 1-2,0 0 2,-2 0 3,-1 0-1,-1 2-3,0 2-2,-1-1 1,-1 2-4,0 0 1,0 0-11,0 2 2,-3 1 0,-2 3 0,0 0 0,1 3 1,1 2 12,2-1-11,1 2 4,1 1 0,2 0 4,3 1 1,1-3 1,0 1 3,2 3 2,3 0 3,3 0-4,-4-1-6,8-1-26,0 1-15,4-3 1,2-1-117,4-1-48,-1-1-41,2-1-56,2 0 26,2 0-215,1-4-396</inkml:trace>
        </inkml:traceGroup>
        <inkml:traceGroup>
          <inkml:annotationXML>
            <emma:emma xmlns:emma="http://www.w3.org/2003/04/emma" version="1.0">
              <emma:interpretation id="{D8A87F82-3079-4EC8-80FB-CB02DBBA392E}" emma:medium="tactile" emma:mode="ink">
                <msink:context xmlns:msink="http://schemas.microsoft.com/ink/2010/main" type="inkWord" rotatedBoundingBox="11139,16955 11726,16939 11734,17231 11147,17247"/>
              </emma:interpretation>
              <emma:one-of disjunction-type="recognition" id="oneOf47">
                <emma:interpretation id="interp231" emma:lang="en-US" emma:confidence="0.5">
                  <emma:literal>n</emma:literal>
                </emma:interpretation>
                <emma:interpretation id="interp232" emma:lang="en-US" emma:confidence="0">
                  <emma:literal>u</emma:literal>
                </emma:interpretation>
                <emma:interpretation id="interp233" emma:lang="en-US" emma:confidence="0">
                  <emma:literal>m</emma:literal>
                </emma:interpretation>
                <emma:interpretation id="interp234" emma:lang="en-US" emma:confidence="0">
                  <emma:literal>r</emma:literal>
                </emma:interpretation>
                <emma:interpretation id="interp235" emma:lang="en-US" emma:confidence="0">
                  <emma:literal>a</emma:literal>
                </emma:interpretation>
              </emma:one-of>
            </emma:emma>
          </inkml:annotationXML>
          <inkml:trace contextRef="#ctx0" brushRef="#br0" timeOffset="243716.1858">-1333 11137 1590,'-1'-4'259,"0"1"-28,1 1-22,0 0-23,0 1-9,0 1-23,0-2-25,0 1-3,0-1-14,0 0-19,1 1-6,0 1-11,2-2-6,0 0-9,0 1-9,1-1-5,0 0 4,2 2-14,-2-1-9,2 1 1,-2 0-4,2 0-1,2 3-2,-4-1 1,-1 1-6,4 0 0,-1 2-1,-2 0-1,0 0-2,0-1-1,2 3-7,-3 2 4,-2-2 6,1 1 1,0 0-3,-2 0-2,0 1 4,0-1-1,0 0-5,0 2 2,0-2 0,-2 0-2,0 1 0,1-3 0,-2 2 2,3-1-3,-4-2 5,2 1 4,0 0-6,0-1-3,2-1-9,-4 0-6,2-3-13,1 1-10,1-2-6,0 0 9,1-2-4,1-1-2,2 0 2,-1-2 4,4-2 5,1-2 1,-1-3-4,6 1 2,-6-3 9,7 1-5,-3-1 5,2 3-3,0-2 6,1 3-2,0-3 2,0 1 3,0 1 0,0 1 4,0-2-4,-3 2-1,0 3 2,-1-2 12,0 3-12,-3 1-11,0 1 11,-1-1 3,-2 3-3,0-2-1,2 2-2,-5 1 0,2-3 6,0 2 5,-1 2 9,1-1-6,-1 1 5,-1 0 3,2 0-5,-2 0 2,1 0 4,-1 0-3,1 1 5,-1 1 3,2 2 6,-3-4 4,0 3 0,0-2 2,0 3 4,0-1-3,0 2 2,-3 2-1,2-3-4,-1 3-7,-1 1 6,2-1-4,1 1 0,-3 0 3,2 2-6,1-2-9,-2 1 7,-1 4-4,1 2 1,2-2-2,0 0 0,0-1-1,0-1 2,0-2 1,0 2 0,2-2 3,0-1-9,-1-2 11,5 6-2,-2-1 3,2-1-2,1-3-1,5 4-2,2-4-9,2-3-15,1 0-19,-3-2-33,0 0-21,3-2 9,0-4-130,1 2-43,0-2-51,-1 0 25,0-2-249,-6-1 30,0 0 33,-4-1-313</inkml:trace>
        </inkml:traceGroup>
        <inkml:traceGroup>
          <inkml:annotationXML>
            <emma:emma xmlns:emma="http://www.w3.org/2003/04/emma" version="1.0">
              <emma:interpretation id="{9E1543B7-7582-4C05-820F-9A0328CD0B3A}" emma:medium="tactile" emma:mode="ink">
                <msink:context xmlns:msink="http://schemas.microsoft.com/ink/2010/main" type="inkWord" rotatedBoundingBox="12175,16864 13570,16783 13601,17309 12206,17390"/>
              </emma:interpretation>
              <emma:one-of disjunction-type="recognition" id="oneOf48">
                <emma:interpretation id="interp236" emma:lang="en-US" emma:confidence="0.5">
                  <emma:literal>with</emma:literal>
                </emma:interpretation>
                <emma:interpretation id="interp237" emma:lang="en-US" emma:confidence="0">
                  <emma:literal>wish</emma:literal>
                </emma:interpretation>
                <emma:interpretation id="interp238" emma:lang="en-US" emma:confidence="0">
                  <emma:literal>With</emma:literal>
                </emma:interpretation>
                <emma:interpretation id="interp239" emma:lang="en-US" emma:confidence="0">
                  <emma:literal>withe</emma:literal>
                </emma:interpretation>
                <emma:interpretation id="interp240" emma:lang="en-US" emma:confidence="0">
                  <emma:literal>withy</emma:literal>
                </emma:interpretation>
              </emma:one-of>
            </emma:emma>
          </inkml:annotationXML>
          <inkml:trace contextRef="#ctx0" brushRef="#br0" timeOffset="244809.8589">-295 11056 1698,'0'-4'240,"0"3"-30,0-1-29,0 0-17,0 2-12,0 0-9,0 0-7,1 2-4,1 3-11,1 0-7,0 2-12,-1-1-3,4 6-11,1 1-10,-3 2-7,2 1-7,-1 2-6,2-1-8,0 1-2,2-2-1,-5 1-6,2 0-8,-1-2 2,1-1-5,1-1-4,-3-1 2,2-2-4,-6-2 2,4-1-2,-3-3 9,1 2 0,1-1 3,-2-2 10,2 0-5,-2-2-8,1 1 3,0-2-6,1 0-2,-1 0-2,2-2-3,-3 0-3,3-3-2,1 1 0,-4-3-4,3 3-1,1-3-6,0 2-1,-1-2 7,1 1-1,-1 1-4,6-3-1,-5-2-1,2 2-3,-1 0 1,-2-2-2,2 5-2,-1 0-6,2-1 6,-2 3-3,2 0 1,-2 0-2,4 1 0,-4 2 0,4 0 0,-2 0 2,0 0-2,0 0 2,0 0-4,1 2-1,-1 1 3,2-1 0,-5 1 2,6 3-7,1-2 9,-1 1-2,-2-1 0,1 2 1,-4-3 0,1 0 1,-2-1-2,2 2 8,-4-3 2,3 0-3,-3 1 32,1 0-2,0-2-4,-2 0-4,1 0-1,-1 0-3,2 0-4,-3-4 0,3 2-10,-2-2 8,3-1-3,-4-4-2,2-2-2,2-2-1,0-2 0,-1 2-4,0-2 1,-2 4-6,-1-1-5,5 1-11,-4 2-10,0 1-19,1 1-49,1 1-49,-3-1 12,1 3-94,2-2-32,2 3-28,-3 1-19,2 1-113,0 1 39,0 0-119,-1 0 30,3 0-306</inkml:trace>
          <inkml:trace contextRef="#ctx0" brushRef="#br0" timeOffset="245122.3501">320 11130 1685,'4'-4'233,"-4"4"-26,0 0-19,0 0-11,2 2-9,-2 0-15,0 1-14,0 1-9,1 2-12,-1-1-11,2 2-13,-2 1-7,0 0-9,1 0-9,-1 1-4,1-1-5,2 1-8,-3 0-1,2 4-3,2 2-3,-3 0-1,5-3-5,-3-1-10,-2-3-24,5 0-13,-1-1-29,-3-2-45,2 0 8,0-2-137,0 1-101,-1 0 25,4-4-234,-3 0 36,0 0-399</inkml:trace>
          <inkml:trace contextRef="#ctx0" brushRef="#br0" timeOffset="245247.3232">359 10987 1710,'-4'-8'309,"0"-1"-40,1 3-33,2-1-35,-2 0-19,0 2-25,2 2-16,-1-1-18,2 1-9,0 2-36,0-1-30,0 2-35,2 0-61,-2 0 6,1 0-138,3 2-41,-1-1-53,0 4 26,4-1-237,-3 1-405</inkml:trace>
          <inkml:trace contextRef="#ctx0" brushRef="#br0" timeOffset="246169.1322">517 11202 595,'18'-5'89,"2"1"-9,1-1-5,0-1-12,3 2-17,-3-1-14,0-2-21,0 1-11,-2-2-18,1-3-8,-2 3-2,1-3 1,-4-1 9,-2 1-4,-1-3 6,-2 1 9,-1-1 21,-1-1 23,-2 1 9,-1-1 41,-2 3 10,1 1 15,-1-1 4,-2 1 14,-1 1 3,0 4-14,0-1 29,2 0-14,-2 1-3,0 1-18,0 2-24,0-1-13,0 1-13,0 0 0,0 1-14,0 2-6,0 0-3,0 0 0,0 2 14,3 3-31,-3 0 2,0 1-1,0 1-5,0 1 1,1 5-3,2 4-9,2 1 11,-5-2-8,2 1 3,-1 0-2,2-1 23,-2 2-28,2 1-2,0-2 5,0 0 7,-2-1-4,5 1-6,-5-4 9,4-1-1,-5-1 2,1-1-2,2-3 3,-2-1 4,1-1 10,0 0 12,-2-1 30,0 2-1,3-2-6,-3-1-4,0-2-10,0 1-8,2 0 2,-2-2-5,0 0-2,0 0-9,1-2-1,-1-1-2,1 1-6,-1-3-2,3-1 7,-1 1 3,-1 0 1,0-2 2,1 0 0,-1 0-3,2 1-1,1 1-4,0-1-4,-2 0-6,1 2 1,-1-1-6,4 0 0,-2 1-6,2 1-1,0 0 2,-2 2 0,1 1-3,1 1-1,1 1 3,-3 1 0,3 2 5,2 3-5,-1 2-2,1 1 5,-4 3-2,6 1-1,-6-1 3,2 3-4,-2-1 7,2 1-2,-1-1-5,2 2-39,-4-2-59,2-1 10,0-3-195,1 2-112,0-3 30,1-1-154,-1-4 39,2 0-384</inkml:trace>
          <inkml:trace contextRef="#ctx0" brushRef="#br0" timeOffset="245559.7993">594 11000 1700,'3'-2'241,"-1"1"-24,0 1-15,-1 0-20,1 0-16,2 3-17,-4 0-12,3 2-16,0 1-12,-2 0-11,2 2-8,-3-2-10,3 7-9,-1 2-4,0 2-8,1 1-6,-1 0-3,0 0-3,-1-1-11,1-3 3,-2 0-4,0-1-2,0-2-3,0 1-34,0-1-34,0-4 5,0 1-126,0 1-31,0-1-21,-2 0-20,1-1-23,-1-1-72,0 1 25,-1-4-658</inkml:trace>
        </inkml:traceGroup>
        <inkml:traceGroup>
          <inkml:annotationXML>
            <emma:emma xmlns:emma="http://www.w3.org/2003/04/emma" version="1.0">
              <emma:interpretation id="{E146ADCF-B425-404B-A9BF-C8D50E03F9B9}" emma:medium="tactile" emma:mode="ink">
                <msink:context xmlns:msink="http://schemas.microsoft.com/ink/2010/main" type="inkWord" rotatedBoundingBox="13899,16896 15959,16785 15992,17405 13932,17515"/>
              </emma:interpretation>
              <emma:one-of disjunction-type="recognition" id="oneOf49">
                <emma:interpretation id="interp241" emma:lang="en-US" emma:confidence="0.5">
                  <emma:literal>target</emma:literal>
                </emma:interpretation>
                <emma:interpretation id="interp242" emma:lang="en-US" emma:confidence="0.5">
                  <emma:literal>targe +</emma:literal>
                </emma:interpretation>
                <emma:interpretation id="interp243" emma:lang="en-US" emma:confidence="0">
                  <emma:literal>targe t</emma:literal>
                </emma:interpretation>
                <emma:interpretation id="interp244" emma:lang="en-US" emma:confidence="0">
                  <emma:literal>targets</emma:literal>
                </emma:interpretation>
                <emma:interpretation id="interp245" emma:lang="en-US" emma:confidence="0">
                  <emma:literal>Large +</emma:literal>
                </emma:interpretation>
              </emma:one-of>
            </emma:emma>
          </inkml:annotationXML>
          <inkml:trace contextRef="#ctx0" brushRef="#br0" timeOffset="248122.1242">1567 11038 1650,'3'-4'316,"0"1"-41,1-2-33,-3 2-33,1 0-26,2 0-20,-1 0-10,-1 3-14,-2 0-8,5 3-10,-3 0-9,3 0-7,-4 3-11,3 1-9,0 4-7,1 3-6,-3 4-6,5 0-6,-2 2-4,-3 0-8,1 0-2,2 1-6,-1-2-3,-1 1-3,-1-2-2,1-1-2,0 1-2,-2-1-5,4-2-6,-4-3-16,0 2-30,-1-4-39,0-1-42,0-1 11,2-1-118,-2 1-30,0 0-17,0-2-19,0 0 25,0 0-278,-2-2 37,1 1-385</inkml:trace>
          <inkml:trace contextRef="#ctx0" brushRef="#br0" timeOffset="248762.6881">1448 11288 1287,'-5'-3'235,"3"-2"-51,-1 1-21,3 3-24,0-2-8,3 1-22,1-1-12,-1 0-8,2-1-10,5 0-4,3-3-12,2 0-8,3 0 0,2 3-5,1-2-1,-1 0-9,2 1-8,-1 0-1,0 0 0,-1 0-9,2 2-7,-2 1-1,0-1-62,-3 2-7,-3-3-2,-2 2 2,-1-1-2,-1 1 4,0 1 3,0 1 17,-2-2-5,-2 1 3,1-1 6,-3 0 1,3 1 6,-4-1 6,4-2 8,-3 3 9,1-2 6,-3 1 19,4 1 14,-3-3-2,-2 3-4,3-3 13,-2 2 21,-1-1-3,-1 1-3,0 1-7,0 1-11,0-3 3,0 3-10,-1 0 1,-1-2-7,-2 2-6,3 0-1,-2 0 0,0 0-3,-1 2 2,-2 1-7,2-2-5,0 2-1,-2 1-6,2 0 4,0-1-1,1 0 16,-3 0-21,5 2 4,-2 0-2,2 0 10,1 0 1,0 2 0,0-2-4,0-1 2,0 1 4,3 2-3,-1-2 6,1 0-7,1-2-4,2 2-4,-2-1-6,2-1-5,2-1-6,-3 2-6,0-2-14,2 0 1,-1 0-8,-1-2 6,1 0 2,-2 0 3,2-2-1,1-2 4,-3 0 2,2 2 7,-1-1 6,-2-1 29,1 2 13,-1-4 7,1 3 6,-1-2 6,1-1 12,-1 3 2,0-2-5,-3 2-5,4 0-13,-1 0-4,1 1-8,-4-2-10,2 3 0,0-1-4,0 2-1,-1 0-2,2 0-1,0 0-1,0 2 0,1 1 1,1-1-4,0 2-31,0-1-26,1 0 3,4 2-117,1 3-26,3 0-50,-4 1-30,3-1-104,-1 2 28,-2-4-566</inkml:trace>
          <inkml:trace contextRef="#ctx0" brushRef="#br0" timeOffset="249090.7905">2168 11140 1016,'4'-3'156,"2"-1"-19,-2-1-15,2 3-14,-1 1 10,1 1-29,-2 0-5,3 0-4,-1 1-1,1 3-8,-2-1-7,1 1-4,1 2-1,3 4-4,0-2-5,-5 2-3,1-3-2,-1 1 0,-3 0-4,2-1-4,-3-3 1,1 3-6,-2-2-2,0 0-4,0 0 9,0 0-5,-2-1 5,0 0 1,-1 0-2,1-1-3,1-3 0,0 2 6,-2-2-4,3 0-4,0 0 3,-3 0-15,3 0-20,0 0-2,0-2 1,3-1-25,-3-1-12,3-1-21,1 1-24,3-2-48,3-5-27,4 2-21,0 1-31,1 1-119,1-2 20,5 3-129,-6-1 13</inkml:trace>
          <inkml:trace contextRef="#ctx0" brushRef="#br0" timeOffset="250121.9776">2703 11072 339,'-3'-3'316,"0"0"-48,-1 2-43,0-2-23,2 2 1,-3 1-37,-1 0-20,2 0-12,-2 0-18,2 4-12,1-2-15,-2 0-6,-1 3-9,0-2-7,1 2-10,1 0-1,-1 0-11,3 2 9,-3-3-7,3 3 19,-1-2-24,0 0-10,0 1-12,3 1-6,0-3-3,0 0-29,0-1-13,3 3-18,0-3-22,0-1-9,-1 0-4,3-1-1,-3-1 1,4 0-3,-2 0 3,2-1 6,-2-1 2,3-1 10,-3-1 9,2 0 26,-2 0 19,2-1 19,-2 0 26,0-2 30,0 2-5,1-1 68,0 1 2,-2-2 28,0 3 0,1-2 0,0 1 7,-1 1-5,0 0-18,0-1-18,-2 2-15,3-1-19,-2 0-9,0 2-12,0 1-7,-1-3-5,2 4-5,0 0-5,0 4-3,-2-1-3,5 1-3,-2 0 0,2 8-9,-1 1 6,2 1-6,2 4 2,-2 0-3,-3 1-2,3 2-7,0 0 5,-3 1-3,2 1-2,-2-1 0,0 1-2,3-1-1,-4 2-4,1-3 3,-1 1-1,1-3 3,-1 1-8,0-2 2,0-1-1,-2-2 3,2-5-3,-3 1-3,0-2 2,0-1-2,3 0 0,-3-3 0,0 2-2,-3-4-6,0 0-4,-1 0-5,-2 0-3,2-1-6,-3 0-4,0-2-3,-1 0-4,-2 0-8,-4 0-1,-3-4-3,-4-2-18,-2 0-1,1-1 15,-1-1-18,1-3 5,-1 4 8,2-4 3,-1 0 13,1 1-6,1-1 7,2 1 6,0-1 3,-1 0 2,3 3 8,4 0 10,3 0 2,-1 1-3,3 2-2,1 0-4,2 1 1,1-2-6,0 3 2,3-2 4,3 2-2,3-3 4,-2 3 0,7-2-8,3 1 13,2-1-3,3-2 2,-1 1 1,5-2 7,-1 1-3,4 0-1,0-1 0,1 0 2,1-1 13,0 1-13,0 2-1,3-2 4,-7-1-2,3-3 5,-5 4 17,3-2-18,-2 1 2,-2-2 1,-1 0 17,-2 1-16,-1 0 7,-3 1 4,-2-2 4,0 2 5,-1-2 5,-4 2 10,1 0-9,-1 3 3,-2 0-1,-1-1 6,-3 0-6,1 1-4,-2-1 3,0 3 3,0-2-6,0 1 4,-2 0-7,-1 0 0,1 0-9,-1 2 2,0-1-3,-1 1-1,1 2-4,-1-1-8,0 2 6,-2 0-3,2 2-1,-1 1-2,1 0 1,0 2-5,0 1 3,1 1 0,-1 0-3,1 1 1,2-1 4,1 1 0,0 2 4,0-2-1,1 5 3,3 0-5,2 2-8,2-1-9,2-1-12,0-2-17,3 1-26,1-2-26,-3-2 9,6-1-106,0-1-29,-1-1-37,0-1-36,-1-4 26,4 0-255,-5-2 35,1-1-331</inkml:trace>
          <inkml:trace contextRef="#ctx0" brushRef="#br0" timeOffset="250325.072">3340 10932 1723,'3'-6'283,"-2"-1"-41,2 2-25,-3 0-31,0 0-25,3 1-19,-3 2-18,3 2-7,-2 0-11,1 0-11,1 1-8,-3 3-10,1-1-9,0 3-8,2 1 2,-1 0-11,0 5-10,3 5-1,-3-1-1,4 4-3,-3-2-3,-2 2-5,5-2 0,-5 2-1,3-2-2,-1 0 1,0-1-8,1-2-3,-1 0-26,0-4-48,-2-1-38,2-2 9,0 1-102,0-1-24,-2-2-18,2 1-31,0-2-106,0-2 29,-1 2-137,-2-1-332</inkml:trace>
          <inkml:trace contextRef="#ctx0" brushRef="#br0" timeOffset="250543.8207">3208 11122 1435,'0'-4'233,"4"1"-23,1 1-5,0-1-36,7 0-20,4-2-10,3 2-16,0-2 6,2 0-27,0 0-11,0 0-22,-1 2-40,0-1-1,-2 1-114,-4 0-47,2 2-35,-4-2-133,-2 0 24,-2 2-193,2 1 27,-3-4 19,-1 4 9</inkml:trace>
        </inkml:traceGroup>
        <inkml:traceGroup>
          <inkml:annotationXML>
            <emma:emma xmlns:emma="http://www.w3.org/2003/04/emma" version="1.0">
              <emma:interpretation id="{5DF96173-1FE3-407A-8A85-D56B70329A28}" emma:medium="tactile" emma:mode="ink">
                <msink:context xmlns:msink="http://schemas.microsoft.com/ink/2010/main" type="inkWord" rotatedBoundingBox="16357,16704 19227,16626 19242,17155 16372,17232"/>
              </emma:interpretation>
              <emma:one-of disjunction-type="recognition" id="oneOf50">
                <emma:interpretation id="interp246" emma:lang="en-US" emma:confidence="0.5">
                  <emma:literal>element.</emma:literal>
                </emma:interpretation>
                <emma:interpretation id="interp247" emma:lang="en-US" emma:confidence="0.5">
                  <emma:literal>element t.</emma:literal>
                </emma:interpretation>
                <emma:interpretation id="interp248" emma:lang="en-US" emma:confidence="0">
                  <emma:literal>element t</emma:literal>
                </emma:interpretation>
                <emma:interpretation id="interp249" emma:lang="en-US" emma:confidence="0">
                  <emma:literal>element t,</emma:literal>
                </emma:interpretation>
                <emma:interpretation id="interp250" emma:lang="en-US" emma:confidence="0">
                  <emma:literal>clement t.</emma:literal>
                </emma:interpretation>
              </emma:one-of>
            </emma:emma>
          </inkml:annotationXML>
          <inkml:trace contextRef="#ctx0" brushRef="#br0" timeOffset="251778.0945">3893 11225 262,'6'2'303,"-2"0"-51,1-2-32,2 0-34,-2 0-10,4 0-17,-1 0-17,5-2-14,1 1 1,3-3-9,-2 1-5,0-2-11,-1-1-4,2-3-7,-2 0-7,1-2-9,-1 2-7,0-3-6,-1 0-8,-2 1-1,-1-2-8,-3-1-2,0 5-7,-3-1-9,2 0 5,-3 0-6,-2 3-2,-1-1-7,0 3-6,0-1 0,-3 1 0,2-2-6,0 2 0,-4 2-4,4-2-3,-2 1-2,-2 1 0,0 1 0,1 1-3,0 1-13,-2 0 1,1 0 7,-1 3 2,0-1-1,2 2 6,-3 0-4,3 4 6,-4 1 2,1 0 7,2 3 13,3-2 4,-1 2 3,1-3 3,2 1 7,0-2 0,5 6 3,-3 1-2,3 1-1,4 1 2,1-5 0,-1 3-2,6-3-3,-1-1-1,2 1-3,2-4-1,0 1 1,2-1 5,2-3-12,1 0-4,1-3-5,-1-1-6,1-1-11,2-1-12,-4-3-16,2-3-22,-3-1-22,-1-4 8,-2 1-33,-1-4 1,-3-1 2,1-2 13,-2 0 7,-1-2 13,-2-2 6,-1 1 7,-2 0 10,0 1 3,-4 0 4,2 1 3,-2 0 6,-3 3 10,0 0 3,-1-4 9,-1 3 3,-3-1 11,5 3-2,-5 1-2,3 4 0,-1 1 30,1-1 6,0 1 23,-1 3-13,0 1-2,2 1 5,-1-1-24,1 1-8,-1 2-2,1-2-6,-2 2 4,2 2-10,-1 0-1,1 0-1,-3 0-3,1 2 5,1 2 0,0 2 3,-1-1 8,0 2 9,-1 5 4,1 1 3,0 4-7,2 1 3,-2 0-1,3 0 2,0 2-2,0 1 12,0-1-16,3 0-1,-2 1 5,2-1-1,3-2-4,-2 0 8,0 0-9,2-3-11,-1 2 15,4-2-2,-2-2-4,3 0 3,2-1-16,1-1-9,1-3-6,0 0-19,3-2-6,-3-1-6,1-4-9,-1 1 7,2-2-79,5-2-9,-4-1-10,0-1-8,-1-2 0,-2-2 6,2-1 11,-4 0 18,3-2 20,-6 0 31,0-2 32,-1-1 42,1 3-2,-4 0 61,-1 1 9,1 0 14,-3 4 9,-2-3-2,3 3-8,-1-1-6,-2 2-6,0 1-3,0-2-5,0 3-6,0-2-6,-2 1-9,-1 1-15,1 0 3,0 1-6,-1 1-5,1-1 0,-1 2-5,1 0-4,0 0 0,-4 3-4,3 1 2,-1-2-9,0 4-3,0-1 1,-1 0-2,3 1 1,-3 3 0,4-3 4,0 2-1,-4 1 0,5-1 4,0 0-3,0 0-2,0 2 3,0-3 3,6 5-5,-3 0 3,5 2-1,-1-1-2,3-2-10,0-1-11,2 0-4,-2-3-26,6-1-19,-1 1-32,-1-2 7,0-3-117,-1-1-31,-2 1-27,0-2-36,-1 0 26,1-2-230,2-1 19,1-2-361</inkml:trace>
          <inkml:trace contextRef="#ctx0" brushRef="#br0" timeOffset="252778.0163">5090 11113 1638,'3'-3'240,"-2"-2"-37,0 0-26,2 2-8,-1 2-35,-1-1-15,0 0-11,2 2-13,-3 0 3,0 0-17,3 2-10,0 0-6,-2 2-6,2 1-7,-3 0-14,3 0 5,-2 2-3,1-3-5,-1 3-4,0 0-14,-1-1 11,3 1 1,0 0-6,-3-1 6,1 1-7,1-1 0,-2 1 2,1-2 4,-1 0 2,0 0 3,3-2 0,-3 2 4,1-3-5,-1-1 0,2 1-6,-2 0-3,1-2-5,-1 0 5,3 0-7,-3 0 1,0-4 3,3 1-7,-2-1-2,2 0 1,0-1 5,0 0-2,0-2 0,-1 2-4,4-1 0,-3-1 0,1 2-3,0-1 2,-1 1-5,5-4-4,1 1-4,-1 0 4,1 3-1,-2 0-6,-2 0 1,2 2-2,-1 1 4,1 0 2,-1 2-3,1 0 2,-2 0-3,1 2 4,-2 0-2,3-1 1,-4 3 1,4-1-1,-4 2 3,4-2-6,-3 2 2,0 0 8,-1-1-8,3 2-1,-2-1-1,-1-1 9,-1 1-8,1-2-4,-1 1 10,0 0 2,0-1 6,-1 1 0,1-3 0,-1 1 0,-1-1 0,0 1 1,0-2 0,0 0-3,0 0 3,0 0-1,0 0 5,0-2 1,0-1-1,3 2-1,-3-3-8,1-3 3,1 3 3,-1-3 1,2 2-5,0-2-1,0-1-3,-1 1 2,0-1-4,3 2-3,0-4 3,2 2-3,0-2 0,0 3-3,0-1 3,-2 4-2,1-2-8,-1 3 4,0-2 0,2 3 4,-2 0-1,0 2 0,3 0-1,-1 0-2,-1 0-3,1 0 7,1 4-2,-1-3 0,0 5-10,4-3 10,1 3-1,-1 3 2,-1 0 2,4 2 1,-5-2-1,1 3 1,0-3 3,0 5 0,0-4-1,-3 0 4,-2-2-4,2 0 5,-1 0-2,-2-2 3,1 0-4,-1-1 0,-1-1-1,1 0 5,-1-1-1,-1 1 1,4-1-8,-3-2 4,1 1-2,-1-2-4,0 0-1,2 0-7,-1-2-11,1 1-6,0-2-3,1-1 4,2-3-17,1-2-8,-1-1 9,2-1-1,-2-3 4,2-1 4,-3 2 3,2 0 3,-2-2 2,-2 2 5,0 0 22,-3 3 2,3 0-1,-3 0 26,0 4-6,-1-3 5,-1 3 5,0 1-2,0 0-9,0 0-3,0 1 0,-1 3-4,1-2 0,-3 1-9,0 2 3,0 0-2,2 0 2,-2 0-3,0 3-8,-1 0 13,1 1-8,-2 1 1,3 0 4,-1 0-3,-1 1-1,4 1-3,-3-1 9,3 1-1,-1 0 2,1 1-8,0-1-11,0-1-10,1 1-6,2 0-11,1-3-7,-1 3 1,3-2-10,4 1 5,1-1-77,2 2-11,2-2-4,-4-3 5,1 1 4,0-2 2,-2-1 1,0 0 3,-2 0 12,-1-1 7,0-2 11,0-1-623</inkml:trace>
          <inkml:trace contextRef="#ctx0" brushRef="#br0" timeOffset="253184.2549">5924 11103 2597,'4'-6'137,"0"1"2,-1-2-4,1 3 4,0-3-11,-1 2-15,3 1-9,-2-2-12,-1 1-16,1 2-3,-1-1-11,-3 1-12,4 0-10,-1 0 0,-2-1-8,5 2-6,-3 1 1,-2 1 0,5 0-8,-3 0-1,-2 0-5,3 1-1,-1 1-10,0 2 9,1-1 0,-1 1-5,1 2 3,-1 1-3,-2-4 3,2 3-3,-3 1-1,3-2 2,-2 1-1,1-1 2,-1 2-2,0-2-3,-1 1 2,0-1 3,0-1 2,0-1 1,0 0 3,0 0 3,0-1-1,0 0-1,0 1-3,0-3 1,0 0-4,0 0 3,-1 0-1,0 0 0,1 0-1,-3 0-6,3-3-5,0-1-6,0 0-9,0 0-2,0-1 1,0-1-4,3 1 0,-2-1 0,2-1 1,1 0-1,-1 1-5,-2-1 3,5 3 7,-3-2-5,1 1-2,0 0 3,2 0 0,-2 2 0,2 0 4,-2 1-3,3 0 3,-3 2-1,2 0 1,-2 0 2,3 0-1,0 2 0,-3 0 5,3 1-2,-4 0 1,4 2 3,1 4-2,1-1 2,1 2-1,-1 1-2,1 1 4,-1-1-2,1 2 2,-2 1 6,0-3-4,1 2 5,1-1 3,-1 1 0,1 0 2,0-1-39,-1-3-41,0 2 8,-2-2-104,2 0-28,1-4-28,-5 1-44,2-1 24,-1-1-235,0-1-383</inkml:trace>
          <inkml:trace contextRef="#ctx0" brushRef="#br0" timeOffset="253809.1903">6374 10985 1340,'-2'0'259,"2"0"-23,0 0-23,2 0-23,3 2-20,-2-2-18,5 1-19,5 2 6,3-3-30,5 0-4,1 0-11,1 0-8,1 0-1,-1 0-10,3 0-8,0 0-3,-2 0-6,-1 0-14,0 0-3,-5 0-20,-1 0-9,-3 0-28,0 0-28,-4 0 3,0 0-91,-3 0-63,-2 0-41,1 0-67,-3 0 27,-2 0-190,-1 0-387</inkml:trace>
          <inkml:trace contextRef="#ctx0" brushRef="#br0" timeOffset="253527.9616">6585 10747 1169,'1'-3'204,"1"0"7,-1 0-18,-1 1-4,0 2-10,0 0-8,0 2-10,0 1-19,0 2 14,0 3-7,0 5-10,-3 2-11,2 3 1,-2 2-2,0 1-4,3 3-9,-1-1-12,0 0-9,-1 0-8,-2 1-8,3 0-8,1-1-5,0 0-4,0-4-3,0 1-5,0-2-5,1-1-1,2-2-4,0 1-5,-1-5-5,4 2-10,-2-4-14,3-2-15,0-1-16,0-1-46,0-1-51,0-2 11,2-2-125,-1 0-32,2 0-33,4-2-117,0-4 34,0 0-79,2-2 2,-4-2-310</inkml:trace>
          <inkml:trace contextRef="#ctx0" brushRef="#br0" timeOffset="255543.589">7172 11173 1028,'3'3'163,"0"-1"-13,-2-1-13,0 1 2,1-1-15,-1 1-13,1 0 83,-2 0 20,0-2-4,2 2-2,1-2-19,-1 0-17,-1 0-13,0 0-12,2-2-5,0-2-3,-2 1-6,1 0-12,4-2 7,-5 0-9,2-2-9,-3 3-10,4-1-9,-3-3-7,1 4-15,-1-1-2,1 0-4,-2 1-12,0 0-38,0 0-38,0 3-31,0-3-63,0 3 12,2 1-240,1 0 30,-1 1-259,0 1 48,3 0 52,-3-1-445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06:58.40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6BADE556-B7F3-42FE-88CF-849A27DDFBAB}" emma:medium="tactile" emma:mode="ink">
          <msink:context xmlns:msink="http://schemas.microsoft.com/ink/2010/main" type="writingRegion" rotatedBoundingBox="10073,4586 18682,4382 18708,5497 10099,5701"/>
        </emma:interpretation>
      </emma:emma>
    </inkml:annotationXML>
    <inkml:traceGroup>
      <inkml:annotationXML>
        <emma:emma xmlns:emma="http://www.w3.org/2003/04/emma" version="1.0">
          <emma:interpretation id="{24C94369-807F-40E9-BDAC-C17F7F47FBC8}" emma:medium="tactile" emma:mode="ink">
            <msink:context xmlns:msink="http://schemas.microsoft.com/ink/2010/main" type="paragraph" rotatedBoundingBox="10073,4586 18682,4382 18708,5497 10099,5701" alignmentLevel="1"/>
          </emma:interpretation>
        </emma:emma>
      </inkml:annotationXML>
      <inkml:traceGroup>
        <inkml:annotationXML>
          <emma:emma xmlns:emma="http://www.w3.org/2003/04/emma" version="1.0">
            <emma:interpretation id="{BF9B6D63-B013-4FC3-91E4-EDA786C26FB5}" emma:medium="tactile" emma:mode="ink">
              <msink:context xmlns:msink="http://schemas.microsoft.com/ink/2010/main" type="inkBullet" rotatedBoundingBox="11492,4772 12031,4759 12041,5183 11502,5196"/>
            </emma:interpretation>
            <emma:one-of disjunction-type="recognition" id="oneOf0">
              <emma:interpretation id="interp0" emma:lang="en-US" emma:confidence="1">
                <emma:literal>i</emma:literal>
              </emma:interpretation>
              <emma:interpretation id="interp1" emma:lang="en-US" emma:confidence="0">
                <emma:literal>t</emma:literal>
              </emma:interpretation>
              <emma:interpretation id="interp2" emma:lang="en-US" emma:confidence="0">
                <emma:literal>A</emma:literal>
              </emma:interpretation>
              <emma:interpretation id="interp3" emma:lang="en-US" emma:confidence="0">
                <emma:literal>a</emma:literal>
              </emma:interpretation>
              <emma:interpretation id="interp4" emma:lang="en-US" emma:confidence="0">
                <emma:literal>s</emma:literal>
              </emma:interpretation>
            </emma:one-of>
          </emma:emma>
        </inkml:annotationXML>
        <inkml:trace contextRef="#ctx0" brushRef="#br0">4476 3259 906,'4'-18'173,"3"0"-14,1 3-6,5-2-23,-3 2-9,2 3-13,4-2-13,-1 3-10,3-1-6,-1 2-9,0 1-6,1 2-5,1-1-11,0 0-2,1 3-8,0 0 2,-2 0 0,0-1-10,0 2-2,-4 0 4,0 1-5,-2-1-2,-3 3-4,0-2 1,-1 1 10,-2 2-4,1-2 7,-3 1 29,3-1 1,-3 1 4,2 1 7,-2-2 5,0 0 5,-1 1-7,0-1 13,1 0 1,-2-1 1,2 1-4,-3 1-4,1-3-8,-1 3 0,3-1 4,-4 1 7,2-1-5,-2 0 0,1 0-3,1 1-5,-2 0-6,1-2-8,-1 3-9,0-1-5,1 1-10,2 0-2,-3 0-2,0 0-4,0 1 1,0 3-1,0-1-4,0 4-4,0 1 1,0 0-3,2 0-3,-1 5 1,0 4-1,1-1-1,-1 2-3,2-1 1,0 0-1,-2-3 0,3 3-8,1-2-13,-3-1-16,3-2-19,-3 0-29,4-4-29,-3-2-42,1 1 14,2-3-141,-1-1-41,-2-3 25,0 0-254,1-3 44,-1-2 32,4-7-408</inkml:trace>
        <inkml:trace contextRef="#ctx0" brushRef="#br0" timeOffset="156.2484">4994 2875 1692,'-3'-8'295,"0"-1"-47,3 3-25,0 1-26,0 0-26,-1 0-21,1 2-19,0 0-16,0-1-35,0 3-85,1 1 1,-1 0-136,3 0-52,1 1-46,0 3 22,-1-2-241,1 0-394</inkml:trace>
      </inkml:traceGroup>
      <inkml:traceGroup>
        <inkml:annotationXML>
          <emma:emma xmlns:emma="http://www.w3.org/2003/04/emma" version="1.0">
            <emma:interpretation id="{CE4E720B-FE67-4EF5-906C-48B91CD2B459}" emma:medium="tactile" emma:mode="ink">
              <msink:context xmlns:msink="http://schemas.microsoft.com/ink/2010/main" type="line" rotatedBoundingBox="10073,4586 18682,4382 18708,5497 10099,5701"/>
            </emma:interpretation>
          </emma:emma>
        </inkml:annotationXML>
        <inkml:traceGroup>
          <inkml:annotationXML>
            <emma:emma xmlns:emma="http://www.w3.org/2003/04/emma" version="1.0">
              <emma:interpretation id="{827F2586-02BD-495B-8AE6-89A139767969}" emma:medium="tactile" emma:mode="ink">
                <msink:context xmlns:msink="http://schemas.microsoft.com/ink/2010/main" type="inkWord" rotatedBoundingBox="10073,4586 13464,4506 13491,5621 10099,5701"/>
              </emma:interpretation>
              <emma:one-of disjunction-type="recognition" id="oneOf1">
                <emma:interpretation id="interp5" emma:lang="en-US" emma:confidence="0.5">
                  <emma:literal>-first</emma:literal>
                </emma:interpretation>
                <emma:interpretation id="interp6" emma:lang="en-US" emma:confidence="0">
                  <emma:literal>-fret</emma:literal>
                </emma:interpretation>
                <emma:interpretation id="interp7" emma:lang="en-US" emma:confidence="0">
                  <emma:literal>-frat</emma:literal>
                </emma:interpretation>
                <emma:interpretation id="interp8" emma:lang="en-US" emma:confidence="0">
                  <emma:literal>-sprat</emma:literal>
                </emma:interpretation>
                <emma:interpretation id="interp9" emma:lang="en-US" emma:confidence="0">
                  <emma:literal>-frot</emma:literal>
                </emma:interpretation>
              </emma:one-of>
            </emma:emma>
          </inkml:annotationXML>
          <inkml:trace contextRef="#ctx0" brushRef="#br0" timeOffset="-421.901">4808 2629 1618,'0'-3'269,"0"-2"-34,0 2-26,-1 1-24,-1-1-22,0 1-19,0 2-8,2 0 3,-4 2-11,0 1-8,2 2-7,-5 5 4,0 2-21,-1 4 2,0 4-1,1 1-9,-2 5-5,2 1-4,0 2-13,1 2-5,-8 47-6,7-33-3,3 1-6,1 0-3,-1 2-3,1 4 0,3-1-3,0-31 0,0 10-6,0 5-4,0 0-2,2 1-1,-2-1-2,0-1 0,1 1-1,-1-4-8,0 2 4,2-3 0,-2-3-3,0 0-10,-2-3-12,2-2-20,-1-2 1,-2-4-1,-3 0-7,2-2-7,0-3-20,-2-2-49,-1-4-36,0 0 13,2-4-94,-4-1-17,4 0-8,-2-1-11,1-1-14,-2-6-34,-1-1 26,-1-3-170,-1-5-358</inkml:trace>
          <inkml:trace contextRef="#ctx0" brushRef="#br0" timeOffset="-1656.1969">3074 3032 1689,'-3'1'286,"3"3"-37,-4-3-19,3 1-24,-2-2-19,2 1-26,1 1-5,0-2-25,-3 2-19,3-1-10,-2-1-18,2 2-4,0-2-8,0 1 3,5 2-3,-1-2-6,1 0-5,9-1-3,6 0-6,4 0-3,5 0-3,4 0-6,0 0-2,50-5-4,-34 5-2,-27 0-3,49-4-2,-22 4-5,3-4-2,-5 0 2,0 0-3,-24 4-1,1-1-1,5-1-2,-1-2 0,0 3-5,-1-2 4,-3-1 1,-5 1 2,0 3 1,-4-1 1,-4-1 4,2 2 1,-5-2-13,2 0-7,-5 1-12,-3 1-13,4-1-19,-3-2-13,0 2-21,-2 1-21,0-2-17,-1-1 11,0 2-94,0-1-18,0 2-10,0-2-8,-1 0-10,0 2-5,-2 0-4,1-2-35,1 0-108,-2 1-396</inkml:trace>
          <inkml:trace contextRef="#ctx0" brushRef="#br0" timeOffset="-1296.8517">3865 2893 968,'-9'-10'250,"2"2"1,2 0-13,-1 1-1,0 2-13,2 0-14,-1 1-14,0-2-16,0 1-23,1 3 0,-2-4-14,2 3-12,0-2-12,-1 3-11,3 0-10,-1-1-13,0 2-8,1-1-10,0 1-6,-1-1-10,0 2-5,2 0-5,1 0 2,-3-2 5,1 2-11,2 0-3,0 2-3,-1 0 1,1 1-2,1 1 6,1 0-9,1 1-3,-1 2-2,5 2-5,1 3 3,0 0-1,5-1-3,-4 1 0,5 3-3,0-1 1,1 2 2,-1-2-3,-3-1-3,1 1-2,2 1 0,-2 0 0,-1 0-1,-1-1-1,-3-1-1,1 0-1,-4 0 0,1 0 7,-3-3-7,0 1 2,-2 0 0,-4 0-1,-2 2 2,-2 0-3,-2 1-6,0-1-7,-1 2-38,-1 0-31,-3-2-46,2 0 13,-1 2-142,0-3-49,0-1-122,3 2 32,0-3-101,2-2 25,2-3-376</inkml:trace>
          <inkml:trace contextRef="#ctx0" brushRef="#br0" timeOffset="609.396">5082 3040 1455,'6'-2'266,"-2"1"-24,3 1-23,-1 1-11,2 1-18,-2 1-16,3 0-15,4 5-13,-2 1-15,2 2-14,1-1-9,0 4-8,-3-1-1,2 3-21,-3 0-2,-3-1-11,1 3 2,1-3-5,-4 2-6,1 0-5,-2-1-1,-1-3-11,-3 0-4,0-1-5,0-2-1,0 0-5,0-2-1,-2-2 3,0 0-2,-1 0-2,1-3 7,-2 0 2,3 1 2,-3-2 0,1-2 0,0 0 1,0 0-4,0-5 0,1 3-7,-1-5-1,3 1-4,0-1-1,0-1-2,3-5-10,2-4-4,1 0-8,2-2-13,2 2-13,1 1-14,0 0-20,1 1-31,2 1 9,-2 4-113,4 1-34,-4-2-30,0 2-33,2-1-161,-3 2 40,0 3-21,-2 0-407</inkml:trace>
          <inkml:trace contextRef="#ctx0" brushRef="#br0" timeOffset="1093.7206">5479 3210 1800,'6'3'360,"-5"-3"-40,4 0-37,-4 0-30,3-2-24,2-1-21,-2 0-23,5-4-22,0-3-13,3 1-12,-3-1-19,5-4-9,-1 1-12,-2-2-8,1 0-17,-1 1-16,-1-2-17,-2 1-10,0 0-13,2 1-5,-5 1-10,-3 0-1,3 1-16,-4 2 2,-1 2-4,0-1-8,-1 5 0,-1-1 0,-1 0 0,-1 0 1,1 2-1,-4-1 2,2 4 4,-1 0-1,0 0 0,-1 0-1,0 0 2,2 4 1,-2-3 1,1 2-2,2 1 2,0 1 1,0 0 2,1 2 3,3-1-1,1 6 4,3 1 2,-1 0-4,1 0 6,8 2-2,-3 1 3,4 0 12,2 0-15,0-1 3,0-1 3,3 3-3,-4-2 2,2 0 3,-1 0-4,-1-3 5,-1 0-2,-2 2 0,0-3 1,-5-3 5,0 2 5,-2-3 8,-3-1 7,2 1 2,-3 0-1,-3-3-3,2 1-3,-2-2-3,0 3-5,-2-3-11,0 0-13,0 0-15,-1 0-16,2-1-51,-2 0 12,3-2-139,-1 0-45,4 0-44,-4 0 27,3-2-221,1-1 34,0-2 33,0-1-323</inkml:trace>
          <inkml:trace contextRef="#ctx0" brushRef="#br0" timeOffset="1687.4531">5933 2961 1842,'-7'-3'283,"1"0"-30,2 0-29,0 0-19,1 1-14,3 1-13,1-1-14,5 1-10,-2-1-23,8-1-12,4 1-9,4 2-15,5 0-8,2-2-10,0 0-7,1 2-7,3-3-7,-2 3-1,1 0-7,-1 0-4,-1-1-3,-3 1-8,1 0 1,-4 0-2,1 0-3,-4 0-3,-3 0 0,-2 0-2,-2 0-7,-2 0-6,0 0-11,-1 0-21,-4 0-27,1 0-31,-2 0 8,2 0-163,-2 0-50,-3 0-50,5-2 29,-5 2-204,3 0 43,-4 0 35,2 0-381</inkml:trace>
          <inkml:trace contextRef="#ctx0" brushRef="#br0" timeOffset="1390.6">6085 2694 1588,'2'-6'229,"-2"3"-29,0 2-18,0 1-13,0 0-5,0 1-2,0 2-11,0 4-4,0 1-9,3 6-13,-1 1-9,-2-2-8,1 9-6,2-1-9,0 2-6,-1 3-6,3 1-2,-3-1-11,0 2-10,1 0-4,-1-1-3,3 2-5,-1-1-4,-1-2 0,4 2-2,-4-1-5,1-3-13,3-1-14,-2-2-23,4-2-25,-4-1-38,4-3-44,-1 1 10,2-6-134,-3 0-49,2-3-134,-2-3 38,0-3-81,-5-1 35,5-1-317</inkml:trace>
        </inkml:traceGroup>
        <inkml:traceGroup>
          <inkml:annotationXML>
            <emma:emma xmlns:emma="http://www.w3.org/2003/04/emma" version="1.0">
              <emma:interpretation id="{E17C4386-B1D9-4A2B-8819-F3960CBDF610}" emma:medium="tactile" emma:mode="ink">
                <msink:context xmlns:msink="http://schemas.microsoft.com/ink/2010/main" type="inkWord" rotatedBoundingBox="13939,4824 14817,4803 14826,5159 13948,5179"/>
              </emma:interpretation>
              <emma:one-of disjunction-type="recognition" id="oneOf2">
                <emma:interpretation id="interp10" emma:lang="en-US" emma:confidence="0.5">
                  <emma:literal>we</emma:literal>
                </emma:interpretation>
                <emma:interpretation id="interp11" emma:lang="en-US" emma:confidence="0">
                  <emma:literal>w</emma:literal>
                </emma:interpretation>
                <emma:interpretation id="interp12" emma:lang="en-US" emma:confidence="0">
                  <emma:literal>We</emma:literal>
                </emma:interpretation>
                <emma:interpretation id="interp13" emma:lang="en-US" emma:confidence="0">
                  <emma:literal>wee</emma:literal>
                </emma:interpretation>
                <emma:interpretation id="interp14" emma:lang="en-US" emma:confidence="0">
                  <emma:literal>woe</emma:literal>
                </emma:interpretation>
              </emma:one-of>
            </emma:emma>
          </inkml:annotationXML>
          <inkml:trace contextRef="#ctx0" brushRef="#br0" timeOffset="3421.7749">6914 2896 1602,'0'-2'314,"0"1"-32,0 1-25,0 0-25,0-2-18,0 2-17,0 0-18,0-1-19,0 1-18,0 0-18,0 0-13,0 0-12,0 0-12,0 0-12,0 0-9,0 0-3,0 0-10,0 1-4,0 2-7,2 4-4,-2-3-1,5 7-4,-2 5-3,1-2-4,2 4-1,0 0-1,1 0-3,-3 2 2,2-2-5,-1 0-1,2 1-2,-1-1 0,-1-2-3,1 2 3,0-2 1,-1-1-3,-1-3-5,-1-1-1,1-2-2,1-1 0,-4-1-2,1-1-1,0-1-4,0-2-7,1-1 2,-1-2 1,0 0 2,-1-2-1,1 1 0,2-1 1,-1-3 1,-1-1-4,4-3 3,1 0 4,-1-3 5,2 1 6,-1-1 7,-1 0 5,-2 4 0,2-2 3,-4 2 1,3 2-5,-3-1 1,1 2-6,0-1-6,1 1-2,-1 1-1,3 1-1,-4 0-7,5 2 4,-2-2-1,0 3 2,2 0 1,0 3-1,0-2-1,5 2-2,2 3-2,0 4 3,-2-2-1,4 2-6,-4-2 8,2 0-8,-2 3 4,-1-4 0,-1 0 2,-2-2-1,1 1-3,-4-1 2,1-1 2,-2-1 6,0 0 3,0-1 0,1-2-4,0 3-1,-5-3 3,3-3-2,0 1-6,-2-4 3,5 2 1,-5-4-2,2 0-1,-3 1 1,4-7-1,-1-1-1,1 3 0,1-6 1,-4 5-2,3-3-1,-2 3 1,0 1-5,0 2 3,-1 2 0,2 0-16,0 1-21,-2-1-23,2 2-28,0 0-22,0 2-56,2-2 15,-3 3-128,2 0-101,0 0 30,0 0-155,-1 0 39,1 3 34,-1-3-387</inkml:trace>
          <inkml:trace contextRef="#ctx0" brushRef="#br0" timeOffset="3875.8663">7441 3116 1531,'-3'3'261,"3"-2"-33,2 1-22,-1-2-22,2 0-21,-2 0-17,6 0-11,-1 0-13,2-2-9,-2 1-13,5-4-9,2-1-9,1-1-16,1-1-16,2-3-4,-3 4-8,-1-5-8,2 1-2,-2 0-5,-1 0-4,0-1 2,-3 1 0,-1 1-4,0-2-3,-4 0 8,2 3 2,-3 0 2,-1 3 5,0 0 5,-2-1 3,0 0 1,0 1 5,0 1-6,0-1-1,-2 3-8,1 1-2,-2-2-2,-1 3-3,3 1-3,-4 0-3,0 1-1,1 1 1,-1 0 2,0 2-7,-1 3 1,-2 4 4,2 3 1,-1-2 4,1 2-2,1 1-4,2 1 2,0 1 1,3 3 2,0-1-1,3 1-3,1 0-8,2-2-19,5 0-33,-1-1-51,1 0 9,6-4-163,0-1-58,5 0 27,4-5-249,2-1 46,0-1 38,5-1-386</inkml:trace>
        </inkml:traceGroup>
        <inkml:traceGroup>
          <inkml:annotationXML>
            <emma:emma xmlns:emma="http://www.w3.org/2003/04/emma" version="1.0">
              <emma:interpretation id="{2058EFB7-7F49-4C96-96E3-FE672F9D1780}" emma:medium="tactile" emma:mode="ink">
                <msink:context xmlns:msink="http://schemas.microsoft.com/ink/2010/main" type="inkWord" rotatedBoundingBox="15436,4502 18683,4425 18698,5073 15451,5150"/>
              </emma:interpretation>
              <emma:one-of disjunction-type="recognition" id="oneOf3">
                <emma:interpretation id="interp15" emma:lang="en-US" emma:confidence="0.5">
                  <emma:literal>consider</emma:literal>
                </emma:interpretation>
                <emma:interpretation id="interp16" emma:lang="en-US" emma:confidence="0">
                  <emma:literal>Consider</emma:literal>
                </emma:interpretation>
                <emma:interpretation id="interp17" emma:lang="en-US" emma:confidence="0">
                  <emma:literal>confider</emma:literal>
                </emma:interpretation>
                <emma:interpretation id="interp18" emma:lang="en-US" emma:confidence="0">
                  <emma:literal>Nonrider</emma:literal>
                </emma:interpretation>
                <emma:interpretation id="interp19" emma:lang="en-US" emma:confidence="0">
                  <emma:literal>nonrider</emma:literal>
                </emma:interpretation>
              </emma:one-of>
            </emma:emma>
          </inkml:annotationXML>
          <inkml:trace contextRef="#ctx0" brushRef="#br0" timeOffset="4515.4416">8693 2765 1398,'-9'-4'310,"-1"2"-25,3 2-27,-9 4-2,-1 3-20,-1 1-19,-2 0-23,1 2-17,-1 2-19,3-1-17,0 4-16,2-2-10,0 2-12,2-1-10,2 3-15,1-1-4,-3-1-7,5 0-6,1 1-3,1 1-6,2-3-1,4 0-2,0 0-3,0 0-2,4-2-11,6 1-18,1 0-22,3-1-35,2 0-39,5-1-42,-4-4 13,7-1-122,1 0-31,-1-1-15,2-2-7,1 0-62,1-2 35,0-1-151,-3-4 30,2 1-322</inkml:trace>
          <inkml:trace contextRef="#ctx0" brushRef="#br0" timeOffset="5796.6015">8911 3038 1199,'0'-8'291,"-1"1"-19,-2 1-7,0 1-10,-1 0-20,-2 0-13,1 0-25,0 0-13,-6-2-22,1 2-17,-1 1-19,1 1-15,2 0-11,-1 3-3,2 0-17,-1 2-10,2 2-7,-1-1-8,4 0 0,-4 1-6,5 2-8,-3 2-4,3-2-5,0 0-5,1 2-11,1 0-10,0 1-10,3 2-19,1 1 1,0 2-29,3-3-10,0 2-6,2-3-10,-5-2-2,1-4-3,2 1 5,-1-2 2,-2 0 0,2-3 5,-1 0 11,1-4 8,0 1 20,-2-2 17,4-3 19,1-2 23,-2-1 17,-2-3 8,1 2 9,-2 1 2,0-4 16,2 0 8,0 0-4,-4 1-2,5 0-5,-1 3-8,-2 0-10,-1 0-3,3 3-12,-1 1-3,-3 1-10,2 1-5,0 0-4,2 1-6,1 1 1,-3 2-4,7 1-2,-5 0 2,2 0-1,5 3-1,0 2-2,2 3-3,-1 2 3,0 2-3,0 1-2,-1 0 1,-2 0-2,-1 4-3,1-2-5,-4 1-1,1 0-5,0 1-11,-1-1 0,-3 0-10,-3-3 0,2-4-4,0 2-3,-3-3 16,1 1 21,-1-4 21,0 0 2,0-2-3,0 2-4,-1-2 3,-2-3 4,0 0 1,3 0 3,-3-2-2,1-1-4,-1-2-1,3 1 4,-2-2-2,0-1-1,0-1 3,2-1-2,0-4-3,2-3 0,0-2 2,0-2-5,2 2 1,0 0-2,2 2 0,-2-2-3,2 3-3,-2 1-1,3 2-3,0 1-1,0 3-3,-2 0-3,3 0 2,-4 4-2,4 1 0,-1 0 0,-1 2-2,-1 1 3,2 0-1,0 0-1,5 4 2,-3 0-1,3 3 5,-1 1-4,2 4 0,-4-2 1,3 3 0,-4 1 2,1-1 0,-2 3-1,4-1 1,-4 0 0,0 1 0,-2-4 4,0 3-3,0-5-2,-1 3 1,1-3 2,-3-2-2,1-2 1,2 0-1,-3 1-2,1 0 2,-1-1-1,2-2 3,-1 1 1,-1-3-2,3 0 1,-1 1 2,0-1-1,0-2-3,3 0-5,-3-2-1,8-4-10,-3 1-6,3-2-6,-1-4-7,0 0 8,0-1-13,2 1-4,0-5 7,-3 2-1,-1-3 5,-2 4 3,0-2 15,-1 3 12,0-2 12,-4 0 7,0 1 3,-1 4 6,-1-1 3,0 0 2,0 2 4,-1 0-3,-1 1-3,1-2 0,-5 4-2,5-4-3,-3 2-4,0 3-4,1-3-4,-3 2-3,2 2 0,-2-2-5,2 3 0,-1 1-3,2 1-1,-4 0-1,4 0 0,-3 1 0,3 2-2,-1 2 2,1-2 0,3 2-3,-2 1 1,2 1-2,1 1 0,3 2-3,2 6 2,1-3 1,0 1 0,1 0 1,2-1-3,1 2 4,-1 0-1,0-2 1,-2-1-3,2 0 3,-3-1-4,3 3 1,-3-3-1,2 0 4,-2-2-3,-2 2 2,-1-3 2,-1-1-1,0-3 0,-2 1 1,2 3 1,-3-4 0,0 1 1,0-3 2,2 5 0,-2-4-3,0 0 6,0 1-3,0-1 12,0-1 1,0 1-1,0-2-9,0 1-5,0-2-4,0 0-8,-2 0-11,2-2-1,0 1-12,0-2 3,0-2-19,3 1-9,-3-2-10,8-5-10,1-1-9,2-3-10,-1 3 4,4-3 5,-3 1 0,3 1 15,-1-3 4,0 3 11,-1 1 20,-1 1 19,-1 1 23,0 0 31,0 0 15,-3 2 14,-1 0 12,-2-1 12,0 3 6,-1-1 6,1 2 1,-3 2-3,1-2-7,-1 2-10,2 1-12,-2-2-11,1 4-9,-2-3-7,1 3-6,-1 0-1,2 0-4,-1 0-3,-1 3-3,0-3-2,0 4-1,0 1-7,3 1 5,0 1 2,-2 0-3,2 1 1,1 5 0,3 2-2,-3 2 1,2-5 0,0 3-3,1-2-7,0 3-37,2-4-31,0 0-27,1-1-34,-1 0 14,3-3-140,-2-1-57,-2-4-110,-2-2 34,1-1-115,-2-1 35,-1-2 39,-2-3-328</inkml:trace>
          <inkml:trace contextRef="#ctx0" brushRef="#br0" timeOffset="5968.4582">9939 2730 1789,'-10'-16'365,"3"-1"-39,-3 2-41,3 3-34,1 1-30,1 2-26,2 2-27,0 2-31,-1-1-16,4 3-15,-1 0-18,-1 1-27,1 2-27,1 2-27,0 0-74,0 1 7,0 1-117,0 3-49,0-3-34,1 4-78,2-1 31,-3 1-167,3-1 37,1 5-339</inkml:trace>
          <inkml:trace contextRef="#ctx0" brushRef="#br0" timeOffset="6749.7182">10221 2949 1828,'1'-3'322,"-1"0"-30,0-1-26,-1 1-29,0-1-20,-4 1-27,3-2-12,-3 2-20,0 0-17,-2-1-16,3 1-15,-5 1-14,2 2-9,-1 0-12,-2 0-7,0 2-9,-4 1-5,0 3-11,1-2-4,3 1-2,1 2-7,0 0-3,4-3-2,-1 3-4,2 1 1,1-1-4,3 1-4,0-1-5,3 6-5,2-2-3,4 1-6,1 1-4,1 0-11,2-3-7,1-2-5,0 2-8,0-6-1,0-1-7,-2-3-23,2-1-21,2-4 3,-2-3-31,1-1 12,-3-4-32,-1-4-1,1-3 6,-2-2 14,-1-2 9,0 0 20,-2-3 9,-2-3 103,-1 1 42,-3-1 9,4 1 22,-4 1 10,-1 0 5,0 1 2,0 2-3,-1 1 0,1 1 3,-5 3-1,5 0-4,0 5-10,0 2-11,-1 2-11,1 0-14,-2 4-10,2 0-11,0 2-7,0 2-5,0 0-2,0 3-1,0 3-2,0 0-3,0 3-3,2 2 2,-1 5-3,4 6-1,-3 0-2,3 5-1,-1 0 1,1 0-4,1 2-2,1 0 7,-3 1-2,5 1 0,-2-2 0,1-1 3,1 0-1,0-1 1,1 1-1,0-3 1,0-1 0,0-1-4,1-1 6,0 1-1,3-6 0,-1-2-5,-2 2-9,4-5 6,-2 0-4,1-3-1,-1-3-7,-2 0-15,3-3-6,0-4-8,0-2-10,-1-2-5,1-3 2,-3 0-2,-1-1 5,1 0 3,-2-2 0,-2-1 5,-2 4 3,-2-3 15,1 3 11,-1 2 13,-3-3 5,0 1 3,0 4 7,0-2 6,-3 1 0,2 1 0,-1 1-3,-2-1-6,3 2-2,-3 2 0,-2-1-3,2 1-3,-2 2-3,-1 1-1,4 0 0,-4 1-2,4 2 2,-2 1-2,2-1 1,0 4 1,2-1 3,-2 1 0,3 0-1,0 2 1,4 3-2,2 1-4,1 2 0,1 0-7,-1-2-10,2-1-14,5-2-37,1 1-27,2-1-38,3-2 12,1 0-114,0-3-30,0 0-17,1-3-17,-1-2-49,-1-3 31,-2-3-161,-1-3 36,-1-1-363</inkml:trace>
          <inkml:trace contextRef="#ctx0" brushRef="#br0" timeOffset="7046.5732">10985 2929 1755,'5'-15'262,"2"3"4,-1 0-7,-2 0 11,1 1-18,-3 1-17,1 2-19,-1 1-23,0 0-23,1 1-17,0 1-23,-2-2-16,4 3-12,-4 0-12,2 1-13,2 1-4,0 2-14,2 0-5,-2 2-5,2 0-6,6 2-4,0 3-4,-2 5-5,3-3 2,-2 4-11,0 1 2,-2 2 0,-1 2-1,1-3-1,-1 1 1,-4 1-2,-1 0-13,1-4 4,-3 0-1,-2-2 0,0 0-4,0-2-7,-1 0 8,-2-3 2,0-1-2,-1 0 1,-1-1-2,0-2-2,0 0-2,-1-2 0,1 0-2,-2-2-4,2 0-4,0-4-1,2 0-3,1-2-1,2-7-5,5-2 0,3-3-5,3-1-9,27-31-10,-7 25-4,4 0-4,6 3-29,1-1-23,0 2-29,0 5 13,-1-1-105,1 10-37,-1-5-48,-26 10-177,6-3 39,2 0-27,2-1 22,-2 3-328</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50:00.81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CF89D086-DC99-42E8-9F99-44D897447A51}" emma:medium="tactile" emma:mode="ink">
          <msink:context xmlns:msink="http://schemas.microsoft.com/ink/2010/main" type="writingRegion" rotatedBoundingBox="4982,1683 31395,1352 31601,17744 5187,18074"/>
        </emma:interpretation>
      </emma:emma>
    </inkml:annotationXML>
    <inkml:traceGroup>
      <inkml:annotationXML>
        <emma:emma xmlns:emma="http://www.w3.org/2003/04/emma" version="1.0">
          <emma:interpretation id="{F31B9C78-1F7B-4B64-9821-9CB519CD81F8}" emma:medium="tactile" emma:mode="ink">
            <msink:context xmlns:msink="http://schemas.microsoft.com/ink/2010/main" type="paragraph" rotatedBoundingBox="4987,1317 30656,1508 30644,3149 4975,2958" alignmentLevel="1"/>
          </emma:interpretation>
        </emma:emma>
      </inkml:annotationXML>
      <inkml:traceGroup>
        <inkml:annotationXML>
          <emma:emma xmlns:emma="http://www.w3.org/2003/04/emma" version="1.0">
            <emma:interpretation id="{9A83DECE-9CF1-453D-BC4E-5732F64A338C}" emma:medium="tactile" emma:mode="ink">
              <msink:context xmlns:msink="http://schemas.microsoft.com/ink/2010/main" type="inkBullet" rotatedBoundingBox="4984,1723 5910,1730 5908,2087 4982,2080"/>
            </emma:interpretation>
            <emma:one-of disjunction-type="recognition" id="oneOf0">
              <emma:interpretation id="interp0" emma:lang="en-US" emma:confidence="0">
                <emma:literal>G</emma:literal>
              </emma:interpretation>
              <emma:interpretation id="interp1" emma:lang="en-US" emma:confidence="0">
                <emma:literal>T</emma:literal>
              </emma:interpretation>
              <emma:interpretation id="interp2" emma:lang="en-US" emma:confidence="0">
                <emma:literal>+</emma:literal>
              </emma:interpretation>
              <emma:interpretation id="interp3" emma:lang="en-US" emma:confidence="0">
                <emma:literal>a</emma:literal>
              </emma:interpretation>
              <emma:interpretation id="interp4" emma:lang="en-US" emma:confidence="0">
                <emma:literal>y</emma:literal>
              </emma:interpretation>
            </emma:one-of>
          </emma:emma>
        </inkml:annotationXML>
        <inkml:trace contextRef="#ctx0" brushRef="#br0">85-1 222,'-9'1'272,"2"-1"-44,0 0-20,2 0-25,-3 0-21,2 1-11,2-1-15,-2 0-9,2 0-18,0 0-8,0 3-11,2-3 2,-3 0-15,1 0-5,2 0-16,-1 0-5,1 0-8,0 0-7,1 2 4,1-2-5,0 0 0,0 0 23,1 1 2,3-1-5,2 2 1,2-1-3,8-1-6,6 2-6,6-2 0,2 2-1,5-2-5,52 3-5,-36-2 1,1 2-6,0-3-1,-31 0-1,52 1-5,-54-1 3,9-1-4,6 1 1,-2 0-5,2 0 3,-2 0-4,-2 0-1,-2 0-1,-3 0 5,-2-4-2,0 4 2,-4 0 0,-5 0 5,0-2 13,-4 2 6,-1 0 9,0 0 1,-3 0 5,1 0-3,-2 0 8,-1 0-15,2 0-4,-3 0-9,0-1-7,1 1-23,-3-2-13,2 2-14,0-2-14,0 1-27,-3 1 7,1-2-53,2 2-21,-2-1-10,2 1-10,-2-2-6,-1-1-19,0 3-2,0-1 5,0 1-611</inkml:trace>
        <inkml:trace contextRef="#ctx0" brushRef="#br0" timeOffset="343.7363">818-47 736,'-9'-3'65,"0"-3"1,2 3 4,-1 0 9,1 0 4,0-1 10,1 1-7,-1 1 4,0-1 6,3 2-2,-2-3-7,2 2-12,-2 2-10,2-3-5,1 3-6,-1-1-9,3 1-5,-1-2-11,-2 2-8,1-1-1,2 1 5,1 0 21,0 0 18,0 0-5,0 0 1,3 1 5,2 1-8,-2-1-6,4 2 1,-1-1 2,4 3-14,4 0-3,-2 0-6,4 0-6,-4 1-2,4 1-3,-4-1-8,0 3-4,-3-2 2,1-1-3,-3 1 2,0-2 1,-2 3-6,-1-3 0,-3 1 0,2 2 0,-3-1 13,0 0 0,-3 5 3,2 2 1,-5-1 2,2 2 1,-5 2-2,0-2-2,-1-3-4,0 3-102,-3 0-40,2 2-31,-2-2-24,4-1-30,-4 0-111,3-1 21,5 0-112,-1-3 21,3 0 9</inkml:trace>
      </inkml:traceGroup>
      <inkml:traceGroup>
        <inkml:annotationXML>
          <emma:emma xmlns:emma="http://www.w3.org/2003/04/emma" version="1.0">
            <emma:interpretation id="{AF5823C1-B5CD-40D8-91D8-8A38E8112458}" emma:medium="tactile" emma:mode="ink">
              <msink:context xmlns:msink="http://schemas.microsoft.com/ink/2010/main" type="line" rotatedBoundingBox="6591,1329 30656,1508 30644,3149 6578,2970"/>
            </emma:interpretation>
          </emma:emma>
        </inkml:annotationXML>
        <inkml:traceGroup>
          <inkml:annotationXML>
            <emma:emma xmlns:emma="http://www.w3.org/2003/04/emma" version="1.0">
              <emma:interpretation id="{CAE7758E-9C0A-4A53-B844-08AAD578A518}" emma:medium="tactile" emma:mode="ink">
                <msink:context xmlns:msink="http://schemas.microsoft.com/ink/2010/main" type="inkWord" rotatedBoundingBox="6588,1674 8828,1690 8824,2254 6584,2238"/>
              </emma:interpretation>
              <emma:one-of disjunction-type="recognition" id="oneOf1">
                <emma:interpretation id="interp5" emma:lang="en-US" emma:confidence="0.5">
                  <emma:literal>write</emma:literal>
                </emma:interpretation>
                <emma:interpretation id="interp6" emma:lang="en-US" emma:confidence="0">
                  <emma:literal>Write</emma:literal>
                </emma:interpretation>
                <emma:interpretation id="interp7" emma:lang="en-US" emma:confidence="0">
                  <emma:literal>writ</emma:literal>
                </emma:interpretation>
                <emma:interpretation id="interp8" emma:lang="en-US" emma:confidence="0">
                  <emma:literal>writs</emma:literal>
                </emma:interpretation>
                <emma:interpretation id="interp9" emma:lang="en-US" emma:confidence="0">
                  <emma:literal>wrist</emma:literal>
                </emma:interpretation>
              </emma:one-of>
            </emma:emma>
          </inkml:annotationXML>
          <inkml:trace contextRef="#ctx0" brushRef="#br0" timeOffset="1734.2488">1603 74 278,'3'-6'394,"-3"2"-31,0-2-46,1 1-30,-1 0-30,2 1-23,-2 2-29,0 0-28,1-2-18,-1 1-22,0 2-15,2-2-18,-2 1-16,0 0-14,0 1-17,1-1-3,2 2-6,-3 0 5,1 0-18,1 0-4,-1 0 2,2 3-3,0-1-3,1 3-3,0-1-4,-1 2 0,4 3-4,0 4 0,1-2-1,1 3 0,1 1-1,-2 0-4,2 2 0,0 1-1,0 0-3,-1 0 5,0 0-1,2 2 9,-1-1-4,0 0 13,-2-3-15,2 2 1,0-2-4,1 0 2,-4-1-3,1-4 3,-2 1-1,0-3 5,-2 0-5,3-3 7,-4 1 6,1-2 12,-1-3 18,0 2 22,-2-1 7,2-1-1,0 1-7,-2-3-5,2 0-11,0-5-6,1 2-8,0-1-1,2 1-4,1-6-4,-2-3-2,4 1-4,-2-4-3,1 2-2,1-2-5,-2 0-2,1-1 0,0 1-3,1 0-2,-2 1 0,-1 0-3,1 1 1,-2 2-2,1-1-3,-2 4-1,0-1-4,0 3 2,-1-1-3,0 0-5,1 4-3,-2-2 1,0 2 1,4 0-2,-5-1-3,4 3-2,0 1 5,-1 0 1,2 1 0,1 1 1,-3 0-5,2 1 5,4 4 2,0-1-2,2 4 1,-1 0-3,2 2 6,-2 1 0,1-2-2,-3 2 1,1 1-1,0-1-4,-1 0 1,-2-3-1,1 0-4,-4 0-4,2-4 4,-2 1 4,0 0 5,-2-3 5,0 0 5,1-1 5,0 1 18,-3-1-1,1-3-4,2 0-4,-1 0-3,0-2-1,0-3-1,-2-1 1,3 1 0,-1-9-1,1-1 1,0-1-10,1-4 12,-1 2-4,1-4-4,-1 3 2,1-3-10,-1 2 8,3-2-2,-5 0-1,2 3-1,1 1-2,-2 1 2,0 2-4,0 3 1,-1 3-6,2-2-23,-3 5-20,0 0-68,0-1-51,0 4 16,1-1-62,2 2-31,-1 0-18,2 2-21,-4 0-30,1 3 29,-1 0-216,2 2 35,-2-3-408</inkml:trace>
          <inkml:trace contextRef="#ctx0" brushRef="#br0" timeOffset="2390.4766">2433 195 1342,'3'-3'274,"0"1"-24,-3 0-29,0 1-24,1-1-26,-1 0-20,3 1-17,-2-1-17,3 2-7,1-1-15,0-1-10,1 2-9,1 0-8,0 0-11,0 0-4,0 0-9,1 0-1,1 2-12,2 1 3,3 0-5,0 2-6,0 0 11,2 2-5,-2 0-3,3 2-2,-3 1-6,0 0 7,-3-1-7,2 2 0,-4 0-2,3-1-3,-4 0 13,-1-2-17,-1 1-3,-2-3 3,-1 0-1,1 3 5,-3-3-1,-1-1 3,0 1-5,-1-2 3,-1 3 1,0-2 3,0 0-1,-2 0-2,3-2-5,-4 2 10,1-1 1,3-2 3,-5 0 3,3 2 4,-1-3 5,1-1 4,1 2 9,-1-2-8,1 0-9,1-2 0,1 1-6,0-3-1,0 1-6,0-2-2,3-2-2,1-3-3,4-1 2,-2-2-3,2-1 5,2 1-7,-1-1-2,2 0-4,-1 0 3,2 1 0,-2-1 0,0 4 0,0-3-1,1 1-1,-1 3-6,0 0-7,-3 0-10,1 2-9,-4 0-5,2 1-24,0 1-7,-2 1-4,0-1-43,0 2 11,-1 2-101,0-3-23,1 1-4,-2 3-10,0-2-10,0 0-22,-2 2 21,0 0-200,3 0-367</inkml:trace>
          <inkml:trace contextRef="#ctx0" brushRef="#br0" timeOffset="2734.1704">2948 139 1639,'5'-3'304,"-3"1"-38,1 0-34,1 0-34,-2 2-26,-1 0-26,2 0-15,-2 0-16,2 0-11,-1 0-13,0 2-11,0 0-3,1 3-11,-2-2-7,3 4-6,-2 1-4,0-2-6,0-1-3,2 7-2,0 2-3,2 0-5,-2 1 0,2 0-4,-1 0-1,0 0 1,0-4-1,-1 1 1,-1-3-1,3 0-4,-1 2-8,2-1-25,-1 0-26,4-3-34,-4 0 8,-1-3-99,2-1-36,0 1-59,0-4-31,-1 0 24,-1 0-213,2-4 13,-1 1-341</inkml:trace>
          <inkml:trace contextRef="#ctx0" brushRef="#br0" timeOffset="2937.3189">3082-49 1785,'-6'-13'340,"2"1"-32,0 2-37,-1 3-32,4-2-23,-2 3-33,0 0-18,1 1-23,0 0-21,2 1-16,-3 1-19,3-1-9,-1 2-11,1 2-26,-3 0-29,3 0-29,0 0-52,0 2 6,0 2-112,0 0-34,0 1-28,0 1-25,-1 2-89,1-2 30,0 3-136,0-2-379</inkml:trace>
          <inkml:trace contextRef="#ctx0" brushRef="#br0" timeOffset="3265.3874">3261 91 1595,'5'-2'291,"-1"2"-42,-3-3-30,2 2-33,0 1-23,0 0-17,-2 0-13,3 1-14,1 2-11,-4 3-11,3-1-13,3 6-6,-1 2-9,-1 0-8,1 2-5,2 1-4,-5 1-7,3 1 1,-2-1-4,2 2-3,-2 0-5,-1-3-7,0 1-8,-2-1-21,3-1-25,-1-3-29,-2-1-32,-1-1 7,3-2-61,-3 0-1,0-1-10,0-2-22,0 0-3,0-2-20,0 0-10,0-1-3,-3-1-586</inkml:trace>
          <inkml:trace contextRef="#ctx0" brushRef="#br0" timeOffset="3640.3844">3308 341 534,'-4'-8'155,"-1"2"4,1 1 26,0-1 4,1 2-21,-1-1 8,1 1-22,2 1-26,-2-1-17,1 0-13,2 1-17,0 2-10,2-3-5,2 1-7,0 1-6,2-1-6,2 1-2,5 1-7,2-3 2,4 1-1,-1-1-9,3 4 0,1-3-4,2 0 3,-1 2-1,2-3-7,-1 0 4,0 1 2,3-2-8,-5 2-1,3-1 1,-5 0-7,0-1 13,-2 0-1,0 0 7,-4 0 22,-3-1 4,-2-1 8,-1 0-15,-2 1 4,-2-1 6,-3 0-2,2 2-6,-3-1-1,0-2 2,0 2-7,0 0-1,-4 1-6,1 0-8,0 1-7,-1 0-4,0 1-2,0-1 1,-2 3-3,1-1 1,-2 2-5,1 0-3,-1 3 1,-2 4 0,0 1 0,-1 2 0,0 0 0,3 2 1,1-1-3,1 1 3,0-2 4,3 1 1,0-1 1,6 3 1,-1 3-5,2 0-13,4 0-22,3-1-35,-3-2 7,7 0-71,1-1-39,4-1-36,1-1-49,2-3-126,1-1 30,5 0-121,-1-3-367</inkml:trace>
        </inkml:traceGroup>
        <inkml:traceGroup>
          <inkml:annotationXML>
            <emma:emma xmlns:emma="http://www.w3.org/2003/04/emma" version="1.0">
              <emma:interpretation id="{6B862DF3-7D97-42C1-A496-6CB98728E214}" emma:medium="tactile" emma:mode="ink">
                <msink:context xmlns:msink="http://schemas.microsoft.com/ink/2010/main" type="inkWord" rotatedBoundingBox="9578,1944 10082,1948 10080,2204 9576,2200"/>
              </emma:interpretation>
              <emma:one-of disjunction-type="recognition" id="oneOf2">
                <emma:interpretation id="interp10" emma:lang="en-US" emma:confidence="0.5">
                  <emma:literal>a</emma:literal>
                </emma:interpretation>
                <emma:interpretation id="interp11" emma:lang="en-US" emma:confidence="0">
                  <emma:literal>G</emma:literal>
                </emma:interpretation>
                <emma:interpretation id="interp12" emma:lang="en-US" emma:confidence="0">
                  <emma:literal>.</emma:literal>
                </emma:interpretation>
                <emma:interpretation id="interp13" emma:lang="en-US" emma:confidence="0">
                  <emma:literal>o</emma:literal>
                </emma:interpretation>
                <emma:interpretation id="interp14" emma:lang="en-US" emma:confidence="0">
                  <emma:literal>u</emma:literal>
                </emma:interpretation>
              </emma:one-of>
            </emma:emma>
          </inkml:annotationXML>
          <inkml:trace contextRef="#ctx0" brushRef="#br0" timeOffset="4265.306">4793 139 1131,'-14'-5'160,"0"0"-12,0 3-22,2 1-14,-1 1-12,-1 3-6,0-2-14,-4 5-6,4 0-9,-1 2 5,4-1 2,-3 1 1,4 2-10,3 0 16,2 0-3,1 0 19,-1 0-26,4-1-2,1 2-1,0-2-5,0 0 15,3 4-17,2 2-3,1 0-5,2-1 2,-1-1-4,5-2-3,-3 2-14,3-4-15,2-2-14,0 0-8,0-2 9,0-2-23,0-2-5,0 2 1,-3-3 5,3-4 4,0 1 1,2-4 5,-1 0-2,-4-2 10,2-2 9,-2 0 35,-1-3-1,0 1 16,-2 1 9,-2-2 15,-2 3 6,0 1 4,-1 0 7,0 0 0,0 5 5,0-3-6,-1 2-15,0 0-14,1 1-10,-3 1-9,1 0-12,2 1-5,-2 2-8,2 1 0,-3 0-2,3 0-2,0 3-1,1 0-2,-3 2-1,8 5-12,-2-1-17,4 5-27,-1-2-40,1 0-59,3 2 14,3-1-160,-2 0 24,-1-1-296,0-3 45,2 0 44,1-1 31,0-1-303</inkml:trace>
        </inkml:traceGroup>
        <inkml:traceGroup>
          <inkml:annotationXML>
            <emma:emma xmlns:emma="http://www.w3.org/2003/04/emma" version="1.0">
              <emma:interpretation id="{7BAD2965-343F-4733-8D67-17790F2CCB93}" emma:medium="tactile" emma:mode="ink">
                <msink:context xmlns:msink="http://schemas.microsoft.com/ink/2010/main" type="inkWord" rotatedBoundingBox="10599,1842 15165,1876 15162,2288 10596,2254"/>
              </emma:interpretation>
              <emma:one-of disjunction-type="recognition" id="oneOf3">
                <emma:interpretation id="interp15" emma:lang="en-US" emma:confidence="0.5">
                  <emma:literal>recurrence</emma:literal>
                </emma:interpretation>
                <emma:interpretation id="interp16" emma:lang="en-US" emma:confidence="0">
                  <emma:literal>recurrent</emma:literal>
                </emma:interpretation>
                <emma:interpretation id="interp17" emma:lang="en-US" emma:confidence="0">
                  <emma:literal>recurrences</emma:literal>
                </emma:interpretation>
                <emma:interpretation id="interp18" emma:lang="en-US" emma:confidence="0">
                  <emma:literal>recurring</emma:literal>
                </emma:interpretation>
                <emma:interpretation id="interp19" emma:lang="en-US" emma:confidence="0">
                  <emma:literal>recurrently</emma:literal>
                </emma:interpretation>
              </emma:one-of>
            </emma:emma>
          </inkml:annotationXML>
          <inkml:trace contextRef="#ctx0" brushRef="#br0" timeOffset="7015.2075">5623 86 1456,'-4'-3'273,"3"2"-33,-1 1-21,2-2-42,-1 2-26,1-2-15,0 2-12,0 0 10,0 0-3,3 4 9,-1-1-11,3 1-4,4 0-7,4 4-12,2 2-8,-1-2-10,2 2-11,1 2-5,-2-1-9,1 0-5,1 0-6,-2 0-6,-1 2-5,0-2-3,0 1-5,-1 0-2,-3-1-5,-1 0-1,1-2-2,-1 1-3,-4-2 0,-1-1-1,2 0 0,-3-1-1,0-1 2,-1 0-1,-2-1-2,0 2 9,0-2-12,0 0 1,-4 0-2,3 0 2,-3-1-4,1 1-4,0-1 3,-1-1-3,0 0-3,-1 0 0,3-2-5,-1 0-4,0 0-3,2 0-5,-2-4-3,3 1-3,0-3 1,3 2-3,-2-7-7,5-1 9,1-3 1,2 2-4,1 0-5,0-2-11,3 1-10,1 1-12,-2-1-40,5 2 10,-1 1-86,1-1-25,-2 4-29,2-1-23,-2 3-31,-3 1 28,-1 0-232,0-1 29,-3 4-331</inkml:trace>
          <inkml:trace contextRef="#ctx0" brushRef="#br0" timeOffset="7454.698">6075 330 1474,'0'2'269,"0"-1"-26,3-1-32,0 0-24,0 0-15,2 0-18,2 0-6,-1-1-27,5-4-9,3 1-12,3-1-8,-4-1-8,2 1-14,-1-2-3,2 1-8,-2 0-3,-2-1-12,2 0-1,0 1-5,-2 0-1,-3-1-4,3-1 1,-5 2-6,1 0-5,-2 2 1,-2-3 1,0 3-7,-1-3-3,0 2 3,0-1-4,-2 1-5,0 2-1,-1-3-5,0 3-6,0 0 5,0 1-7,-1-1-1,0 1-3,-2 2-2,0 0 3,0 0-3,-1 0-1,0 2 2,0 0 2,-2 1 0,0 0 2,2 0-3,-4 6 2,2-1 2,-1 0-1,4-1 3,-2 1-1,2 0 10,1-2 2,2 3 3,0-1-2,3-1-18,0 0-29,3 2-33,2 1 8,2 0-123,2 0-39,4 0-43,-2-3 26,3-2-252,0-1 41,1-1-363</inkml:trace>
          <inkml:trace contextRef="#ctx0" brushRef="#br0" timeOffset="7749.5251">6717 147 1434,'-2'-4'234,"-2"2"-23,0-2-32,0 4-16,0 0-20,-2 0-10,-1 0-15,0 4-19,-1 0 1,-4 3-9,1 4-11,1-2-9,-1 2 4,1 1-4,2-1-5,1 1-2,0 1-5,1-3 2,5 0-2,-5-2-6,5 1 2,-1-1 3,2-2-4,2 3 7,-1-3-16,2 0-9,1 0-16,5 1-29,2 3-27,3-4-49,1 0 10,4 1-93,0-4-73,1-1-33,-2-2 27,2-2-241,-1-1 33,0-2-340</inkml:trace>
          <inkml:trace contextRef="#ctx0" brushRef="#br0" timeOffset="8421.4067">6863 350 1760,'0'2'288,"1"-2"-34,2 0-29,1 0-28,-4 0-18,5-2-17,0-1-17,-1 0-14,-1-1-14,8-3-8,-1 0-14,-3-4-12,3 2-9,1-3-8,-1 0-8,-3 3-3,0-2-9,-3-1-4,3 0-4,-2 0-3,0 1 3,-2 1 3,0 0 6,-2 2-4,1 0-1,-2-1 6,1 3 0,-1 1-2,0-2-2,0 2-8,0 0-5,3 0-8,-3 2-3,0-1-3,0 1-11,0 0-5,0 2 0,0 1 2,0 0 3,0 0-6,0 0 0,0 1 1,0 4-1,0 0 0,0 2 3,0-1-3,0 4 0,0-3 4,0 1-1,0 0 3,1 2-5,2 3 4,1 2-5,1 0 3,0 2 3,-2-3 3,1-2-5,2 0-2,-2-3-1,0 0 0,0-3-5,1 0 4,-1-1 0,1 1-4,1-3 0,0-1-4,-1 1 4,1-2-2,0-1-2,2 0 3,-4-4 1,3 2 1,0-4-1,3-5 3,1 2-2,-1-5 1,-1-1-2,-1 0 2,-4 0 2,2 0 5,-1 0 0,0 0 6,-1 3 8,0-1 1,-4 3 5,1 0-3,-1 0 16,2 4-1,-2-1-5,1 0-4,-1 3-6,2-1-10,-2-1-2,0 3-7,1 0-6,-1 1-1,3-1 0,-3 3 2,0 0-2,0 2 1,0 1 0,1 0-3,2 4 3,-2 0 4,-1-1-2,2 1 1,4 4 1,-1 2-6,1 2 7,-1 2 3,4-3 1,-2 1-6,1 0-9,5 0-24,-3-2-25,-3 0-40,5 1-53,1-5 15,0 3-151,3-2-194,-4-3 35,2-3-76,-2 0 42,0-1 31,-1-2-333</inkml:trace>
          <inkml:trace contextRef="#ctx0" brushRef="#br0" timeOffset="9093.2288">7500 119 1372,'-4'-1'305,"3"-3"-11,1 2-31,0 1-20,0-1-22,0 1-15,0-1-22,-3 0-17,3 1-20,0-1-19,0 1-11,0 1-17,0 0-8,3 0-11,-2 0-7,5 0-8,-2 1-7,4 1-5,-1 1-4,6 2-7,0 0-3,-3 0-4,4 1-7,0 3 1,1 2-4,-1 1-1,0-1-3,-1 1-3,-2 1-1,0 1-2,2 0 5,-3 1-5,-2 0-2,2 0 0,0 1-2,-2-1-3,-4 0 1,-1-2 3,0 0-6,-3-3-2,0 1 1,0-2-1,-3-1-2,0 0 0,-1 2-1,-1 2-1,0-3 0,-2 0 2,2-3 2,-1-1 1,1 0 4,0-1-2,0-3 2,0 2 1,1-3 0,1 0 4,-1 0 4,3-3-1,-2 0-2,2-2-3,1 1-1,0-5-5,2-3 0,4-3-1,2 0-2,2-1 1,-3 0-4,6-2 3,0 2-6,-1 0 1,4 2 4,-1-1-4,-1 0 0,2 1-9,-1 3-14,2-1-16,0 2-20,-2 2-27,-1 0-37,2 3 13,-4 0-147,1 2-27,-2 1-25,-1 2-141,-3 0 38,-1-1-68,-2 1 35,1 0-321</inkml:trace>
          <inkml:trace contextRef="#ctx0" brushRef="#br0" timeOffset="9593.2184">8143 126 1848,'5'-5'281,"-3"2"-38,0 1-31,-2 0-28,1 2-26,1-2-22,-2 1-9,4 1-16,-1 0-12,1 1-9,-3 1-11,5 2-11,-2 1-4,2-1-6,-1 1-7,2 4-7,3 2-2,-1 2-6,-2 2-6,1 0-1,1 1-2,-4 1-4,4-1-2,-7-1 0,1-1-3,-1-1 8,0-2-1,1 1-5,-3-3-3,0 0-1,0-2-4,0 3 2,-3-2 10,1-2-11,0 1 1,1-1 1,-2 1 1,2-2 2,-5 0-3,2 0 0,-2-2 2,0 0 3,2-1-1,-3-1 0,2-1 0,0 0 4,1-1 6,0-3 5,0 3 1,0-4-5,4 0-4,0-2 0,0-4-6,5-2 0,2-4-4,2 1-3,2-3 2,2 0-4,1 3-2,0-2-1,0 0-1,1 1-1,2 2 1,1-2-5,-1 4 1,1 0-1,1-1-19,-5 3-21,-2 0-18,2 2-30,-1 3-50,0 0 12,-4 2-106,-2-1-35,0 3-72,-1 2 28,-2-3-195,0 3 37,-2 0 35,-1 0-333</inkml:trace>
          <inkml:trace contextRef="#ctx0" brushRef="#br0" timeOffset="10718.1222">8313 326 1088,'5'-4'266,"0"2"-33,2 0-25,-3 0-14,5 1 1,3 0-32,3-1-9,-1-1-13,1 1-5,5-2-13,-1 0 1,4 1-6,-2-2-16,0 2 1,1-3-8,-2 1 2,1 1-5,-1-1-8,-1-1-4,-2-1-7,0-2 1,0-1 0,0 0-7,-3 1-7,0-3-2,0 2-10,0 0 0,0-1-2,-4 1-4,-3 0-4,4-1-5,-7 4-4,2-2-4,-2 1-4,-2 1-2,-1-1-1,-1 2-7,0-1-6,0 1 3,0 1-3,-1-1-1,-1 0-3,-1 2-6,2 0 2,-5 0-5,2 3 0,-3-1 0,0 2-3,0 0 4,1 2-2,-1 1 2,-4 1-1,-3 2-3,1 1 0,2 4 3,0 1 1,1-1-1,-2 3-2,3 0 6,2 1-1,1 0 4,4-2 5,0 1-7,2-2 3,0 3 1,4 2 9,2 0-10,1-3 4,3 3-10,3-3-15,-1 0-16,2-5-27,0 1-27,5-2-21,-1-1 10,1-1-95,3-4-6,0 0-16,0-2-5,-2-2-7,0 1 4,-1-4 3,1-1 9,-3-1-562</inkml:trace>
          <inkml:trace contextRef="#ctx0" brushRef="#br0" timeOffset="11186.8238">9017 213 1916,'1'-15'158,"3"0"16,1 2 6,-5 3 8,1 0 13,0 2-4,1 0-10,-1 1-19,-1 3-19,2-3-22,-2 2-14,0 2-15,0-2-15,2 2-16,-2-1-11,3 3-5,-1-1-5,-1 2-5,0 0-4,2 3-4,0 1-5,3-1-3,-2 6-2,-1 2-1,4-2-4,-2 4 0,2 5-2,0-2 1,2 0-3,-4 0-6,1 4 4,1-5-1,-1 1-1,-2-1-3,2-3-4,-4-1-14,1 1-6,1 2-17,1-3 2,-3-1 2,1-2 9,0-2 6,-3 1 9,1-2 5,-1-2 2,0 0-4,0 0-1,0-2 11,0-1 2,0-1 11,-1-3 10,0-1-4,-1 0 6,2-2-2,0 1 5,-3-2-2,2-6 5,1-1 2,0-1-2,1-4-2,-1 2-4,5-2 10,-3 0-5,3 2-1,-1 0-3,1 0-9,0 2 1,0-1-4,2 3-3,0 0-4,2 1-9,1 2 4,-1 1-2,1 3-2,1-1 0,2 3-2,-3 1-4,1 3 0,0 1 0,-2 0-1,3 5-3,4 0 1,-1 3 0,1 2 0,-4 1-1,2 1 2,-2-1-1,0 4-2,-2-1-4,-3 2 0,3-3-6,-2 4-3,-1-2-16,-1 0-11,-2 0-10,-1-5-16,0 3-16,0-2-31,-2-3 14,2 2-106,-3-3-31,0 1-27,0-1-31,0-3 27,0 2-236,0-2 39,0-1 30,0 1-305</inkml:trace>
          <inkml:trace contextRef="#ctx0" brushRef="#br0" timeOffset="11499.3757">9708 85 1355,'0'-3'227,"-3"-1"-24,0 1-22,-1 3-17,0 0-19,-2 0-9,-1 5-9,-2 0-11,-3 3-5,-1 0-12,1 2-7,0 2-1,0-1 2,0 0-6,3 3-2,3-1-5,-5 0-1,7 0-8,1 0 7,0-1-2,3 0-8,3 0-2,0 0-3,1 2-3,3-1-8,3-2-26,-1-1-28,3-2-45,0-1-51,4 0 11,2-2-195,-1-1-169,3-2 38,-1-1-58,1-1 30,2 0-317</inkml:trace>
          <inkml:trace contextRef="#ctx0" brushRef="#br0" timeOffset="11874.3472">9887 363 1142,'-2'2'283,"2"0"-12,0-1-21,4 1-21,-1-2-28,-1 0-19,5 0-18,2 0-17,-2-2-12,5-1-16,5-1-7,0-2-7,-1-2-12,3-1 3,-2 0-20,1-4-6,-1 3-9,-3-4-4,2 1-5,-4 0-5,2-2-2,-2 0-7,-4 2 7,-4-1-11,3 2-5,-4 2-4,-3 0-3,0 1-2,0 0-9,0 0 4,0 2-3,-3 0-4,0 1-1,-2-1-7,-4-2 0,2 3-1,-1 1-3,0 2 3,1 1 2,-2 2-2,1 0-1,-1 0 0,-1 5 3,-1 3 0,1 0-1,-1 3 4,1 0 0,2 0 1,2 1 2,2-1 14,-2 1-7,6-1 0,0-1 2,3 5 3,1 0 1,3 0-10,2-2-30,2 0-50,2 0 7,2-3-144,-1 0-51,4-2-56,2 1 27,-2-4-220,2-1 42,-2-1 36,3-3-314</inkml:trace>
        </inkml:traceGroup>
        <inkml:traceGroup>
          <inkml:annotationXML>
            <emma:emma xmlns:emma="http://www.w3.org/2003/04/emma" version="1.0">
              <emma:interpretation id="{3BED1075-3ED1-40E3-A675-4D9394A68906}" emma:medium="tactile" emma:mode="ink">
                <msink:context xmlns:msink="http://schemas.microsoft.com/ink/2010/main" type="inkWord" rotatedBoundingBox="15641,1604 18869,1628 18864,2299 15636,2275"/>
              </emma:interpretation>
              <emma:one-of disjunction-type="recognition" id="oneOf4">
                <emma:interpretation id="interp20" emma:lang="en-US" emma:confidence="0.5">
                  <emma:literal>relation</emma:literal>
                </emma:interpretation>
                <emma:interpretation id="interp21" emma:lang="en-US" emma:confidence="0">
                  <emma:literal>relations</emma:literal>
                </emma:interpretation>
                <emma:interpretation id="interp22" emma:lang="en-US" emma:confidence="0">
                  <emma:literal>relaxion</emma:literal>
                </emma:interpretation>
                <emma:interpretation id="interp23" emma:lang="en-US" emma:confidence="0">
                  <emma:literal>relaxions</emma:literal>
                </emma:interpretation>
                <emma:interpretation id="interp24" emma:lang="en-US" emma:confidence="0">
                  <emma:literal>relating</emma:literal>
                </emma:interpretation>
              </emma:one-of>
            </emma:emma>
          </inkml:annotationXML>
          <inkml:trace contextRef="#ctx0" brushRef="#br0" timeOffset="13624.3376">10660 98 1197,'-3'-2'225,"3"2"-15,-2 0-34,2 0-15,0 0-4,0 0-13,0 0-2,0 0-4,2 0-1,1 2-15,-1 1-9,5 2-8,6 1-10,-2 3-8,5 0-9,-4 2-8,2 2-8,2-2 7,-1 3-15,-1 1-7,3-1 3,-3 2-6,3 1-4,-3 1-3,0-1-4,-3-1-5,2 1 1,-5 0-4,-1-2 1,2 0-1,-2-1-1,-6-2 4,2-1-4,-3 1 4,0-5-2,-3 3 1,-1-3-3,0-1 0,0 0 0,-2-1 1,2-2 2,-2 1-1,-1-2-3,2 0 12,-2-2 12,0 0 9,2-2 3,0 0 0,-1-1-2,2-1-7,1-1-4,-3-7-9,5 0-7,1 0-2,4-5-4,3 0-3,2 0-3,1-3-3,2 2-1,2 1-13,3 0-10,-3 1-23,3 0-27,1 1-40,-1 1-32,1 2 14,2 1-150,0 1-28,-2 2-49,0 0 28,-1 1-197,-3 2 38,0 2 31,-4 3-306</inkml:trace>
          <inkml:trace contextRef="#ctx0" brushRef="#br0" timeOffset="14827.3427">11134 401 1648,'-4'4'311,"1"-3"-30,2 1-28,1-2-28,0 3-20,0-2-17,-3 1-25,3-2-17,0 0-21,0 0-10,4 0-14,0 0-11,2 0-12,-2-2-5,3 1-5,6-2-4,-1-4-15,2 2-9,1-3-9,0-1-9,0 1-7,1 0-7,-1 0-1,1-2-3,-2-1 1,-2 3 1,0-4-2,-3 1-6,0 4 7,-3-1-2,-1-1-2,-2 3 1,3-1-2,-5-1 0,0 1 1,1 2-3,-2-2-2,0 3 4,0 0-5,0-1-4,-2 2 0,0 0 1,-1 1-7,-1 1 0,-3 1 1,4 0 2,-1 0 2,-2 0 1,2 1-1,-2 2 2,2 0 1,-2 4-3,1-3 2,0 2 1,3 0 6,-3 2 0,3-1 4,0 2 0,2-1 3,0 1 3,0-1 10,3 5-9,3 0 0,1-1 6,4 1-2,0-2 2,2-1-3,2-2-3,1 0 0,0-1-2,0-2 1,1-5-2,0 0-4,1 0-1,2-3-2,1-4-3,-2 0 14,-1-2-18,-1-5 6,0-1 1,0 1-2,-2-4 2,-2-3-1,1-1 2,-1 0-2,-3-2 0,-1-2 5,1-1 9,-6 1-9,2 1 3,-2 0 2,-1 0 3,0 3-1,-2-1 3,-1 1 0,0-1-3,-1 3 5,-2 0 2,0 2 2,-2-2-2,-1 4 2,3-1-1,0 4 5,-2 2-7,2 0 4,-1 4-8,1 1-3,0-2-8,0 2-3,2 3-1,-2-2-7,2 2 2,-3 3 3,2 0 0,-1 0 2,-1 3-3,0-1 2,-2 4-1,2 6 5,-3 3-1,1-1-4,1 4 4,-1-2-5,2 4 6,-2 0 0,5 1 0,0 2 1,1-1-1,0 1 3,2 0 0,-2 2 4,6 0 4,-2-2-9,2-2 7,2 2-1,-1-2 1,0 1 0,3-3 2,-1 0-2,0-1-6,7-2-11,-1 1-10,1-4-14,2-2-18,0 1-6,3-1-16,-1-4-9,4 0-13,-3-2-4,0-2-8,1-1-6,1-2 12,-2-2-10,0-1 12,-1-2 8,1-1 7,-3 1 17,0-4 4,-2 1 5,-2-2 47,-3-1 17,-1-1 25,-2 1 19,-1 1 5,-1-1 2,-2 2-3,-1-1 9,-2 2-3,1-1-2,-2 3-3,0-2-1,0 1-2,0 0-3,-3 1-4,1 1-7,0-2-11,-1 2-7,-1 2 2,-2-2-3,2 2-6,0 1-1,-3 0-1,1 2-6,-1 0 2,0 2 1,0 1-3,-2 4 2,0 0-3,-1 1 1,0 2 0,3 0 2,0 1-1,3-3 0,-2 2 1,5 0 0,-1-3 6,2 2-4,2 0 7,-1-3-11,2 1-1,0 0-2,4 3-4,0-2 13,1-2-14,-1 0-3,2-2-6,-2 0-3,0-3-1,1-1 5,1 0 2,-1-3-2,2-2 1,1-2 3,2-1 2,-4-2 0,1 1 4,-1-2 9,-2-4 17,3 4 7,-5 1 3,-2 1 7,1-2 6,-1 3 2,-2 0 5,1 1 0,1 3 2,-1-3-5,0 2-5,-1 1-10,1 0-8,-2 2-5,0-3-6,2 2-8,0-1-2,-1 2-2,1 2-6,-1 0 7,1 0-3,2 2 0,-1 0 1,1 1 3,0 1-18,2 1-4,-2-1-16,1 0-24,4 3-26,1 1-39,-1 0-48,1 0 15,2 0-115,-1 1-71,-1-3 27,-1 1-229,0-2 50,1-2 33,-2-1-392</inkml:trace>
          <inkml:trace contextRef="#ctx0" brushRef="#br0" timeOffset="15514.82">12375 121 1130,'-2'-3'179,"2"-1"-19,0 1-20,1 1-5,2-1-15,2 1-14,2-1-7,0 2-10,2 1-8,3 0-4,5-2-10,2-1-10,0 1 1,2 2-6,3-2-1,-3 2-3,0-2-7,3 2-7,-1 0 2,-4 0-4,1 0-6,-2-3 15,-1 2-18,-3 1 4,-1-2 12,-3 1 27,-1-1 14,0 0 21,-2 2 8,-2-3 4,2 3-1,-1-1 3,-2 1-7,-1 0-5,1-3-12,-1 1-19,0 2-11,3 0-13,-2 0-9,-4 0-11,4 0-8,-1 0-3,-2 2 3,3 1-1,-1 1-4,0 1-1,-3 1 1,4 0 0,-1 0-1,0 4 0,2 2-3,0-1 2,-1 0 0,-1-2 0,1 1 1,0 1 1,3 1 3,-1-1 1,1 2-7,0-3-13,-3 0-24,3-3-29,-1-1-37,1 0 8,-2-3-125,1 0-43,-1-1-40,1-2-143,0 0 37,-1-3-76,0-1 35,3-5-320</inkml:trace>
          <inkml:trace contextRef="#ctx0" brushRef="#br0" timeOffset="15108.5729">12443-129 2020,'3'-11'336,"-3"3"-41,2 1-47,1 1-25,-3 1-32,2 1-27,-2 0-17,2 2-15,-2 1-14,3 1-12,0 1-14,1 1-9,-1 2-6,3 7-11,2 4-7,-1 0-6,0 0-5,0 4-4,2 0-3,-4 3-4,2 0-2,-1 0-5,-2 0-1,0-1-5,-1 4-5,3-1-9,-4-3-28,1 2-29,1-2-35,-1-1-30,0-2 11,-2 0-121,1-3-30,-2-1-21,0-4-38,-3-1 29,0-1-218,0-3 31,2 0-398</inkml:trace>
          <inkml:trace contextRef="#ctx0" brushRef="#br0" timeOffset="15671.0473">12916-10 1572,'-4'-11'233,"-1"2"-23,3 1-30,-1 2-22,0 0-24,0 0-28,0 1-65,1 2-3,0 0-92,1 1-29,-1 1-36,0 1-33,-1 0-41,3 0 17,-2 0-238,2 1 21,0 1 25,-1 0-19</inkml:trace>
          <inkml:trace contextRef="#ctx0" brushRef="#br0" timeOffset="16420.9911">13243 111 398,'1'-2'346,"-1"-1"-34,0 1-18,0-1-23,-1 2-28,-2-3-33,0 1-25,-1 1-23,1 0-20,-2-1-14,-1 2-19,-1 1-11,2 0-12,-2 0-8,0 1-7,-5 2-3,-5 3-13,5-1-14,-1 3 7,1 2-4,0 1-3,2 1-1,1-1-2,0 2 1,1 2 4,5-1 4,2 0-1,-4-2 1,5 0-5,0-3 0,6 5 0,-3-1 7,2-4-21,0 2 13,2-3 1,1-1-1,2 0 1,0-2 7,0-2-10,-2-1-2,2-2 0,-2 0-2,1-2-3,-4-1-2,7-2-4,0-3 0,-1 0 7,1-4 4,-3 1 0,1-2 2,-1-1 6,1 2 2,-3-3 1,1 1-5,-4-1 2,3 2 3,0 2-4,-3-1-6,3 1-6,-1-1 0,1 2-7,-3 0-3,1 2-7,0 2-2,-1 0-4,-1 2-3,0-1-5,1-1-2,0 5-3,1-3 0,2 3 1,-2 1-4,1 0-3,1 0 1,0 1 0,4 4-1,-1 3 0,1-1-3,0 0-2,5 3-7,-5 2 0,0 0 0,-1 0-4,0 3-1,0-5-4,1 2-4,-4 1-4,3-2-1,-4-1-3,-2-2 6,3-1-3,-3 1 4,-1-2 2,0-1 5,-2 1 8,3-1 5,-1-1 17,-2-2 4,1 2 13,-2-3 3,0 1-2,3 0 0,-2-2-2,-1 0 0,0 0 1,0-2 7,0 0 1,0 1 2,1-1 6,-1-2-2,2-2-4,-1 0-3,5-6-9,-2-2 1,2-1-4,1 0-2,3-2 0,-1-1-2,3 1 0,-1 1-3,0 1 1,2 0-4,-2 1 0,0 1-9,0 4 4,1-3-1,-1 4-4,-4 1-2,3 3 1,-2 0-4,1 3 3,-1 1 1,0 0 0,-1 0-2,5 5 0,-1 2-1,2 5 1,-2 0 0,1 1 1,-3 3 0,1-1 0,-3 2 1,0 1-1,-2 0 4,0 2-3,-1-2-14,-1 2-15,-2 0-14,-1-2-26,0-2-31,0-3 11,0 1-114,0-1-42,-1-4-38,1 2-131,0-3 34,-2-1-88,2-1 40,-1-1-354</inkml:trace>
        </inkml:traceGroup>
        <inkml:traceGroup>
          <inkml:annotationXML>
            <emma:emma xmlns:emma="http://www.w3.org/2003/04/emma" version="1.0">
              <emma:interpretation id="{2CDE4C71-725F-4468-9BEE-4D5569F25EE2}" emma:medium="tactile" emma:mode="ink">
                <msink:context xmlns:msink="http://schemas.microsoft.com/ink/2010/main" type="inkWord" rotatedBoundingBox="19311,1506 20448,1515 20440,2615 19303,2606"/>
              </emma:interpretation>
              <emma:one-of disjunction-type="recognition" id="oneOf5">
                <emma:interpretation id="interp25" emma:lang="en-US" emma:confidence="0.5">
                  <emma:literal>for</emma:literal>
                </emma:interpretation>
                <emma:interpretation id="interp26" emma:lang="en-US" emma:confidence="0">
                  <emma:literal>For</emma:literal>
                </emma:interpretation>
                <emma:interpretation id="interp27" emma:lang="en-US" emma:confidence="0">
                  <emma:literal>four</emma:literal>
                </emma:interpretation>
                <emma:interpretation id="interp28" emma:lang="en-US" emma:confidence="0">
                  <emma:literal>tor</emma:literal>
                </emma:interpretation>
                <emma:interpretation id="interp29" emma:lang="en-US" emma:confidence="0">
                  <emma:literal>far</emma:literal>
                </emma:interpretation>
              </emma:one-of>
            </emma:emma>
          </inkml:annotationXML>
          <inkml:trace contextRef="#ctx0" brushRef="#br0" timeOffset="18702.0985">14323 348 1160,'0'-21'227,"1"1"-23,2 2-15,4 0-23,1 2-15,1-1-16,-1 2-11,2 1-13,1 2-16,1-2 1,-1 5-14,4 0-7,1 1-6,-1 0-8,5 1-12,-2 4 1,-1 0-6,3 1 1,-2 0-6,2 2-10,-2 2-2,3 3-4,-4-2-5,1 2-1,-1 0-6,-3 2 0,0-1-3,-2 1 3,0 0-3,-2-1-2,-1 1-1,1-1-2,1 2 2,-4 1-3,0-3 1,-1-1 1,-2 2-4,2-2 0,-3-1 3,0 1 0,1-1-2,-1 1-2,-1-2 5,-2 2-3,6 0 1,-5 0 5,1 0-2,2-2 4,-3 3-3,2-3 3,-1 2 0,0-2-4,0 0 1,1 1 1,-2-1 2,0 0 5,-1 0 5,3-2 0,0 1 1,-2 2 23,1-3 9,-1-1 20,-1 0-9,3 0 7,0 0-3,-2 0-4,1 0 0,-1 0-2,3-1-15,-1-3 1,-1 1-6,0-2-7,1 2-2,-1-2-7,0 0-5,-2-1-5,0-1-6,0 0-3,0 1-9,0-3 8,-2-2-26,0-1 1,-3 1-10,0 0-10,-2 0 8,0 0-29,-3 1-7,1 0-14,-1 2-7,1 0-2,0 1 9,2 0-34,-1 4-3,1-2-6,0 2 0,2-1-4,1 1-12,-2 0 4,2 2-6,1-1 17,0 2 15,0 0-643</inkml:trace>
          <inkml:trace contextRef="#ctx0" brushRef="#br0" timeOffset="18202.1537">14637-309 1002,'-2'-2'144,"-1"2"-16,-2 2-9,-2 1-15,0 5-8,-5 3-4,1 4-5,-3 4 5,1 0-5,0 4 2,3 3 2,1 0-12,-1 4 18,1-1-3,4 4-6,-2 0-1,4 1-8,-4 51-4,7-64-4,0 9-6,0 47-5,0-55-6,1 5-2,1 7-5,1-1-5,-2 1-2,2 0-4,-2 4 1,-1-6-4,2 3 1,-2-4-3,0 0-1,0 0-3,0-4 4,-3-2-7,0-2 1,3-2-2,-3-3 0,2-1 4,-1-4 3,1-2-13,-2 1-13,0-6-8,0-1-21,1 1-25,-3-3 5,0 0-90,1-1 5,-2-1-39,2-1-19,-2-3-27,-2-2-26,-2-5-58,0-2-469</inkml:trace>
          <inkml:trace contextRef="#ctx0" brushRef="#br0" timeOffset="19077.0727">14845 111 1868,'11'-5'89,"5"2"-10,-4 0 71,2-1 5,-1 1 3,-2-1-9,-2 1 5,-1 2-12,1-2-8,-2 1-18,-2 0-20,2 2-9,0-3-5,-1 3-11,2 0-7,-1 0 5,2 0-15,-1 3-8,3 1-1,2 3-3,3-1-7,-4 2-5,4 0-1,-4 0-1,1 2-3,-2 2-3,0 1 10,-2-3-15,-1 1-7,-2 2 5,1 1 0,0-1-1,-3 0-6,-1-2 6,0 0-3,-3-2-1,0 1 2,0-2 3,0 1-2,-3-3-4,0 1 5,0 0 3,2-3 2,-2 1 2,0 0-1,0-2 11,1 1 5,-3-1 1,4-1 7,0-2 2,-1 0 2,1-2-2,1 1-3,0-2-7,0-3-4,1 1-6,2-4-4,5-6-1,2 0-2,3-2-1,-3-3-4,5 2-3,-2 0-7,5 2-16,-2-1-14,-2 1-17,4 1-21,-1 2-31,-1 1 9,3 1-156,0 1-29,0 3-39,-1 1-168,0 1 37,2 3-38,-3-2 51,0 1-367</inkml:trace>
        </inkml:traceGroup>
        <inkml:traceGroup>
          <inkml:annotationXML>
            <emma:emma xmlns:emma="http://www.w3.org/2003/04/emma" version="1.0">
              <emma:interpretation id="{73CD1921-C8AE-491A-B8BE-CA1A7D132BFA}" emma:medium="tactile" emma:mode="ink">
                <msink:context xmlns:msink="http://schemas.microsoft.com/ink/2010/main" type="inkWord" rotatedBoundingBox="20968,1612 22309,1622 22305,2204 20963,2194"/>
              </emma:interpretation>
              <emma:one-of disjunction-type="recognition" id="oneOf6">
                <emma:interpretation id="interp30" emma:lang="en-US" emma:confidence="0.5">
                  <emma:literal>the</emma:literal>
                </emma:interpretation>
                <emma:interpretation id="interp31" emma:lang="en-US" emma:confidence="0">
                  <emma:literal>The</emma:literal>
                </emma:interpretation>
                <emma:interpretation id="interp32" emma:lang="en-US" emma:confidence="0">
                  <emma:literal>tho</emma:literal>
                </emma:interpretation>
                <emma:interpretation id="interp33" emma:lang="en-US" emma:confidence="0">
                  <emma:literal>She</emma:literal>
                </emma:interpretation>
                <emma:interpretation id="interp34" emma:lang="en-US" emma:confidence="0">
                  <emma:literal>she</emma:literal>
                </emma:interpretation>
              </emma:one-of>
            </emma:emma>
          </inkml:annotationXML>
          <inkml:trace contextRef="#ctx0" brushRef="#br0" timeOffset="19592.7266">16110-88 1756,'3'-3'297,"-3"0"-42,0 2-32,3-2-32,-2 3-25,1 0-22,-2-1-18,1 1-20,-1 0-4,1 0-11,1 4-9,-2 0-6,4-1-14,-4 1-7,1 3-3,2 5-6,-1 3-2,2 3-5,-3 0-4,1 2-2,-1-1 1,-1 3-5,0-1 1,0 0-5,1 2 2,-1-1 0,0 1-1,0-1 6,0 1-4,0-2-15,0 0-26,0-1-34,-1 0-43,0-2 8,-1-4-95,1 0-28,-3-3-14,2 0-35,1-3-63,-2-1 27,-1-3-177,0 1-419</inkml:trace>
          <inkml:trace contextRef="#ctx0" brushRef="#br0" timeOffset="20436.3462">15988 232 1419,'-3'-8'281,"-1"4"-25,4-1-35,0-1-23,0 0-27,0 1-21,4 1-22,-1-2-10,7 1-10,4-1-1,1 1-21,4-2-8,0 1-16,4 4-15,2-5-13,-1 2-10,0 1-17,4-1-11,0-2-12,0 1 2,0-3 12,-1 1-12,-1-2 8,-3-1-2,2 0 6,-5-1 1,-1-2 6,-2 2 1,2 0 14,-5-3 23,0 0 7,-2 0 0,-3-2 5,-1 1 3,1 0-1,-5 2 4,1-2 2,-2 1-2,-1 1 1,-1 3 9,3 1-2,-4 2-2,2 0-4,-2 1-11,0 1-10,0 2-8,1-3-11,0 3-9,-1 1-9,0 0 0,0 0 2,0 3-4,3 0 2,-3 4 0,2-2-8,-1 5 7,0 4 1,2 2-1,0 1 3,0 2-8,0 2 6,1 1-2,2 4 0,-5 3-2,5-2 5,-4 1-3,1-2 1,1-1 2,-1 2-4,-3-3 7,4-1-8,-1-2 0,-1-2 0,-1 0-5,2-3-6,-2-3 5,-1 0 1,2-4 5,-2 1 7,0-1 2,0 0 3,0-3 0,1 0-1,-1 0-2,1-1-1,-1 1 1,0-3-3,0 0 0,0-3-1,2 1-3,2-1 3,-3 0-5,2-2 5,-3-1-9,6 2-2,2-6-4,1 0 1,-1-1 1,3 0 0,-1-3 0,1 2-1,-2 2-3,-1 2 2,-2 1-7,2 1 1,1 0 3,-1 2-3,-1 1 3,-1 1 8,2 0-9,-1 2 0,2 0 1,-1 0 3,2 6-1,1-3 0,0 2 1,5 1 3,-2 3-1,3 0 3,-3 1 9,0 2-9,-2-1 0,4 1 5,-1-1-2,1 0 8,-2-2-7,-2-1 4,0 2 1,3-3 5,1 1 0,-2-3 2,-3 0 2,-1-4 1,0 2 1,-1-2 3,3-1-3,-5 0-3,1-1-3,0-2-10,4-2-9,0-1-12,1-4 3,-2-1-23,-1-2-6,1-2-9,-1 2 4,3-2 15,-8-2-21,4 2 12,-2 0 8,-4 1 9,2 1 4,-2 2 12,-2 1 14,-1 1 9,0 1-2,0 1 3,-2 0-5,0 1-3,-1 1-8,1 1 2,-3 1 1,0 2 3,2 1 14,-4 0-15,3 0 3,-3 3 2,0 1 4,-3 2 3,0 3 3,0 2-2,2 0 6,-2 4 4,7 1 3,2-2 3,1-1-3,0 0-8,1 0-17,6 4-39,0-4-48,7 2 9,4 0-183,4-2-99,1-4 30,3 2-169,0-5 35,2 0 34,2 0-327</inkml:trace>
        </inkml:traceGroup>
        <inkml:traceGroup>
          <inkml:annotationXML>
            <emma:emma xmlns:emma="http://www.w3.org/2003/04/emma" version="1.0">
              <emma:interpretation id="{126F014E-536D-47AA-9A38-A87B7481C0FF}" emma:medium="tactile" emma:mode="ink">
                <msink:context xmlns:msink="http://schemas.microsoft.com/ink/2010/main" type="inkWord" rotatedBoundingBox="22944,1451 27264,1483 27252,3124 22931,3092"/>
              </emma:interpretation>
              <emma:one-of disjunction-type="recognition" id="oneOf7">
                <emma:interpretation id="interp35" emma:lang="en-US" emma:confidence="0.5">
                  <emma:literal>following</emma:literal>
                </emma:interpretation>
                <emma:interpretation id="interp36" emma:lang="en-US" emma:confidence="0">
                  <emma:literal>Following</emma:literal>
                </emma:interpretation>
                <emma:interpretation id="interp37" emma:lang="en-US" emma:confidence="0">
                  <emma:literal>hollowing</emma:literal>
                </emma:interpretation>
                <emma:interpretation id="interp38" emma:lang="en-US" emma:confidence="0">
                  <emma:literal>Hollowing</emma:literal>
                </emma:interpretation>
                <emma:interpretation id="interp39" emma:lang="en-US" emma:confidence="0">
                  <emma:literal>followings</emma:literal>
                </emma:interpretation>
              </emma:one-of>
            </emma:emma>
          </inkml:annotationXML>
          <inkml:trace contextRef="#ctx0" brushRef="#br0" timeOffset="21639.4122">17955 330 1181,'10'-18'232,"1"2"-13,7 1-6,1 0-15,-1 2-18,7-1-20,-2 3-15,3 0-17,1 0-13,-3 2-11,3 2-8,-1-1-11,1 3-5,-3 0-8,3 0-10,-1 1-21,-3 0-15,3 2-16,-6-1-12,4 1-8,-4-1-7,-1 1 1,-1 0-3,-4 2 1,2-2-2,-5 1-1,-1 0 8,0-1 17,0 0-15,-2 1 6,0-1 1,0 0 19,-4 0 6,4-1 11,-2 0 10,-2 0 4,2 0 13,-2-1-1,0 1 9,-3-2-21,1 2-11,-1 0-3,1 1-5,0-1-7,0 1-6,-2 2-2,0 0-1,0 0 0,-4 2 2,2 1-6,1 0 4,-2 2 1,-1 1-8,1 1 4,0 0-2,-1 1 3,4 0-6,-3 0 14,2 2 4,1 0 0,0 0 4,-4-2 2,4 2 4,4 3 9,0 2 0,2 1 2,-2-2-2,4-2-2,2-1 0,4 1 0,-1-3 5,-2 0-6,3-3 1,-3-3-3,0-1 0,-1 0-7,0-2 1,0-2-12,-3-2-11,-3 0-7,2-2-16,-3-1-3,1 0-6,-4-1-9,0 0-8,0-2-10,-4-1-12,-1-3 12,0-1-25,-4 4-6,5 1-10,-3 3 9,-1-1-66,2 3-20,-1 2-9,0 0-17,3 1-9,-2 2-15,3 0-57,-1 0 22,3 2-656</inkml:trace>
          <inkml:trace contextRef="#ctx0" brushRef="#br0" timeOffset="21123.8108">18338-337 1581,'2'-6'253,"-1"-1"-34,-1 2-37,0 1-29,0 0-25,0 1-15,0 3-11,0 0-9,-1 0-6,-3 5-2,2-1-10,-2 7-3,-3 3-4,-1 4-4,-1 3-9,-1 4 2,-9 39-4,7-24-3,0 1 10,-1 2-22,2 1-1,0 1 1,4 1-7,-2 0 0,1 3-2,5-1-2,-4 4 0,4-3-2,-4-1 1,2-2-5,3-27 1,-1 10 2,3 2-1,-1 2-3,-2 0 0,-1 0-3,3-2 2,1 1-2,-2-5-3,-1 0 0,2-4-3,-2-2-13,2 1-17,-1-4-22,1-3-3,-2-3-20,0-1 8,-1-3-104,-2-1-45,2-3-33,-3 0-11,-1-4-62,2 0 26,-6-2-165,2-6-381</inkml:trace>
          <inkml:trace contextRef="#ctx0" brushRef="#br0" timeOffset="22483.0707">18873 356 1466,'0'2'254,"0"0"-18,3-1-25,1-1-18,2 0-17,0 0-17,-1 0-17,4 0-10,-4 0-10,4-1 1,2-3-21,4 0-9,-2-3-4,5 0-14,-4-2-4,0-4-32,-4-1-12,4-2-11,-2-4-9,-1-2 0,-1-2 14,-2-1-16,0 0-3,1-2-1,-5 3 6,4 0-7,-3-2 0,-1 1 6,-3 2 9,1-2 3,1-2 2,-2 4 7,0 0 3,-1 0-2,-1 3 9,1 2 4,0 1 11,-4 2-2,2 0 1,1 1-7,1 4-8,0 2-9,0-1-6,0 3-9,0 1-4,-1 2-5,1 1 5,0 2 0,0 0-1,-2 2 1,2 0-2,0 4 2,0 0-2,0 9 1,0 2 1,-4 1-1,4 3-1,0 5 1,0-2 0,3 3 2,-2-1-3,1 2-1,0 2-2,0 0-1,3 0 3,-2 0 1,1 1 1,1-1 1,2-2 8,-3-2-8,4 1 3,-2-3 1,2 0 1,-2-3 2,2-1 4,2-2-2,-1-2 1,0-2-1,1-1 2,0-4 0,0 0 1,0-3 1,0-3-2,1 2 1,-4-5-5,8 0 0,-2-5 0,4-2 0,-2 0-5,-1-3-1,2-2-9,-4-2-10,2-3-8,-1-2-4,0-1-5,23-33-1,-30 38-1,-1-5 4,4-4 2,-1-1 2,2-2 1,-4 3 4,-2-2-2,1-1 3,-2 3 1,-1 1 0,0-2 8,-2 2-8,0 0 4,0-1 6,-2 3-6,0 1-1,-1 2 8,2 1 8,-3 1 1,4 1 5,-3 2 0,0 3-7,0 2-3,2 0-6,1 1-4,0 2 0,0 2-1,-3 0 0,2 1 0,-3 0 1,2 2 2,-1 2 1,-2 1 0,3 2 2,-5 5 3,3 3 0,-3 2 2,-1 2 3,5 2 6,-3 1 0,3 1 0,1 2 4,-4 1-2,6 2 2,0 2 0,0 0-1,0 0 1,1-2-1,4 1 0,-1 1 4,1-4-2,-2 1 1,6 0-6,-1-2 7,2 0 2,5-2 0,1-1-11,2-2-21,2-2-25,-2 1-38,6-3-45,0-1 11,1-2-124,3 0-22,-1-3-26,-3-5 26,2-2-262,-2-1 37,0-4 35,-3-2-341</inkml:trace>
          <inkml:trace contextRef="#ctx0" brushRef="#br0" timeOffset="23279.8886">19952 274 1077,'5'-12'269,"-2"3"-18,-3 0-18,0 3-17,0-1-11,0-1-16,-1 2-13,-2 0-19,-3 1-20,4 2-16,-4-2-11,3 2-14,-4 2 6,3-3-22,-3 4-12,-2 0-6,5 0-7,-3 4-7,-3 0-4,-1 3-5,0 1 1,-2 0-10,5 3 5,2-1 1,1 1-5,-1-2 3,2 2-5,1-2 4,2 1 3,1-2 0,0 2 1,1-2-1,0 1-2,2 2-1,4 1-3,-1-2-1,-1 0 0,0-4 3,0 1-2,2-2 3,-1-2-2,0 0-2,-1-3-2,1 0-4,2-1 0,-2-2-3,-2-1 1,4-4-5,2-3-2,-1-2-1,1-3-2,-2 1 0,0-1-4,-1-2 1,-1-2 1,2 2 0,-2 0 1,-2 0 8,2 1 0,-2 1 5,2 1 1,-3 2-4,2 2 4,-3 2-4,0-1-2,0 4-8,2-1-1,-3 2-8,2 0-1,1 0 0,-1 2-6,0 1 3,3 2 1,-2 2-3,4 0 2,-2 1-2,0 3 0,5 4 0,0 2 1,0 1 4,-1 0-4,1 2 0,-1 1 2,0 1-1,-2 0 2,2-1 0,0 1-2,-3-3 4,0-1 0,-1 1-1,2-3 0,-2-1 1,-2-2 0,0-1 4,-1-1 6,-2-1 6,1-2 4,2 1-2,-1-2-2,-2-1-4,1-1 0,2 0 0,-3-1 1,2-1-6,1-3 0,-1-1-5,4-1 5,-3-5-4,5-3 1,-2 1 0,-3-1-1,4 0 1,-2-2 8,-2 2 3,3 4-1,-4 0 10,3 1 0,-4 1 3,0 3-1,3-1-2,-3 2-11,-1 0-9,1 2-1,2-2 1,-1 2-1,-2 1-7,3 2 5,0 0-5,-1 2 5,3 1 0,-2 2 0,5 2 0,-1 1 0,2 2-2,0 2 1,-1-1 3,4 1-3,-2 2 2,-1-4-8,3 4 9,-3-3-2,-2 0 0,2 0 2,0-2-5,0 0 3,-5-3 0,-1-2 2,3 2 4,-4-2 0,3-1 2,-3-3 1,2 0-1,-1 0 0,2-2-1,-3-2 0,4-1-3,-3-3-4,5-3 3,-2-4 0,-2 0-5,1-3 5,-1-1-1,0-2 2,-1 2-1,0-1-2,-3 0-3,4 2 3,-3 0 0,0 3 2,-2 3-1,1-2-4,-1 5-2,0 1-7,3 1-19,-2 0-26,-1 1-41,0 3-30,2-2-12,-2 4-28,3-1 14,-3 0-85,0 2-32,1 0-44,3 0-126,-4 2 33,3 1-84,-1-1 36,3 2-398</inkml:trace>
          <inkml:trace contextRef="#ctx0" brushRef="#br0" timeOffset="23545.505">20697 74 1863,'2'1'375,"2"-1"-36,-3 0-40,1 0-23,-1 0-32,3 0-28,-2 0-25,1 0-21,-3 0-20,1 0-24,3 0-15,-2 0-18,-1 3-2,0 2-8,1 1-11,1-2-11,-1 3-8,0-1-1,-1 2-3,3 5-4,-1 3-9,-1 0 2,-1 2-5,3 0-3,-1 0-4,-1 0 1,-1-5-1,3 1-6,-2-1-2,0-3-6,-2 0-15,5-2-5,-4 0-14,2 0-12,-2-1-15,5-2-30,-3 0-34,2 0-40,-1-2 15,3-2-145,-2-1-43,2 0-130,0-1 37,1-6-87,2-4 43,0-4 26,2-3-317</inkml:trace>
          <inkml:trace contextRef="#ctx0" brushRef="#br0" timeOffset="23717.3747">20845-46 1700,'-6'-16'323,"1"0"-29,0 3-26,1 1-32,-2 1-25,5 3-27,-2 1-23,0 3-18,2-1-22,1 0-22,0 2-12,0 1-15,0 0-3,0 2-13,0 0-9,0 0-17,4 2-36,0 0-35,-2 1-45,4 2 9,2 1-120,2 4-52,0 0-80,1 2 27,0 0-171,-1-1 28,4 1-359</inkml:trace>
          <inkml:trace contextRef="#ctx0" brushRef="#br0" timeOffset="24248.5646">21103 112 1554,'2'2'269,"0"0"-38,0 0-13,-2-1-33,1 1-13,2 1-16,-3 2-14,1 0-12,2 0-16,-1 1-16,-1 1-1,2 0-13,-3 1-9,4 0-7,0 4-2,0 3-12,-1 0-1,0 0-6,-2-3-1,2-1-6,-1-2-2,-2 1-7,1-2 1,2-1 0,-3 0-5,0-1 1,0 1 0,0-2 8,0-1 1,0 1 7,0-1 2,0-1-8,0-1-2,0-1-5,0 0 0,0-1 6,0 0 0,0-1 0,0 0 8,-2-2 10,1-3 0,1 1-2,-1 1-6,1-3 6,0 0-5,0-1 2,0 2-4,0-3-6,1 1-4,2-5-8,4-1-2,-3 0-6,3-1-1,3 2-3,0 1-3,0 1-1,2 2-3,-2 1-2,0 2-2,-2 1-2,2 1-1,0 4-2,0 0-4,0 0 4,2 2 0,1 3-1,4 0-2,-3 2-1,0 1 2,0 0-1,-1 2 1,-2 2-2,0 1-1,2 0-3,-4-2-2,0 3-1,-2-3-13,1 2 0,1-1-7,-4-2-4,0-2-8,2 0-7,-5 0-12,4-1-12,-2-3-6,2 3-12,-3-1-14,4-3-21,0 2 13,-2-2-62,2-1-13,2-1-7,3 3-9,5-4-16,1 0-7,1 0-3,0-4-18,0-1-25,0 1-82,0-3-415</inkml:trace>
          <inkml:trace contextRef="#ctx0" brushRef="#br0" timeOffset="24951.6391">21819 192 945,'3'-12'193,"-2"2"-18,-1 3 1,-1-2-22,1 2 8,-4 1-21,-2 1-19,3-2-11,-4 4-12,0-2-12,2 3-10,-4-1-9,2 3-7,-3 0-8,-4 3-7,-2 2-5,-1 1 12,-2 3-18,5 1-4,0 0-6,0 1 4,2 2 2,2 2-4,1-2 5,4 2 11,-1-2 1,6 1 0,0-3 3,0-1-13,6 4-7,-2-2-16,4 2-6,1-5-13,-1 1-14,4 1 1,-1-3-32,3-2-12,-2-1 2,0-3-5,2 0 10,-2-2 17,-2 0 8,0-2 19,0 0 7,-2 0 4,2-1 56,-3 0 15,4-2 25,-1 0 21,0-2 9,-3 2 1,0 1-6,-3-2-2,3 1-14,-4 2-6,1 2-12,-1-3-10,0 3-13,-2-2-17,4 0-7,-4 3-8,0-1-3,1 1-6,-1 0-1,3 4-2,-1-1-1,-3 2-2,2-1-4,2 4 1,-3-1-2,1 10-2,-1 3 5,-1 1-1,0 3 5,0 2-5,0 1-3,0 2 5,0 1 3,0 1-4,0-2 1,0 4 2,0 2 0,0 0 2,0 1-4,0 0 1,0 49 4,0-35 0,0-28 1,0 7-5,-3 2 2,3 3-1,-3 0-1,-1-1-1,4-2 2,-4-2-1,0-5 0,1 1 2,2-4 0,-4 0 1,4-6 2,-3-1 1,-2-2 0,3-3 0,-2-2 2,2 0-1,-4-3-2,3-4-3,-2 2-9,-2-2-6,3 0-3,-6-6-5,-3-5-6,4 2 1,-4-6-3,0-2-1,0-1 7,-3-1-3,0-3-1,1 1 0,-18-32 1,24 39 2,-24-28-3,25 28 5,-4-2-1,-3-2 2,4 0 4,-4-2 5,4 2 0,-4 2 3,6 1 5,1 0 8,-1 2 8,1 1 3,0 2 4,4 2-4,1-1-7,4 3-3,4 0-3,1-3-1,4 0-3,10 0-1,0 1-2,5-1-1,4 0 1,44-9 0,-26 7-1,8 1-4,-4 3-6,-1-5-16,3 0-10,-1 4-14,-4 1-9,5-1-13,-5 2-22,-29 3-28,6-2-33,3 3 14,-2-2-134,-3 0-33,-2-2-191,0 2 39,-6 0-15,-2 1 29,-3-1-356</inkml:trace>
        </inkml:traceGroup>
        <inkml:traceGroup>
          <inkml:annotationXML>
            <emma:emma xmlns:emma="http://www.w3.org/2003/04/emma" version="1.0">
              <emma:interpretation id="{9010CD12-7560-463F-AA69-C1BE9FBEAFF6}" emma:medium="tactile" emma:mode="ink">
                <msink:context xmlns:msink="http://schemas.microsoft.com/ink/2010/main" type="inkWord" rotatedBoundingBox="27784,1517 30656,1539 30647,2753 27775,2732"/>
              </emma:interpretation>
              <emma:one-of disjunction-type="recognition" id="oneOf8">
                <emma:interpretation id="interp40" emma:lang="en-US" emma:confidence="0.5">
                  <emma:literal>function,</emma:literal>
                </emma:interpretation>
                <emma:interpretation id="interp41" emma:lang="en-US" emma:confidence="0">
                  <emma:literal>function</emma:literal>
                </emma:interpretation>
                <emma:interpretation id="interp42" emma:lang="en-US" emma:confidence="0">
                  <emma:literal>Function,</emma:literal>
                </emma:interpretation>
                <emma:interpretation id="interp43" emma:lang="en-US" emma:confidence="0">
                  <emma:literal>functions,</emma:literal>
                </emma:interpretation>
                <emma:interpretation id="interp44" emma:lang="en-US" emma:confidence="0">
                  <emma:literal>functions</emma:literal>
                </emma:interpretation>
              </emma:one-of>
            </emma:emma>
          </inkml:annotationXML>
          <inkml:trace contextRef="#ctx0" brushRef="#br0" timeOffset="26623.4715">22795 401 1316,'0'-18'202,"4"0"-26,2 0-9,4 3-6,1-1-16,6 2 6,-2 3-28,3-3-22,2 5-2,0-3-10,1 3-8,3 0-2,0 3-14,-1-3-5,1 4-3,2 0-5,-4 0-3,3 2-2,-4 0-14,-1-1-12,-2 1 6,1 2 2,-8-1-5,3 0 20,-4 2 20,-2-2 27,1 1 7,-4 1 6,2-2-3,-3 2-2,2-2-7,-3 2-4,2 0-6,-2 0-12,1-1-8,-2 1-10,1 0-9,-2 0-7,3 0-7,-2 0-5,-1 0-1,0 0-3,1 1-1,2 3-4,-3 1 0,2 0-2,-3 1-2,2 2 0,3 4 2,-2 3-1,1 0-4,1 3 3,2 0-1,-3 0 3,3-2-4,-2 2 3,1-1-2,2 0-1,2-1-1,-1-1-4,-1-1 0,1-3 0,0 0-2,1 0-1,0-2 0,-2-3-3,1-2-6,-1-1 0,-2-2-9,2-1-8,2-1 6,0-2 1,1-8-2,2-1-5,-2-2 11,0 2 0,1-3 1,2 0 1,-5-2 9,1 1 10,-1 0 11,-1-1 6,-2 2 6,1 0 8,-4 4 1,2-1-1,-2 4 1,1 0-10,-2 1-2,-1 2-6,2 0-7,-3 0-13,4 4 2,-3-1 0,-1 1 0,2 1 0,-1 0-1,-1 1-6,3 4 6,1-1 0,-1 4 4,-3-2-4,7 6-1,0 2-12,-1 1-14,-1 0-12,1 2-8,1-2-21,3 1-29,-3-3-34,1 2 13,1-2-89,-4-2-26,4-1-48,-4-3-57,0-1 27,2-2-195,-5-1 49,5 1-421</inkml:trace>
          <inkml:trace contextRef="#ctx0" brushRef="#br0" timeOffset="26060.9364">23244-299 891,'-7'0'161,"0"3"2,2 3-10,-4 5-18,-1 1 32,1 5-8,-4-1-10,3 7-7,0 3-9,-9 36-6,5-23-7,1 2-1,7 3-1,-6-1-7,5 4 2,-2-2-25,4 2-4,-2 1-1,2 0-11,3 3-4,-5-3 5,4 0-21,0-28-3,3 7-1,-1 5-6,1 1-2,0 2-8,0-2 3,0 1-2,0 0 1,0-2-3,0-1 1,0 0-5,0-6-4,0-2-1,0-2-3,0-6 3,0 0-7,0-4-10,-2-2-18,-1 0-51,-2-3-12,2-3-6,-3 2 7,4-3-101,-4 0-20,2-2-12,-3 0-21,-3-4-31,-1-4-146,-5-1 26,5-5-397</inkml:trace>
          <inkml:trace contextRef="#ctx0" brushRef="#br0" timeOffset="27060.9391">23799 297 1629,'6'-9'309,"-4"0"-24,3 1-30,-3 1-28,0 2-31,-1 1-20,2-1-25,-2-1-20,1 3-15,1 0-11,-2 1-12,3 2-11,0 2-7,1-1-11,-1 4-7,-1 1-4,4 3-6,-2 3-6,1 1-7,1 2-4,-1 0 3,-2 0-7,-1 1-2,1-1-7,-1 0-1,-3 0-3,1-4-5,2 0-9,-3 0-4,1-3 7,1 0 0,-2 0 3,1-2 3,-1 2 4,0-2 7,1-1 1,-1-2-4,0 1-1,0-3-2,-2-1 4,2 0 3,-2 0 5,2 0 7,0-1 2,-1-3 3,1-1-6,0-1 7,0-1-2,1-1-1,2-6-3,0 1 0,4-3-4,0 1-1,-1-1-4,1 1 1,1 0-3,-1 0-7,1 3-1,-2 3-3,2 0-1,-2 1-5,0 4-1,1-2-1,1 3-1,-1 0-2,-1 1 1,1 2-2,4 3-6,4 2 0,-3 2 6,3 3 0,-4-2 1,1 3-1,-1 1-4,1 3-2,-5-2-5,2 2-4,-1 0-3,-2-1-23,-2-1-11,2 1-17,-3-1-25,-2-2-30,3 0 13,0 1-107,-2 2-27,3-4-30,-2 0-45,-3-3 28,0-3-184,0 0 48,2-1-438</inkml:trace>
          <inkml:trace contextRef="#ctx0" brushRef="#br0" timeOffset="27310.9206">24344 373 1587,'1'-6'258,"-1"0"-26,0 1-39,0 3-22,0-2-24,-3 2-17,-2 1-11,2 1-4,-4 0-21,3 1-19,-2 1-8,-2 3 1,2 1-8,-4 1-5,2 1-5,2 0-2,-2 1-2,5-1 4,-4-1 6,4 2 7,2-2-6,1 4 3,0-5-5,0 2-5,2-2-8,4 4-22,4 0-55,4 0-51,1-2 8,2-1-138,3-1-47,0-2-175,1-1 40,-2-3-58,2 0-383</inkml:trace>
          <inkml:trace contextRef="#ctx0" brushRef="#br0" timeOffset="27920.3124">24431 300 1077,'-2'-3'199,"2"0"-25,0 1-15,2-1-20,-2 2-9,5-1-9,0 0-15,3 2-15,-1 0-4,1-2-8,1 2-13,-2 0-3,10 0-2,1 0-4,0 0-9,2 2 1,0 0-7,-2-2-4,-3 0-4,-2 2-7,1-2-1,-3 0 1,-1 0-15,0 1-5,-2-1 5,-2 2-8,1-2-1,1 1 1,-1-1-2,-2 2-1,2 0-11,-3-2 8,3 1 1,-4 1 0,4 1 0,-5 1 0,5-1 0,-2 2 1,-2-1-1,5 5 9,-2 2 1,1-1 0,0 0 2,-5-1 2,4-1 1,-3 0 1,5 2 7,-1 2-2,-1-5 10,1 4-13,0-3-22,-3-2 0,5 1-78,-4-1-32,-1-1-37,3-1-36,-2-1-107,2-1-517</inkml:trace>
          <inkml:trace contextRef="#ctx0" brushRef="#br0" timeOffset="27576.6004">24582 118 1782,'-1'-14'320,"0"3"-38,-1 1-32,2 1-29,0 3-23,-1 0-31,1 0-23,-4 1-27,4 2-11,0-1-13,0 4-10,0 0-9,0 3-11,0 0-2,4 9-5,-1 0-6,-2 3-7,-1 2-3,0 3-3,0 1 4,1 2-9,-1 2-3,0 0-3,0-1 3,0 3-8,-1-1-2,1 0 0,0-1-6,0-2-27,-3 0-30,2-2-35,-3-1 7,4-5-124,-3 0-38,1-4-35,1 0 22,-3-2-255,4-3 41,-3-3 25,-3-1-352</inkml:trace>
          <inkml:trace contextRef="#ctx0" brushRef="#br0" timeOffset="28092.188">24874 164 1720,'-4'-7'289,"0"-1"-38,3 1-32,-1 1-30,1 2-37,1-1-48,-2 2-28,2 2-44,0-1-4,0 2-103,0 0-62,0 0-35,0 2-38,0-1 20,0 1-255,2 1 33,-1 2 20,1 0-3,3-1 7</inkml:trace>
          <inkml:trace contextRef="#ctx0" brushRef="#br0" timeOffset="28795.2473">25022 247 310,'6'4'513,"1"-2"-95,-5 0-59,3-2-47,-3 0-38,-2 0-29,2 0-25,-2-2-21,0 0-18,0 2-20,-2-1-23,2 1-12,-1-3-14,-2 3-13,-1 0-9,0 3-14,-2-2-11,-2 1-4,3 3-9,-4 1-2,-3 3-5,-2-1-2,5 3-8,-1 0-3,0 2-5,0 1-1,2 0-4,-1-2-1,5 0 0,0-1 0,2 1-5,2-2 0,0-3-3,0 2-2,2 0-2,2 0-2,-3-5 2,2 3-5,1-3 1,1 1 0,0-1 0,-1 1-3,3-2-1,1-2-4,-3-1-2,4 0 6,-1 0 3,-1-3 0,-1 0 2,3-6-3,4 0-1,-2 0 5,1-3 9,-3 0 0,1-3 6,-1 1-1,-1-1 3,-1 2 0,-1-4 1,2 2-5,-1 0-3,2 0-7,-5 4 4,4-1-6,-5 2 3,4 2-4,-3-1-7,0 3 0,-2 2 0,3-2-5,-2 1-4,0 2 0,4-2-2,-3 3 2,2 2 1,-2 0-1,0-2-1,5 2-2,1 6 3,1 0 0,-1 5 0,0-1 0,-1 3-5,4 0 10,-6 1-3,0 3-2,1-1-1,-2-1-5,-2 3-2,3-1-3,-4 0 5,3-3 0,-5-2-4,1 0-6,-1-3 1,-1 1 3,4-3 0,-4 0 6,0-1 4,2 0 16,-2 1 7,0-4-2,0 1 0,-2-3 3,-1 1-2,3-1 4,-1-1 4,1 0 1,-3 0 1,2-3 2,-2-1-2,1 0 7,1-1 2,1-1-2,-3-2 1,3-1-4,0 0 0,3-4-1,-3-4 1,6 0-1,-2 0-5,3 1-3,1-1-2,2 2-4,1 1-2,1-1 1,-4 0-2,5 4-4,-1-1 0,1 2-1,0 3-3,-1 1-1,-2 4 0,3 2-1,-3 0-4,-2 0 1,2 1-1,0 3 1,-1 2-8,3 5 10,0 0-5,-3 1 4,-5 0 2,3 3-1,-4 4-1,0 0-2,-1 0-9,-2-3-12,0 4-17,0-2-23,0 3-26,-4-6-47,3 3 13,-2-3-115,2 1-73,1-5-179,-5 0 39,5-3-9,0-1 30,0 0-343</inkml:trace>
          <inkml:trace contextRef="#ctx0" brushRef="#br0" timeOffset="30904.4717">25659 553 796,'0'3'147,"-1"-1"-16,1-1 6,0 1-17,0-2-5,0 1-3,0 1 3,0-2 5,0 2-1,0-1-13,-1-1 7,1 2-6,0-2-2,0 2-6,0-2-4,-2 0 6,2 0-23,0 2-9,0-2-6,0 1-2,0-1-7,0 0-6,0 0 0,0 1-7,0-1-4,0 0-6,0 0 0,0 0-5,0 0-4,0 2 0,0-2-12,0 0 8,0 0 0,0 0-4,0 0 1,0 2-4,0-2-2,0 0-1,0 0-3,0 2 0,0-2-2,0 0-3,0 0-2,0 0-1,0 0-3,0 0-3,0 0-3,0 0-2,0 0 10,-3 3-3,3-3-4,0 1 8,0-1-2,0 0 3,0 2 16,0-2-15,0 0-1,0 2 2,0-2-2,0 2 2,0-2 3,0 0-4,0 1 0,0-1-2,0 0 0,0 0-1,3 3 9,-3-3-15,0 0 5,0 0 4,0 0 3,0 0 8,0 0 1,0 0 2,0 0 3,0 0-3,2 0 1,-2 0-1,0 0 2,0 0 15,0 0 4,0 0 14,0 0-8,0 0 0,-2 0-11,2 0 7,0 0-4,0 0-3,0 0 6,0 0-15,-3 0-4,3 0 2,0 0 3,0 0-12,0 0 1,0 0 0,-2 0 0,2 0-3,0 0 7,0-3-8,0 3-4,0 0 5,0 0-1,0 0 2,0 0-2,0-1 0,-2 1 3,2 0-3,0 0 8,0 0-8,-1 0-1,1 0-1,0 0 2,0 0 2,0 0 3,0 0-5,0 0-5,1 0-3,-1-2-3,2 2 9,-2 0 7,2 0-3,-2-2 1,3 2 2,-1-2-3,-1 2 1,0 0-6,-1 0-13,0 0 4,2-1 0,1 1-1,-3 0 0,1 0 2,0 1-1,-1 1 0,0 2 2,0 0 14,0 0-8,-2 1 3,-3 0-3,1 5-13,-6 0-36,-4 1-49,3 1 8,-7-1-173,0 0 25,-5-2-277,-1-1 50,2-1 34,-4 0-356</inkml:trace>
        </inkml:traceGroup>
      </inkml:traceGroup>
    </inkml:traceGroup>
    <inkml:traceGroup>
      <inkml:annotationXML>
        <emma:emma xmlns:emma="http://www.w3.org/2003/04/emma" version="1.0">
          <emma:interpretation id="{EE38B1D1-9FFE-41B9-85F4-C038D4B3E583}" emma:medium="tactile" emma:mode="ink">
            <msink:context xmlns:msink="http://schemas.microsoft.com/ink/2010/main" type="paragraph" rotatedBoundingBox="6667,2751 31430,3072 31414,4322 6651,4002" alignmentLevel="2"/>
          </emma:interpretation>
        </emma:emma>
      </inkml:annotationXML>
      <inkml:traceGroup>
        <inkml:annotationXML>
          <emma:emma xmlns:emma="http://www.w3.org/2003/04/emma" version="1.0">
            <emma:interpretation id="{D4BE82A3-E67C-47CD-B3AE-45F70E4747FE}" emma:medium="tactile" emma:mode="ink">
              <msink:context xmlns:msink="http://schemas.microsoft.com/ink/2010/main" type="line" rotatedBoundingBox="6667,2751 31430,3072 31414,4322 6651,4002"/>
            </emma:interpretation>
          </emma:emma>
        </inkml:annotationXML>
        <inkml:traceGroup>
          <inkml:annotationXML>
            <emma:emma xmlns:emma="http://www.w3.org/2003/04/emma" version="1.0">
              <emma:interpretation id="{2DB7CA56-EA6D-48DB-A7AB-1C938B87865F}" emma:medium="tactile" emma:mode="ink">
                <msink:context xmlns:msink="http://schemas.microsoft.com/ink/2010/main" type="inkWord" rotatedBoundingBox="6664,2971 8898,3000 8891,3518 6658,3489"/>
              </emma:interpretation>
              <emma:one-of disjunction-type="recognition" id="oneOf9">
                <emma:interpretation id="interp45" emma:lang="en-US" emma:confidence="0.5">
                  <emma:literal>where</emma:literal>
                </emma:interpretation>
                <emma:interpretation id="interp46" emma:lang="en-US" emma:confidence="0">
                  <emma:literal>Where</emma:literal>
                </emma:interpretation>
                <emma:interpretation id="interp47" emma:lang="en-US" emma:confidence="0">
                  <emma:literal>There</emma:literal>
                </emma:interpretation>
                <emma:interpretation id="interp48" emma:lang="en-US" emma:confidence="0">
                  <emma:literal>there</emma:literal>
                </emma:interpretation>
                <emma:interpretation id="interp49" emma:lang="en-US" emma:confidence="0">
                  <emma:literal>whare</emma:literal>
                </emma:interpretation>
              </emma:one-of>
            </emma:emma>
          </inkml:annotationXML>
          <inkml:trace contextRef="#ctx0" brushRef="#br0" timeOffset="32404.3832">1682 1296 1283,'-3'3'199,"3"-1"-32,0 0-26,0-2-2,0 2-15,0-1-38,0 0-6,0 3-10,0-2 18,3 3 19,-3-1-5,1 5-3,2-1-10,0 5-9,2 4-6,3 1-5,-4 2-6,1 0-1,1-2-4,0 5-12,1-4 5,-3 3-7,1-3-4,1 0-3,-2-1-1,2 0-3,1-2-5,-4-1 2,1-4 5,-1 0-6,2-3 2,-5 0 12,3-3 20,-1 1 26,-1-4-5,2 2-7,-3-2-9,1-2-3,1 0 0,-1 0-7,0-4-3,1 0 0,1 0-2,-2-3-3,2-1-1,1-3-2,-1-4-7,4 1-3,-3-1-2,2 1 3,-1 1-6,1-1 2,1 3-7,-3-1-3,2 2-5,-1 2 0,0 2-7,-1-1-4,1 2 0,0 2 0,0 0-2,1-1-1,1 3-2,-2 1-1,3 1 0,4 3-1,-2 0-2,3 3 0,2 1-3,-4 0-1,2 2-2,0 0-15,-2 0-5,3 1-6,-2 0-1,1 0-10,-3-1 3,-2-2 5,1-1 2,-4-1 3,1-1 12,1 0 9,-6-1 26,4-1 8,-1-2-8,-3 2 4,2-3 4,-2 0 4,2-4 3,-1 1-4,-1-4 5,1 0-3,-1-1-1,0-5-3,-1-4-1,3-1-3,-3-2-2,3-1-3,0 0-1,1 0-2,-4-2-2,4 0-3,0 2-8,-1 1-20,0 1-24,1 0-36,0 3-66,-1 2 15,3 3-177,1 0-33,-4 2-134,2 4 37,0-1-51,-3 1 36,3 2-406</inkml:trace>
          <inkml:trace contextRef="#ctx0" brushRef="#br0" timeOffset="33201.1765">2287 1196 1763,'1'-6'336,"2"0"-45,-1 1-35,-1 0-36,2 2-27,-3-1-26,0 0-18,0 2-25,1 1-12,1 1-13,-1 1-7,3 1-12,-2 2-7,-1 1-9,3 5-5,1 2-6,-1 3-6,0 3-4,0 0-3,2 3-3,-5-2 4,3 3-12,1 0 3,-3 0-6,1 0-2,1-2-1,1 2-2,-4-4-3,2-2 1,-3-2-3,1-2-3,-1 0-6,2-2 8,-1-2 0,-1-1-1,0 0 4,0-2 4,0-1 3,0 1 3,0-1 2,0-1-5,0 0-5,0 0-4,0-3 3,-1 0-2,-1 0-1,2 0 0,-1-3-5,-2 2 1,2-2 0,-1-1 6,-1-3 1,2 1 0,-2-1-6,3 1 7,-1-2 0,1-1-2,0 1 0,-2-1-8,2 2 5,0 0 0,0-2-2,0 2-3,0 1-9,0 0 2,0 0 0,2 0-3,-1 0 0,2 1-2,1 2 0,2 0 3,-2-1-5,2 1 2,-1 1-2,2 2 0,0 0-3,6 3-1,-2 0 2,2 1-2,-2 3-2,3 0 0,-1 1-2,-1 1 2,0 0-4,-3 2 0,1-1 0,-3-1 0,0 3 0,2 0 1,-2-1-2,-2-1-3,2 0-6,-2-1 2,-1-1-3,0-2-3,-1-1-6,0 2-1,1-2-8,1 0 1,-3 0 7,1-2 3,2 2 3,0-2 5,-1 0 0,1-1 6,1 0 4,1-2-3,-1 0 2,1 0 2,5-4 3,2-1 1,-2-3-1,0 0 4,2-1 3,2-2 2,-2 0-1,-2-3-3,0 1 1,0 0 3,-1-2 1,-2 0 1,-1 0-2,-2 3-1,0-2-1,-2 1 1,0 3 0,-3 0 5,-1 2-1,0-1-3,0 3 1,0 1-4,-2-2-1,-1 3 8,-1 0-12,2 1-3,-4 2 3,2 1-3,0 0 13,0 0-10,-2 1 0,2 0 2,0 3 2,-2 1 0,2 2 7,0-2-9,2 1 2,-2 3-1,1-1 3,2 0 4,1 2-4,0 2 6,3 6 0,2 0 6,4-2-5,1 1 11,-1-1-14,5-2-15,2 0-24,2-1-31,2-1-33,2 0 12,2-3-144,-1-1-28,1-1 23,-3-4-283,1-1 38,-1-2 35,0 0-339</inkml:trace>
          <inkml:trace contextRef="#ctx0" brushRef="#br0" timeOffset="33576.1572">3125 1362 1533,'-1'-9'298,"1"1"-35,0 2-30,0 0-31,0 0-28,1 1-22,2 2-16,-2 0-11,4 0-12,-1 1-15,0 2-10,2 0-10,-3 0-8,2 2-16,5 3-1,0 2-3,0 4-9,-2 2-1,2 1 8,-4 0-16,2 2-3,-2 1-1,2 0-1,-2 1 1,-2 2-6,0-2-3,-3 0-6,4 0-11,-5-2-4,0-1 1,0-1-3,-3-3 3,1-2 1,0 0-1,-1-1 17,-1-3-14,-1 0 2,1-2 5,0 1-1,3-4 4,-6 0 3,4 0 5,-3 0 9,2-2 0,-2-3 2,2 0 8,1-2-9,0 1-4,3-3-6,2-5 0,-1-3-6,3-1-5,1-2-7,0 1-9,4 1-18,1-2-19,1 4-13,0-1-40,3 2 9,0 3-85,3 1-53,1 1-33,0 0-38,-4 2 27,2 1-219,-3 2 27,-2 3-351</inkml:trace>
          <inkml:trace contextRef="#ctx0" brushRef="#br0" timeOffset="33966.773">3431 1532 1802,'0'3'295,"0"1"-45,0-3-23,5 2-24,-1 0-14,1-2-19,1-1-18,2 0-10,-2 0-12,7 0-12,2-4-10,2 0-13,-2-3-7,4 0-4,-2-1-9,1-2-6,-1-1-8,-2-1-2,1 0-6,-1-4-7,-2 3-2,-1-3-4,-2 2-8,-2-1-3,-2 2-2,0 3-5,-2 1-2,-3-2-6,2 5-4,-3-1-2,0 2-5,-4 1-1,1 0 0,-2 2-1,0-1-3,0 3 2,-1 0-3,-2 3 3,-1 3-1,-2 0 0,1 4-1,-4 0-2,4 5 2,0-2 1,2 1 2,2 1-2,1 2 0,2-2 3,3-2 1,0-2-5,3 4 3,2 0-11,5 0-9,4-2-28,5 0-54,4 1 8,3-5-151,42 13-49,-52-19-73,6 0 30,8 2-179,-2 0 42,4-2 32,-2 1-311</inkml:trace>
        </inkml:traceGroup>
        <inkml:traceGroup>
          <inkml:annotationXML>
            <emma:emma xmlns:emma="http://www.w3.org/2003/04/emma" version="1.0">
              <emma:interpretation id="{304F1626-1C8F-4AD6-B3B7-EE4966049852}" emma:medium="tactile" emma:mode="ink">
                <msink:context xmlns:msink="http://schemas.microsoft.com/ink/2010/main" type="inkWord" rotatedBoundingBox="9364,2847 11354,2873 11345,3597 9355,3571"/>
              </emma:interpretation>
              <emma:one-of disjunction-type="recognition" id="oneOf10">
                <emma:interpretation id="interp50" emma:lang="en-US" emma:confidence="0.5">
                  <emma:literal>Ten)</emma:literal>
                </emma:interpretation>
                <emma:interpretation id="interp51" emma:lang="en-US" emma:confidence="0">
                  <emma:literal>Ton)</emma:literal>
                </emma:interpretation>
                <emma:interpretation id="interp52" emma:lang="en-US" emma:confidence="0">
                  <emma:literal>Tin)</emma:literal>
                </emma:interpretation>
                <emma:interpretation id="interp53" emma:lang="en-US" emma:confidence="0">
                  <emma:literal>Tan)</emma:literal>
                </emma:interpretation>
                <emma:interpretation id="interp54" emma:lang="en-US" emma:confidence="0">
                  <emma:literal>ten)</emma:literal>
                </emma:interpretation>
              </emma:one-of>
            </emma:emma>
          </inkml:annotationXML>
          <inkml:trace contextRef="#ctx0" brushRef="#br0" timeOffset="36060.3363">4402 1200 848,'0'-3'175,"0"2"-24,0 1-7,0-2-10,0 0-4,0 2-5,0 0 2,-2-2-17,2 1-8,-1 1-9,1 0 8,-2-3-13,2 3 0,-1 0-7,0 0-11,-2 0-4,3-2 2,-2 2-3,2 0 1,-1-2 1,0 2 0,-1 0-1,2 0 2,-1 0-1,1 0-3,0 0-3,0 0-7,-3 0 1,3 0-7,0 0 2,-1 0-8,1 0-4,0-2 0,0 2 4,-2-1-3,2 1 0,0 0 1,0 0-2,0 0 0,0-1-3,6 1-1,-2 0-3,3 0-1,6 0-4,5 0 11,3-3-16,3 3-4,2-1 0,3 1-2,0-2 7,2-1-10,4 1-5,-4 2 0,1-1 0,0-1 5,1 2-3,-4 2-1,-1-2 0,-1 0 1,-2 0-2,-2 0 2,-2 0-1,-4 0-4,-2 0-5,-2 0-2,-2 0-1,-1 0-9,-3-2-4,0 1-18,0 1-20,-3-2-54,2 2 10,-5-1-121,2 1-36,-3 0-20,0 0-56,0 0 32,-3 0-160,2 0-406</inkml:trace>
          <inkml:trace contextRef="#ctx0" brushRef="#br0" timeOffset="36357.2193">4830 1174 1646,'-6'1'293,"2"-1"-29,-3 0-35,1 3-34,2-3-20,0 0-23,1 1-17,-1-1-21,0 1-10,-1 1-10,1 2-8,1 0-5,-1 0-5,-3 8-8,2 2-3,-1 5-6,-2-1-11,2 3 2,-1 0-6,1 2 0,-1-1-6,0 1-3,2 0-2,-1 0-3,2 2-2,0 0-1,-1-2-1,1 0-3,1-2-1,1 0 1,0 1-1,-1-2 4,2 1-17,0-3 3,1 1-20,0-3-41,0-1-29,0-2-41,0-1 12,1-3-97,0 2-22,2-3-44,0-2-107,0 1 36,1-4-135,-1 0 32,1-1-293</inkml:trace>
          <inkml:trace contextRef="#ctx0" brushRef="#br0" timeOffset="36872.8097">5349 1084 1440,'0'-6'292,"0"1"-52,-4 2-26,3 2-23,-4 1-22,1 0-14,0 0-10,-2 3-20,-2 5-3,-2 2-11,0 3-12,-1 4-6,-1-1-9,0 4-8,1 3-10,1 0-2,2 0-7,-1 2-3,2 0-3,2 1 0,1-2-4,-1 2-2,5 0-1,0-2-5,5 2 2,-1-2-1,1-1-2,2-3-6,2-1-9,3 0-18,2-1-29,1-3-42,4-2 7,-1 0-161,3-5-39,2-1-31,1-2-158,-2-2 41,2-3-46,-3-3-409</inkml:trace>
          <inkml:trace contextRef="#ctx0" brushRef="#br0" timeOffset="37357.1395">5602 1313 1577,'-1'-7'258,"-1"2"-35,-1-1-35,3 0-29,0 2-15,0 2-3,-1-2-27,1 4-10,0 0-12,1 0-7,1 2-7,-1 1-8,1 2-6,2 1-10,-4 0-2,1 3-7,2-3-4,-2 2-3,1 2-4,1 3 0,0 3-6,-2-1 8,0 2-11,2-4 11,-3 0-5,0-1-1,0-2-1,0-1-3,0 0 4,0-2-1,0-1 3,0 1 1,2-1 9,-2-1 31,0 0-4,0-1-3,0-3-5,0 1-10,0-1 5,0-1 2,0 0-4,0-1-2,0-1-3,0-1 1,0-2-3,0-2-1,0 1 0,0-3-2,0 0-10,2-5-1,1-1-5,0 0-3,1 0-3,2-2-4,-1 3-1,2-2-5,2 1-2,-1 2-4,3 2-3,1-1 0,2 5-3,-4-1 0,2 1 0,-1 4-2,1 0 2,-1 3-4,4 0-4,2 3 6,0 1-2,-1 4-2,2 0 0,-1 2 0,-2 1 0,-1 3 1,-1-1-2,1 1 3,-3 1-2,2 4-12,-4-3-8,-1 2-11,0-1-32,-2 0-33,-2-3-40,3 4 11,-2-3-129,0-2-33,-3-1-42,1-2 28,0-4-216,-2 1 38,1-3 32,1-2-323</inkml:trace>
          <inkml:trace contextRef="#ctx0" brushRef="#br0" timeOffset="37685.2442">6179 1055 986,'4'-3'206,"1"2"-27,-1 1 17,4 0-9,-4 1-8,6 5-5,4 5-7,0 1-10,0 3-19,2 4-7,-5 0-15,4 1-7,-3 4-11,-1 0-6,0 2-6,-1 0 3,-3 3-14,0-1-4,-4 1-6,2 0-3,-3-1-4,-2 0-2,-2-2 0,0-2-8,-3 2 1,1-3-3,-1-1 5,-1-2 0,-4-2-4,-1-1-8,1-2-16,0-2-19,0-1-25,2-2-40,1-2 6,-1-2-134,1 0-46,0-3-45,1-2 25,2-1-243,0 0 30,2-1-391</inkml:trace>
        </inkml:traceGroup>
        <inkml:traceGroup>
          <inkml:annotationXML>
            <emma:emma xmlns:emma="http://www.w3.org/2003/04/emma" version="1.0">
              <emma:interpretation id="{9D15A0D6-2FC7-4A9C-9A8C-9D31FBA014B7}" emma:medium="tactile" emma:mode="ink">
                <msink:context xmlns:msink="http://schemas.microsoft.com/ink/2010/main" type="inkWord" rotatedBoundingBox="11934,2888 12321,2893 12313,3491 11926,3486"/>
              </emma:interpretation>
              <emma:one-of disjunction-type="recognition" id="oneOf11">
                <emma:interpretation id="interp55" emma:lang="en-US" emma:confidence="0.5">
                  <emma:literal>in</emma:literal>
                </emma:interpretation>
                <emma:interpretation id="interp56" emma:lang="en-US" emma:confidence="0">
                  <emma:literal>is</emma:literal>
                </emma:interpretation>
                <emma:interpretation id="interp57" emma:lang="en-US" emma:confidence="0">
                  <emma:literal>i</emma:literal>
                </emma:interpretation>
                <emma:interpretation id="interp58" emma:lang="en-US" emma:confidence="0">
                  <emma:literal>it</emma:literal>
                </emma:interpretation>
                <emma:interpretation id="interp59" emma:lang="en-US" emma:confidence="0">
                  <emma:literal>if</emma:literal>
                </emma:interpretation>
              </emma:one-of>
            </emma:emma>
          </inkml:annotationXML>
          <inkml:trace contextRef="#ctx0" brushRef="#br0" timeOffset="38482.0551">6947 1347 1680,'0'-3'330,"0"1"-36,0 0-37,0 1-29,0 1-27,0-2-28,0 2-22,0-1-21,0 1-18,0 0-10,0 0-13,0 1-6,2 2-8,-2 1-9,0 1-2,0 1-6,0 2-2,0 3-6,1-2-1,-1 1-6,0 5 0,1 2-7,1 3-6,-1-2 5,2 0-4,0 0-3,0-2 0,-1 1-1,3-1 1,0-2-1,-3-3-3,0-1-9,4-2-14,-3-1-14,1-1-15,2-1-46,-1 0-48,1-1 13,0-4-172,2 3-46,-1-3 30,0-3-241,-1 1 53,3-5 27,3-1-371</inkml:trace>
          <inkml:trace contextRef="#ctx0" brushRef="#br0" timeOffset="38685.1429">7013 1120 1925,'-4'-9'316,"0"3"-35,2-1-36,0 2-34,0 2-20,2-2-27,-1 1-21,-2 0-24,0 0-39,3 3-13,0-1-8,0 1-28,0 1-48,0 0-48,3 0 5,0 1-114,0 2-39,-1 1-40,3 0-160,-3 3 32,3 3-56,3 2-344</inkml:trace>
          <inkml:trace contextRef="#ctx0" brushRef="#br0" timeOffset="39200.7285">7131 1551 2016,'2'2'323,"-1"0"-33,-1-2-28,3 0-25,-2-2-26,2-1-32,-2 0-15,4-1-14,-3 0-14,4-2-16,0-2-15,3-2-8,1-1-14,3-1-9,-6 1-15,6-1-11,-2-1-14,0 2-11,-1-1-5,0 0-4,-1 3-5,0-2 2,-1 3-2,-2 0-4,0 1-1,-2 3-13,-3-3-10,3 2-7,-2 0-3,1 1 0,-3 0-4,0 0 1,0 1-3,0 1-1,-3-1 1,0 2 5,-1-1-4,0 2-1,-1 0 8,0 0 2,-2 0 15,4 2-16,-1 1-2,-3 0 6,4 2-4,-4 1 4,0 3 9,0 2-11,4-1 5,-1 0 4,1 2 2,2-2 15,1 0-16,4 4 7,-1 1 1,1 3 2,3-1 1,-2-2 12,4 0-11,-4-1 0,4 0 0,-2-1 0,0-2 2,0 1-2,-3-4 0,2 0 3,-1 0-3,0-1 2,-3 0 2,1-3-3,0 0-2,0 1 5,-2 0 3,2-2 2,-3 0 2,0 0-2,1 1 8,-1-2-17,0 1-31,-1-1-42,-2 1 7,2-2-134,1 1-55,-4 0-92,-1 0 31,1 0-155,1-2 29,1 0-341</inkml:trace>
        </inkml:traceGroup>
        <inkml:traceGroup>
          <inkml:annotationXML>
            <emma:emma xmlns:emma="http://www.w3.org/2003/04/emma" version="1.0">
              <emma:interpretation id="{C2348BCA-0F50-4894-87A3-06F1CCD6CCC5}" emma:medium="tactile" emma:mode="ink">
                <msink:context xmlns:msink="http://schemas.microsoft.com/ink/2010/main" type="inkWord" rotatedBoundingBox="12924,2880 14348,2898 14341,3403 12917,3384"/>
              </emma:interpretation>
              <emma:one-of disjunction-type="recognition" id="oneOf12">
                <emma:interpretation id="interp60" emma:lang="en-US" emma:confidence="0.5">
                  <emma:literal>the</emma:literal>
                </emma:interpretation>
                <emma:interpretation id="interp61" emma:lang="en-US" emma:confidence="0">
                  <emma:literal>The</emma:literal>
                </emma:interpretation>
                <emma:interpretation id="interp62" emma:lang="en-US" emma:confidence="0">
                  <emma:literal>tho</emma:literal>
                </emma:interpretation>
                <emma:interpretation id="interp63" emma:lang="en-US" emma:confidence="0">
                  <emma:literal>She</emma:literal>
                </emma:interpretation>
                <emma:interpretation id="interp64" emma:lang="en-US" emma:confidence="0">
                  <emma:literal>she</emma:literal>
                </emma:interpretation>
              </emma:one-of>
            </emma:emma>
          </inkml:annotationXML>
          <inkml:trace contextRef="#ctx0" brushRef="#br0" timeOffset="39888.1922">8129 1141 1739,'-4'-7'355,"1"1"-32,-2 1-27,3 0-28,1-1-21,-2 4-27,2-3-26,-2 2-33,0-1-14,2 2-19,1-1-25,-2 3-7,2 0-15,0 0-6,0 2-9,0 1-5,0 4-10,0-1 0,3 6-8,-1 5-3,2 3-4,0 0-2,-1 4-2,2 0-3,0 2-2,2-2-4,-3 1 0,1-1 1,1 1-8,0-2-3,-1 0-11,1-2-17,-2 2-54,2-4-34,-1 1-41,-3-4 12,3-1-110,-3-2-24,-2-3-24,0 1-36,0-6 24,-2 2-207,-3-1 39,2-4 31,-1 0-309</inkml:trace>
          <inkml:trace contextRef="#ctx0" brushRef="#br0" timeOffset="40794.3612">7960 1427 1131,'-6'-4'273,"-1"-1"-21,4 0-36,-1 0-31,1 2-23,2-1-28,1 3-10,0-2-13,1-1-9,3 1-11,2 0-14,7-1-7,6 1 0,4 0-14,3 0-3,2-2-7,3 3-4,-1-2-3,1 0 0,-2 4-5,1-4-5,-1 2-8,-2 0-1,-1-2 5,0-1 0,-4-1-2,-2-1 1,-2-1-1,0-2-4,-4-2-1,0 1 0,-2-3-10,-1-2 3,-3 0 4,1 1 1,-4-2 7,1 3 4,-3-2 10,-2 3 8,2 0 8,-3 2 8,0 1 8,0 0-3,0 3 5,0-1 1,0 2-7,0-1-8,-3 0-11,3 3-11,0-2-11,0 3-9,0 0 9,0 0-12,0 1-3,0 2-4,3 0 3,-2 3 0,-1 4-2,0 0 2,3 4-8,1 4 6,-2 5 1,1-1-3,-1 3 1,1 1-2,0 2 1,-2-2 0,2 1 0,2 1 1,-3 0-1,1-1-1,0 2 2,1-3-1,0-2 0,-4-1-4,0-1 2,2 0 3,-1-4 6,-1-2-7,0-2 6,0-1 8,0-3-7,0 1 6,0-3 0,-1 0 2,1 0-3,0-2-1,-2-2 5,0 1-5,0-2 4,1 0-2,-2 0 3,0-2 4,3 1-1,0-2 0,-1-2-1,1 0-5,0-2 1,0-1-7,0 1-3,1-6-2,2-2-1,3 0 2,-2 0-5,4 1-1,-2 1-2,2-1 1,2 2-1,0 1-2,0 1-2,2 2-1,0 2-4,2 0 6,0 2-2,0 4 2,-3-2-4,6 2 5,1 2-7,0 2 7,-1 2-1,1 0 1,1 2-4,-1 2-1,-1 2 5,1-1 3,0 0-1,-2 1-3,-2 0 2,1 2 0,-2-4 2,-1 1 2,1-1 1,-2-1 0,1 1-6,-1-3 8,-6-1 1,4-1-2,-4 1 2,4-3-1,-5 1 1,2-3-1,-1 0 1,1-1-2,0 0-4,1 0-4,0-1-4,0-3-2,2 0-6,3-3-1,0 0 1,0-1-1,0-2-7,-1 0-2,1-1-5,2-3-2,-4 0 5,-3 1 4,1-2 1,-1 0 2,-1-2 2,-1 2 2,-1 5 2,-1-4 4,0 4 6,-3 0 1,0 2 8,0-2 4,0 3 1,0 0 7,-1 1-4,-1 0-1,-1-1-5,1 2 0,-1 1-2,-1 0 1,-1 3-3,-2-1-2,3 2 4,-1 0-1,0 3-1,-2 0-1,2 0 1,-2 7 0,0 0 1,0 3 3,1 0-1,5 0 3,-2-1 0,6 5 8,-1-1-1,3 0 0,4 1-7,3-1-15,2 1-28,3-2-42,-1-2-62,5 0 14,2 0-164,-1-3-111,2 0 32,0 0-145,1-3 44,1-1 37,-1 3-345</inkml:trace>
        </inkml:traceGroup>
        <inkml:traceGroup>
          <inkml:annotationXML>
            <emma:emma xmlns:emma="http://www.w3.org/2003/04/emma" version="1.0">
              <emma:interpretation id="{9AFA6B05-8548-42CD-BBE4-A64F72F142B1}" emma:medium="tactile" emma:mode="ink">
                <msink:context xmlns:msink="http://schemas.microsoft.com/ink/2010/main" type="inkWord" rotatedBoundingBox="14629,2854 18279,2902 18262,4152 14612,4105"/>
              </emma:interpretation>
              <emma:one-of disjunction-type="recognition" id="oneOf13">
                <emma:interpretation id="interp65" emma:lang="en-US" emma:confidence="0.5">
                  <emma:literal>running</emma:literal>
                </emma:interpretation>
                <emma:interpretation id="interp66" emma:lang="en-US" emma:confidence="0">
                  <emma:literal>ruining</emma:literal>
                </emma:interpretation>
                <emma:interpretation id="interp67" emma:lang="en-US" emma:confidence="0">
                  <emma:literal>Running</emma:literal>
                </emma:interpretation>
                <emma:interpretation id="interp68" emma:lang="en-US" emma:confidence="0">
                  <emma:literal>sunning</emma:literal>
                </emma:interpretation>
                <emma:interpretation id="interp69" emma:lang="en-US" emma:confidence="0">
                  <emma:literal>punning</emma:literal>
                </emma:interpretation>
              </emma:one-of>
            </emma:emma>
          </inkml:annotationXML>
          <inkml:trace contextRef="#ctx0" brushRef="#br0" timeOffset="41653.6729">9643 1192 1239,'7'-2'246,"3"2"-20,2 4-18,4 2-5,1 0-31,1 1-11,0 4-11,1-1-24,-1 2-9,0 3-12,0 2-11,-1 0-8,-1-1 4,0 2-12,-2-2-6,-1 2-5,-2-1-7,-1-2-3,-1 2 3,-1-2-7,-2-3 5,-2 1-4,-1 0 2,-3-4-4,0 0-3,0-2-5,0 2-2,0-3 0,-3 1-2,0-2-2,2 2-1,-4-3 4,3 1-2,-3-1-1,3-1-1,-3-1-3,1-1-1,0-1-4,3 0 1,-5-1-2,0-2-1,5-3 0,-2 1-1,2-3-3,1-5 0,0-5-7,1 1-3,3-6 1,3 4-1,0-3-4,3 1-3,-1-3 0,2 5 0,1-1-4,1 2 0,0 0-15,-2 2-22,0 1-15,3 1-26,-1 2-17,0 3 9,-1 0-111,-1 5-35,1-1-31,-4 3-48,1 2 24,-4 0-225,-1 2 46,-1 0-415</inkml:trace>
          <inkml:trace contextRef="#ctx0" brushRef="#br0" timeOffset="42388.0086">9986 1472 1786,'-2'3'300,"2"0"-33,-1-2-33,1 1-24,0 0-24,0-2-15,1 1-18,3-1-15,2 0-16,-2 0-11,7 0-10,-5-1-13,8-3-8,4 0-8,-2 1-12,1-3-14,1-2-14,0 2-17,-1-3-9,1 0 9,-4-2-11,0 0-1,0-1 1,-1 2-1,-2 0-1,-4 0 13,0-1-13,2 1 1,-2 0 14,-2 2 7,0 1 2,-3-1-1,0 2 2,-1-1-2,2 3-1,-3-2-3,0 2-2,1 0-8,1 2-4,-2 0-9,1-1-3,-1 1 0,0 1 2,0 1-1,0 0-2,0 1 2,-1 1 1,-2 1-3,0 0 3,3 2-2,0 2 4,-1 0-1,1 1 9,-2 2-10,1-2 0,1 2 3,0 0 0,0 4 0,1 3 4,2 0-1,0 1 5,1-2-1,2 2 2,1-2 2,-3-3-4,3-1 1,0 2 0,2-3 0,-1-1 5,0-3-13,4 1-2,-1-1-2,0-3 3,-4 0 0,3-2 2,-2-2 2,1-2-2,-2-2 2,4-1-3,-1-4 2,1-2 1,-1-2-1,0-1-1,1-2 1,-4-1 0,0-4 1,-1 3-5,1-2 10,0 0 1,-3 3 12,0-1 8,-1 0 3,3 2 7,-4-1 5,0 4-2,1 0 7,-2 1 1,0 3 1,-1 0-5,0 3-4,2-2-9,-2 4-5,0-1-9,0 2-7,0 0-5,1 0-6,-1 1 3,2 2 0,-2 0-4,0 2 0,0 2 1,2 3-1,-2 0 2,2-1-1,-1 7 0,2 3-3,0 2 3,1 3 1,-1-2 1,1 2-3,0 0 2,0-2 2,2 1-3,1 0 3,-1-2 1,1-3 0,0 2-6,1-2-16,1 0-13,0-1-17,1-3-34,0-1-38,0-3-37,-2-1 17,2-1-135,-1-1-29,0-2-98,-2-2 32,0 0-136,0-4 51,-1-1 15,0-3-330</inkml:trace>
          <inkml:trace contextRef="#ctx0" brushRef="#br0" timeOffset="42872.3823">10754 1345 1666,'0'-6'292,"-2"0"-36,1-2-32,-1 2-29,2 1-26,0 1-19,0 0-21,0 1-10,0-1-18,2 4-6,-1 0-9,3 0-6,1 0-11,-3 4-5,5-1-9,-4 1-5,9 4-3,-7-2-12,5 6 0,-2-1-4,4 1 1,-4 4-4,3-1-3,-2 2 8,-2-3-12,0 1-1,-2 1-1,4 0 0,-4-1-3,0-4-2,-3 0-3,3-1 3,-4 0-6,0-3 6,2 0-1,0 0 4,-2-3 5,-1 1 14,2 0 5,-2-1-3,0-3-2,0 0-4,0 1-1,-2-2-1,2 0-3,-1 0-1,-2-3 1,0 0 5,2-2 0,-2-1 2,0 1 1,3-4 0,-2 0-3,0 1 3,2-7-6,0-1-3,0-1-2,4-3-2,-4 2 2,5 0-4,-3 0-1,4 1-1,-3 3-1,1-1-9,2 3 4,-2 3-11,2 0 5,-1 1-4,-1 1-1,3 1-5,-1 4 1,1-2 2,1 0-1,1 2-1,-1 2 2,6 0-4,2 6 0,1 0 2,1 4-2,-1 1 0,-2 3-5,2-1-4,0 4-2,-3-2 0,0 2-10,-1 0-14,-2-1-12,1 2-33,-2 1-22,0-3-30,-1 1 14,-1-1-121,-1 2-33,3-5-27,-7-1-137,-1-2 37,1-2-66,-1-2 28,-2-2-338</inkml:trace>
          <inkml:trace contextRef="#ctx0" brushRef="#br0" timeOffset="43684.8203">11242 1353 1671,'2'-8'293,"-2"0"-38,1 2-33,-1 0-31,3 2-14,-2-1-32,1 0-15,0 1-12,3 3-15,-1 0-12,-1 1-11,4 0-10,-3 1-5,2 0-8,-1 3-8,4 3-5,0 0-4,3 7-6,-3-1-3,0 2 12,-1-1-18,1 0-4,-2 1 0,0 0-2,-2-4-2,0 1-10,-3-3 5,4 0 1,-3-1-1,0-1 3,-1-1 0,0-1 0,-1 0 11,1 0 11,1-2 11,-2 2-7,-1-3-3,0-1-4,0 1-3,0-2-3,0 0 5,0 0 3,0 0 0,0-2 3,0-1 6,-1 0 0,1-2-6,-3 0 0,1-2-2,2 1-1,0-3 0,0 0 3,0 0-3,2-5-4,1-2-4,1-3-8,-1 3 0,2 1-2,1 0-1,-2 0-3,2 2-3,1 3-4,-3 0-3,1 1-2,0 3-1,-1-2-2,3 1-3,-4 4 2,4 0-2,-2 0 1,2 2-3,0-1 1,2 2-6,-1 0 7,-1 2-1,2-1-2,3 2 2,0 2-5,2 3 2,-5 0-2,4 0-2,0 3-5,-3-4 5,2 5-1,-1 2 1,-1-2 1,-3 0 0,0 0 1,4 1-2,-5 0 2,1-1-3,0-1-9,-3-2 1,-1 2 0,3-2-3,-1-2-1,-3-1 6,2 0-6,-3-1-4,5 2 8,-3-2 0,-2-1 2,5 0 2,-2-1 4,2 0 2,-1 1-4,7-1 4,0-1 0,2-2-4,-1 0 2,-2 0 0,6-2 3,-3-1-1,3-3-9,0 2 5,-5-3 3,5-1 2,0-2 2,-3-2 9,-1-2-9,-2 1-3,-1-2 6,0 0 0,-3-2-2,-2-1-3,1 1 16,-3 1 4,-2 0 5,-1 1 8,0 2 5,0-2 2,-1-1 4,-2-2 2,0 6 2,0-2 4,0 5-2,-2-1-1,5 2-11,-3-1-4,2 3-4,-2 2-9,0 0-4,3 0-5,-1 1 3,1 3-3,-2 0-1,1 1 2,-2 2-3,3 1-2,-3 3 2,3 1-1,0 7 4,0 0-3,4 1 3,-1 4 0,0-1 2,3 3-1,-2-2 0,4-1 3,-1 0-3,3 2-4,3-1-5,-2-2-16,2-2-9,-1-1-21,2-1-20,0-2-35,2-1-40,-2-1 14,1-4-103,-2 1-34,-1-6-94,0-1 29,-2-1-166,-1-3 34,1-4-409</inkml:trace>
          <inkml:trace contextRef="#ctx0" brushRef="#br0" timeOffset="43856.6962">12159 1166 1352,'-5'-17'285,"2"1"-35,-2 3-13,3 3-48,-3 0-27,4 2-25,-3 1-8,2 0-23,1 4-16,0 0-22,1 0-34,0 1-42,0 2 3,0 0-103,1 0-38,-1 2-74,1 1 20,1 2-256,1-1 35,-1 2 22,0 0 21,1 1-14</inkml:trace>
          <inkml:trace contextRef="#ctx0" brushRef="#br0" timeOffset="44356.6492">12257 1257 651,'5'1'380,"-5"2"-67,1-1-55,-1 0-28,1-1-21,1 2-24,1 2-15,-1-3-18,0 3-16,1-1-12,-3 4-19,4-2-3,0 5-10,0 3-4,1 1-11,-3-1-9,1 0-8,0-1 0,-2 0-1,1-1-8,-2-2-1,0 0-3,0-1-12,0 2 4,0-4 4,0-1-1,0 2 1,0-2-1,0 1-2,0-2-1,-2 0-3,1 0 10,0-2-15,-4-1-8,5-2 3,-1 0-2,0 0-3,-1 0 2,-1-3 1,0-3 2,3 2 3,0-3 1,0 0 4,0 0 0,0-9 0,3 1-1,2-1 6,0-2-2,1 1 0,1 0-1,0 0-8,-2 1-4,7 1 0,-5 2-1,0-1-9,1 2-2,2 1-5,0 1-1,0 3 0,-2 2 1,2 1-4,-2 1-2,1-1 0,-1 4 0,-1 0 3,2 0-8,-2 4 2,5-1-3,-1 5-1,2 2 1,0 2 6,-3-1-7,2 2 4,-2 1-4,0 0 2,-2 2 4,-1-1-3,0 0-2,0 0-3,-1 0-23,1 0-14,-1-3-17,-2 0-16,0-2-26,-1-1-18,1 1 9,0-4-41,-1-1-16,3 2-19,-2-4-6,3 2-26,4-2-17,0 2-21,5-3-43,-5-2-99,0 0-419</inkml:trace>
          <inkml:trace contextRef="#ctx0" brushRef="#br0" timeOffset="44919.1058">12884 1357 947,'4'-15'262,"-1"2"-11,-3 0-12,0 3-6,0 0-22,-5-2-2,0 2-37,-1-1-18,-1 2-15,0 5-14,-1-1-17,1 2-9,0 1-16,0 2-4,0 2-10,-3 2-6,-4 4 4,0 1-24,4 2-8,-1-1 2,-1 5-2,4-1-4,1 0 1,3-1-12,-2 2-2,6-1-1,3 0-5,0 1-8,1 0-9,2-1-19,2 1-3,0-5-16,4 1-11,-1-2-9,3 0 4,-1-4-17,-1-2 8,1-2 8,-2-1 12,0-3 4,1 0 43,2-3 20,0 0 27,0-1 19,-2-2 16,-2-2 15,0 4 9,-2-1 6,-3 1-1,3 0-4,-2 3-6,-2-1-12,0-1-15,0 3-13,-2 0-12,3 0-9,-3 1-9,1 1-3,1 1-7,-1 0-1,1 1-2,-1 2-2,1 2-3,1 5 1,0 3 2,2 4-4,0 1 1,-3 4 0,1 1 1,0 4 0,0 5-1,0 2-1,-3 1 1,0 1 1,-1 52 2,-4-36-1,3-1-1,-2-1-1,2-29-1,0 8-6,-2 3 5,1 4-1,-3 1 5,1-4-3,-2-2 1,0-1-2,2-2 4,-3-2 3,-1-5-1,0 1 0,-2-4 1,-1-3 0,-4-2 2,4-1-1,-3-4-3,-2-1 2,4-4-1,-1-3-1,-3 0 0,1-3 1,0-4-1,0-3-4,0-3-7,4-3 8,0-4-6,4-4-21,1-2-22,3-1-14,4-3-18,9-45-18,5 29-10,3 0 2,4-1-5,8-2-18,1 4-6,-1-1 12,7 5-52,-3 4-15,1 3-7,2 4-18,0 3-25,0 4-27,-6 1-103,3 3 25,-21 11-594</inkml:trace>
        </inkml:traceGroup>
        <inkml:traceGroup>
          <inkml:annotationXML>
            <emma:emma xmlns:emma="http://www.w3.org/2003/04/emma" version="1.0">
              <emma:interpretation id="{E90990F5-044B-4DCB-9E2C-8D39068E6875}" emma:medium="tactile" emma:mode="ink">
                <msink:context xmlns:msink="http://schemas.microsoft.com/ink/2010/main" type="inkWord" rotatedBoundingBox="18866,3034 20503,3056 20497,3487 18860,3466"/>
              </emma:interpretation>
              <emma:one-of disjunction-type="recognition" id="oneOf14">
                <emma:interpretation id="interp70" emma:lang="en-US" emma:confidence="0.5">
                  <emma:literal>time</emma:literal>
                </emma:interpretation>
                <emma:interpretation id="interp71" emma:lang="en-US" emma:confidence="0">
                  <emma:literal>Time</emma:literal>
                </emma:interpretation>
                <emma:interpretation id="interp72" emma:lang="en-US" emma:confidence="0">
                  <emma:literal>Lime</emma:literal>
                </emma:interpretation>
                <emma:interpretation id="interp73" emma:lang="en-US" emma:confidence="0">
                  <emma:literal>lime</emma:literal>
                </emma:interpretation>
                <emma:interpretation id="interp74" emma:lang="en-US" emma:confidence="0">
                  <emma:literal>mime</emma:literal>
                </emma:interpretation>
              </emma:one-of>
            </emma:emma>
          </inkml:annotationXML>
          <inkml:trace contextRef="#ctx0" brushRef="#br0" timeOffset="45762.857">13972 1225 1543,'-2'-1'266,"2"-3"-32,-2 3-18,2-1-39,0 1-27,0 1-22,0 0-19,0 0-7,0 0-13,0 0 1,0 3-8,0 0-3,0 3-6,0 3-2,0 0-14,0 8 2,2 3-3,1 2-7,0 0 11,-2 3-16,-1-2-2,3 2-5,0 2 1,0-3-1,1-1-5,-1-1-6,0 1-2,-1-2-16,3-3-35,-4-1-39,0-3 7,-1 0-126,3-3-36,-1 0-82,-1-3 26,-1-2-210,0 0 29,0-3-355</inkml:trace>
          <inkml:trace contextRef="#ctx0" brushRef="#br0" timeOffset="46153.456">13897 1577 1222,'-5'-4'232,"2"1"-29,0-1-1,-1 2-39,3 0-20,-2-2-29,3 3-7,0-1-4,0 0 4,1-1-30,2 1-3,4 0-7,6-2-8,2 1-5,3-3-4,2 1-5,2 1-3,1-3-8,1 2-1,1-2-6,-3 3-2,2 0-3,-3-1-3,-1 2-2,-2-2 0,-1 2 4,-3 1 12,-4 1 13,0-2 17,-2 2 3,1-1 1,-5-1-2,2 2-4,-2-1 1,0 2-3,0 0 3,-1-1-25,1 1 0,-4 0-9,4 0-8,-1 0-5,0 0-5,-3 0-6,4 0 1,-1 1 1,-2 1 5,1 2-5,2-2-1,-1 3 3,1 0 0,3 3 1,0 2-3,0 0 4,-3 0 0,2-2 1,2 2 1,1 1 0,-2 0-2,1-2-9,1 0-20,-2-3-28,3 2 6,1-1-121,0-1-33,-1 1-40,-3-5-45,1 0 24,-2-2-233,1 0 32,-4-4-364</inkml:trace>
          <inkml:trace contextRef="#ctx0" brushRef="#br0" timeOffset="46325.3115">14372 1284 1544,'-7'-9'249,"4"0"-25,-4 1-35,6 1-30,-2 1-33,-1 1-38,2 2-24,2 1-22,0 1-6,0 1-82,0 0-40,0 1-42,4 3-35,-1-1-62,0 0 22,3 2-224,2 3 25,1 0 14,-4 1 0</inkml:trace>
          <inkml:trace contextRef="#ctx0" brushRef="#br0" timeOffset="47293.9875">14529 1408 517,'3'0'469,"0"0"-82,-3 0-64,3 0-45,-2 0-36,0 0-37,1 0-29,1 0-19,-3 0-20,2 0-10,0 0-22,1 4-3,-2-1-8,5 1-13,-2 2-8,-1 0-7,2 6-7,2 1-5,-2 0-5,2 2-8,-2 0 3,-1-1-6,1-1-9,-3 1 1,1-1 4,-1-2-6,0-2 12,0 1-23,1-2 3,-2 0-1,-1-1 3,1 1 3,-1-4 4,0 2 7,5-1 18,-5-1 11,1 1-1,-1-4-5,0 1-7,0-2-4,0 0-2,0 0-3,0 0 1,0-2-6,0-1-4,0 0-2,0-5-4,0 4-2,1-3 0,-1-1-1,2 0-5,1-1 0,-2 1 0,1 0-4,0 0-3,3-4-1,-1 1-7,1-1-1,0 2-3,-3 2 0,4 0-2,-3 1-1,2 2-4,0 0 1,0 2-2,-1 0 0,2 1 0,-2 2 0,5 0-3,-2 2 3,-2 0 3,2 1-5,0 0 5,3 4-3,0 1-3,-2 0 2,1 0-3,-1-2 2,-1 5-2,0-2-3,0-2 0,0 2-1,-2-3-2,-3 1 3,3-2 3,-3-2 2,1 2 8,0-4 2,-2 3 8,1-3 2,-1 1-2,-1 0 1,0-2 1,0 0-1,0 0 0,0-2 2,0 0-3,0 1 0,0-3 1,0 3 1,-1-6 0,1 3 3,-2-2 3,1 0-3,1-1 1,0-1 1,0 1-4,0-1 4,0-1 0,0 0-4,0 1 0,0 0-4,3-1-3,-2 1-1,-1 2-1,4-3-3,-1 3-3,-1-1-2,2 2 3,0-1-1,0 3-5,2-3 1,0 1-3,-2 4-2,4 1 6,1 0-1,-1 0-1,5 3-1,2 2-2,-1 2 1,2 2-1,-1 0-4,-2 0 1,-1 2 1,2 2-3,-1 0 1,-2 2 3,-1-2-2,0-2 2,1 3-1,-4-1 5,3-4-2,-3 0-4,0-1 4,-3 0-1,3 1 0,-1-3 3,-2-1 3,2-1-3,-2 1 4,2-2 1,-1 0 4,2 0 0,2-2 0,-2 2-1,-2-3 1,11 0 3,1 0-2,1-3 0,-1-1 2,1-1-1,0-2-2,0-1-1,2-2 1,-3 0 3,1 0 2,0-3-1,-1-2 0,-1-1-4,2 1 5,-3-1 1,-2-1 1,0-1-2,-2 2 0,-1-3-2,-2 4 1,-2 0-3,1 1-3,-4 1-10,1 1 4,-4 2 0,0 2-2,0-1-3,-2 1-2,0 0 2,-3 4-4,3-2-2,-4 3 3,0 0 1,1 3-4,-2 0 2,-6 4 2,-1 4 0,1-1-2,-2 4 4,5 0 1,0 2 2,2 2 1,-1 2 0,5-3 4,1 3-1,3-1-1,3 2-10,1-1-22,5-1-47,4-1 8,1 2-164,2-4-52,1-3 23,1-2-262,-1-1 45,6-1 34,-2-3-390</inkml:trace>
        </inkml:traceGroup>
        <inkml:traceGroup>
          <inkml:annotationXML>
            <emma:emma xmlns:emma="http://www.w3.org/2003/04/emma" version="1.0">
              <emma:interpretation id="{7A22A1D3-A071-4ECF-B5D5-26CDCCD38D1B}" emma:medium="tactile" emma:mode="ink">
                <msink:context xmlns:msink="http://schemas.microsoft.com/ink/2010/main" type="inkWord" rotatedBoundingBox="21384,3260 22514,3275 22509,3650 21379,3636"/>
              </emma:interpretation>
              <emma:one-of disjunction-type="recognition" id="oneOf15">
                <emma:interpretation id="interp75" emma:lang="en-US" emma:confidence="0.5">
                  <emma:literal>an</emma:literal>
                </emma:interpretation>
                <emma:interpretation id="interp76" emma:lang="en-US" emma:confidence="0">
                  <emma:literal>and</emma:literal>
                </emma:interpretation>
                <emma:interpretation id="interp77" emma:lang="en-US" emma:confidence="0">
                  <emma:literal>any</emma:literal>
                </emma:interpretation>
                <emma:interpretation id="interp78" emma:lang="en-US" emma:confidence="0">
                  <emma:literal>ant</emma:literal>
                </emma:interpretation>
                <emma:interpretation id="interp79" emma:lang="en-US" emma:confidence="0">
                  <emma:literal>awn</emma:literal>
                </emma:interpretation>
              </emma:one-of>
            </emma:emma>
          </inkml:annotationXML>
          <inkml:trace contextRef="#ctx0" brushRef="#br0" timeOffset="51137.6447">16743 1509 1359,'0'-5'207,"-1"0"-23,-5 0-6,4 0-38,-4 0-15,2 2-10,-2 0-12,-2-1-7,1 2-18,-9 2-2,-1 2-3,-4 3-11,2 2-3,-5 1-5,4 2-5,-2 1 15,-1 2-25,1 2-1,4 0-4,-2 2-1,2 1-1,2 0-3,2 0-2,3 0 1,1 0 5,2-1 22,3-1-16,3 1-1,2-4 1,7 2-2,1-2 1,2 0-5,3-3-3,2 0-3,-1-1-6,4-1-2,-2-2-2,-1-3 10,-1 0-15,-3-3-4,3 0 7,1-2 1,0-2 1,-1-1-5,0-4 5,0 2-2,-1-5 1,-2 1 12,-1-3 24,-2-1 0,-2-1 12,2 3 5,-2-4 5,-2 2 2,2 2 7,-3 0 0,-2 2 3,3 2 2,-2-2 1,-1 4-4,0-1-8,-1 1-9,2 1-8,-2 1-13,3 0-9,-2 0-7,-1 2-10,1-1-6,1 1 0,-1 1-4,-1 1 1,0 1-2,3 0-3,1 1 2,-1 3 0,5 3-4,2 4-15,0-3-11,0 3-18,5 3-20,-2-2-29,2 0-33,-2 2-57,3-1 15,-2 1-133,4 0-83,0-2 30,-2-1-183,-2-3 40,1 0 39,0 1-405</inkml:trace>
          <inkml:trace contextRef="#ctx0" brushRef="#br0" timeOffset="51654.2538">17030 1607 1824,'1'-8'342,"2"0"-38,-2 1-32,1 1-34,-2-1-28,3 1-28,-3 1-24,0 0-24,3 0-23,-2 2-8,0 2-12,2-2-6,-1 3-13,2 0-10,-1 3-3,-1-1-6,3 1-5,-1 3-8,1 3-2,0 5-6,3-1-2,-1 1-5,-4 1-3,2 2-4,0 0-3,-1-2-8,-1-1 1,0-1-12,-3-1-7,0-2-1,0 0-1,0-2 4,2-1 3,-2-2 5,0 1 9,0-1 5,0-1 0,0-1 6,0 0-6,-2-2 6,2-1 11,0 0 11,0-1 3,0-2 6,-3-3 1,3 1 7,-2-2-3,2 0 1,0-3-2,2-3-1,1-4-4,-1-1-8,3-4-4,0 3-5,1-3-4,4 3 0,-2-1-5,2 2-3,0-1-4,0 1 0,4 3-1,-3 1-5,0 1-6,0 1-2,5 4-1,-4 0-1,2 4 0,-1 2-4,-3 2-3,5 2 4,-1 1 0,5 5 3,-4-1-1,-2 4-1,4 2-2,-5 1-7,5 2-14,-6 1-16,5 2-12,-4 0-20,1-1-24,-2 1-24,-1 1-62,0-1 19,-2-1-125,-4-3-85,2-2 32,-3-1-198,-2 0 44,1-4 39,2 0 38,-4-1-323</inkml:trace>
        </inkml:traceGroup>
        <inkml:traceGroup>
          <inkml:annotationXML>
            <emma:emma xmlns:emma="http://www.w3.org/2003/04/emma" version="1.0">
              <emma:interpretation id="{CF8FB01B-1D91-4111-B7A3-F67456907E88}" emma:medium="tactile" emma:mode="ink">
                <msink:context xmlns:msink="http://schemas.microsoft.com/ink/2010/main" type="inkWord" rotatedBoundingBox="23315,3119 24434,3134 24428,3603 23309,3589"/>
              </emma:interpretation>
              <emma:one-of disjunction-type="recognition" id="oneOf16">
                <emma:interpretation id="interp80" emma:lang="en-US" emma:confidence="0.5">
                  <emma:literal>in</emma:literal>
                </emma:interpretation>
                <emma:interpretation id="interp81" emma:lang="en-US" emma:confidence="0">
                  <emma:literal>in'</emma:literal>
                </emma:interpretation>
                <emma:interpretation id="interp82" emma:lang="en-US" emma:confidence="0">
                  <emma:literal>on</emma:literal>
                </emma:interpretation>
                <emma:interpretation id="interp83" emma:lang="en-US" emma:confidence="0">
                  <emma:literal>'n'</emma:literal>
                </emma:interpretation>
                <emma:interpretation id="interp84" emma:lang="en-US" emma:confidence="0">
                  <emma:literal>'n</emma:literal>
                </emma:interpretation>
              </emma:one-of>
            </emma:emma>
          </inkml:annotationXML>
          <inkml:trace contextRef="#ctx0" brushRef="#br0" timeOffset="52090.7288">18376 1499 1407,'2'-3'276,"-1"1"-22,-1 0-19,0 0-14,0 1-9,0-1-12,0 2-5,0-1 15,0-1-19,0 1-16,-1-1-20,-3-1-12,2-1-8,-2 2-3,0-4-10,2 3-9,-2-3-10,0 1-16,1 1 2,-1-2-10,0 0-11,1 0-18,-3-1-15,6 0-21,-3 1-28,2 0-31,1 0-42,0 0-47,0-1 14,1 2-172,2 0-32,3 0-143,-2 1 33,6-3-52,5 3 33,-2 0-401</inkml:trace>
          <inkml:trace contextRef="#ctx0" brushRef="#br0" timeOffset="52778.1758">18760 1525 1656,'-3'-3'326,"3"0"-52,0 1-40,0 2-28,0 0-30,0 0-23,0 0-16,0 0-14,1 0-14,1 2-15,-1-1-6,3 4-9,-1 0-6,-1 0-10,2 2-10,0 2 0,3 4-7,-3 1-5,5 2-3,-5-1 2,0 0-8,0 0-3,2 2 0,-5-2-5,6-1 8,-5-2-13,2-1-3,0 2-2,-2-1 0,2-4 1,-3 1 10,-1-5-7,2 1 5,-1 1 2,-1-2 24,0-1 11,0-1-5,1 0-6,-1-2-8,0 0 3,0 0-3,0-2 2,0 0-3,0-1 1,0 0-3,0-4-1,0 1-5,0-1 0,3-1 2,-3-2 3,2-5 6,-1-1-1,2-3 0,2 1-2,0 0-6,-1 1-6,-1 1 0,2 0-5,-1 3-2,2-1-1,0 1-5,1 2-13,0 1 8,-2 0 0,4 1-5,1 1-2,-1 4-9,-2-1 5,3 1 0,-1 2 0,-1 2-1,1 0 0,3 4-8,1-1 5,2 4-1,-3-1 3,3 3-2,-4 0-6,0 3 7,-1-1-2,-1 2 5,0 0 0,1 1-3,-3-1 0,3 1-1,-3 2 0,-3-3-11,3 0-9,-2 1-16,0-2-18,-2-1-17,1-1-34,-1-2-46,-2-2 16,4 1-144,-4-2-30,1 0-37,0-2 29,-2-1-201,2 0 30,1-2 51,-2 0-390</inkml:trace>
          <inkml:trace contextRef="#ctx0" brushRef="#br0" timeOffset="53075.034">19428 1337 2030,'3'-4'336,"-3"0"-38,1 0-38,2 1-32,-3 0-25,1 2-24,-1-1-28,2 2-16,-2-2-13,1 2-15,-1 0-9,2 2-10,-2 0-9,4-1-8,-4 2-11,1 2-10,2 2-32,-3-1-54,0 1-54,0 1 8,0 0-168,0 2-63,0-3 30,0 2-250,0-1 52,0-4 53,-1 3-414</inkml:trace>
        </inkml:traceGroup>
        <inkml:traceGroup>
          <inkml:annotationXML>
            <emma:emma xmlns:emma="http://www.w3.org/2003/04/emma" version="1.0">
              <emma:interpretation id="{653C397E-3750-4D2B-B061-9D0E87CDA81D}" emma:medium="tactile" emma:mode="ink">
                <msink:context xmlns:msink="http://schemas.microsoft.com/ink/2010/main" type="inkWord" rotatedBoundingBox="24923,3200 25362,3205 25356,3670 24917,3664"/>
              </emma:interpretation>
              <emma:one-of disjunction-type="recognition" id="oneOf17">
                <emma:interpretation id="interp85" emma:lang="en-US" emma:confidence="0.5">
                  <emma:literal>is</emma:literal>
                </emma:interpretation>
                <emma:interpretation id="interp86" emma:lang="en-US" emma:confidence="0">
                  <emma:literal>i</emma:literal>
                </emma:interpretation>
                <emma:interpretation id="interp87" emma:lang="en-US" emma:confidence="0">
                  <emma:literal>in</emma:literal>
                </emma:interpretation>
                <emma:interpretation id="interp88" emma:lang="en-US" emma:confidence="0">
                  <emma:literal>it</emma:literal>
                </emma:interpretation>
                <emma:interpretation id="interp89" emma:lang="en-US" emma:confidence="0">
                  <emma:literal>if</emma:literal>
                </emma:interpretation>
              </emma:one-of>
            </emma:emma>
          </inkml:annotationXML>
          <inkml:trace contextRef="#ctx0" brushRef="#br0" timeOffset="54528.0813">19936 1621 1527,'3'-3'293,"-1"3"-34,-1 0-21,-1-2-25,0 2-21,3-2-14,-2 2-21,-1 0-11,2 0-18,-2 0-13,0 0-13,0 0-13,1 0-13,0 0 2,-1 0-2,0 0-3,0 4-5,0-1-5,0 1-4,0 4-5,0-2 1,0 2-8,0-1-10,0 2-1,0 2 2,0-2-5,0 1 1,0 0-5,0 3-1,0 2 0,2 0-2,-2-2-1,0-1 1,0-3-5,4 0-2,-3 0-7,1-1-15,-1-2-18,-1 0-20,2 0-33,2 0-48,-3-3 13,2 2-143,1-1-49,0-2-168,2-1 34,-2-1-37,2 0 30,-2-3-375</inkml:trace>
          <inkml:trace contextRef="#ctx0" brushRef="#br0" timeOffset="54731.1315">20015 1421 1745,'-3'-5'276,"-1"-1"-33,3 1-33,1 1-27,-2 0-25,2-1-37,-1 2-41,1-1-20,-2 2-14,2 0-24,0 2-30,0 0 0,0 0-68,0 0-55,0 0-26,0 2-27,0 0-38,0 0-574</inkml:trace>
          <inkml:trace contextRef="#ctx0" brushRef="#br0" timeOffset="55638.3294">20092 1779 1798,'0'0'309,"0"0"-36,0-2-33,4-1-27,-1 0-17,1 0-22,5-4-19,1-3-13,4 0-12,-2-1-17,0-3-12,4 3-7,0-2-11,-1-2-7,2 0-7,-1-2-7,0 1-4,0 1-5,1-3-6,-6 2-3,3 0-7,-3 0 0,0 3-7,-2 0-4,-1 1-3,-3 1 0,0 2-3,-2 2-6,-3-2-5,0 3-3,0 1-2,0-1-2,-3 3-1,0 0-1,-1 1-1,-3 2-4,3 0 2,-3 3 0,-3 2 0,0 4 0,0 0 4,-1 2-5,0 0 0,3 2-7,-1 1-9,2 1-2,4-3-2,2 2-5,1 1-9,1 1-15,3 2 1,5-3 12,-2 1-14,1-1-1,1 0 10,1 0 5,-1-2 13,1-1-13,-1 0 0,-4-4 7,4 0-2,-4-1 3,-2-1 15,3 0-18,-3 0 10,-2-3 6,0 0 9,4 2 10,-4-1 9,-1-2 0,0 4 2,-1-3 1,-5 0 5,5-2-2,-4 3-7,1-1 9,0-2-11,0 0-24,0 1-26,-2 0-40,4-1 6,0 1-119,-3-2-90,4 0 25,1-2-224,0 1 33,0-1-401</inkml:trace>
        </inkml:traceGroup>
        <inkml:traceGroup>
          <inkml:annotationXML>
            <emma:emma xmlns:emma="http://www.w3.org/2003/04/emma" version="1.0">
              <emma:interpretation id="{F19553D8-96D3-4AFC-9D2C-B55314EFF0E1}" emma:medium="tactile" emma:mode="ink">
                <msink:context xmlns:msink="http://schemas.microsoft.com/ink/2010/main" type="inkWord" rotatedBoundingBox="25755,3152 26922,3168 26915,3725 25748,3710"/>
              </emma:interpretation>
              <emma:one-of disjunction-type="recognition" id="oneOf18">
                <emma:interpretation id="interp90" emma:lang="en-US" emma:confidence="0.5">
                  <emma:literal>the</emma:literal>
                </emma:interpretation>
                <emma:interpretation id="interp91" emma:lang="en-US" emma:confidence="0">
                  <emma:literal>The</emma:literal>
                </emma:interpretation>
                <emma:interpretation id="interp92" emma:lang="en-US" emma:confidence="0">
                  <emma:literal>tho</emma:literal>
                </emma:interpretation>
                <emma:interpretation id="interp93" emma:lang="en-US" emma:confidence="0">
                  <emma:literal>She</emma:literal>
                </emma:interpretation>
                <emma:interpretation id="interp94" emma:lang="en-US" emma:confidence="0">
                  <emma:literal>she</emma:literal>
                </emma:interpretation>
              </emma:one-of>
            </emma:emma>
          </inkml:annotationXML>
          <inkml:trace contextRef="#ctx0" brushRef="#br0" timeOffset="55918.5563">20824 1347 1811,'3'-5'272,"-1"2"-34,0 1-22,2 2-22,-3 0-16,2 2-14,-1 3-13,2 0-5,-1 1-11,-2 6-14,6 4-6,-4 2-13,4 4-8,-6 0-8,3 2-9,-1 1-9,0 1-6,-3 1-7,4-1-3,-2-1-2,-1 1-2,0 1-7,-1-3 0,2 2-5,-2 0-6,0-3-1,0-2-28,-2-1-28,2 1-42,0-4-56,0-2 13,0-3-160,0-2-38,0-2 25,-1-1-237,1-2 43,0-2 36,0 0-382</inkml:trace>
          <inkml:trace contextRef="#ctx0" brushRef="#br0" timeOffset="56824.7772">20769 1642 1350,'-1'-4'267,"1"-1"-32,1 1-30,3-1-21,5-1-18,5 2-22,0-4-13,5 1-18,0 2-28,4 0-29,0 0-34,-2 1-2,4-1-53,3-2-47,-1 1-5,-3-3-1,3 2 3,-2-2 9,-3 0 12,4 3 8,-7-3 14,1 0 26,-5-1 11,-2 0 19,-2-2 35,0 1-7,-2-1 70,-2 1-7,-3 0 9,0 2 6,-1-1 3,-3 2-1,2 0-9,-2-1 7,0 3-10,0-1-3,4 0-15,-4 3-10,0-2-12,0 2-15,0 0-4,0 1-9,0 0-7,0 3-2,-4 0-3,4 0-4,-2 5-3,2 0-4,0 1 7,-1 2-12,-2 7 1,-1 2-5,4 3 0,0 1 9,0-1-9,0 2 1,0 1-6,0 1 3,0-1-1,4 0 1,-1 0 1,-3 1 0,1-3 0,1 0-4,2-3 0,-3-3-7,-1-1-10,0-1-5,0-3-12,0-1 0,0 0-2,0-3 7,0 1 7,0 0 3,0-3 4,0 1 5,0-2-1,0 1-2,0-3 2,0 1 3,2-2-1,-1 0 14,-1-2-5,0 1-5,1-3 9,4 0-1,-4-1 5,2-5 3,4-3 0,-3-2 5,3-2 0,3 2 2,0-1 3,-1 0-8,0 1-1,1 0-6,0 1-1,-1 3-2,0 1-2,1 0-3,-3 4-3,1 1-1,-1 0 5,-1 2-7,1 1-2,0 2 0,-2 0 1,2 4 1,0-3-4,3 5 1,2 4 0,-1 0 0,-1 4 2,-1 1 3,0-1-2,1 1 1,-3 1-1,1 1 3,-2 1-2,1 0-3,3-1 5,-3 0-1,-3-3 2,4 1-5,-1-2 7,0 1 0,-1-3 1,2-3-2,-2 0 5,-2 0-2,5-1-3,-4-2 8,1-2-1,1 0 2,0-1-4,1 1 4,-2-3-1,4 0-1,4-3-4,-2 0-7,5-2 0,1 0-10,1-2-3,-1 1-5,0-6 0,-2 1-6,2-2 2,-1-3 6,-2 1 2,-1-2-4,-3 1 10,4-1 0,-6 0 3,0 1 10,-4 1 4,1 1 3,-3-1-5,2 3-1,-5 1 2,2 0 0,-2 3-2,0-3-3,-3-1-3,-1 1 0,0 1-4,2 4-5,-2-1 3,0 3-2,-2 2-1,-1 1 8,2 1-1,-2 1 0,-5 3-2,-2 3-3,3 1 4,-2 3 2,-1 1 0,3 2 0,1 3-1,2 0 1,2-1 0,-1 1 2,2-1 4,2 1 1,1-4 1,5 4-5,-1-1-12,5-1-26,1-3-40,3 2 7,5-1-188,3-2-49,1 0 27,2-4-252,5 1 54,-2-4 31,4-1-398</inkml:trace>
        </inkml:traceGroup>
        <inkml:traceGroup>
          <inkml:annotationXML>
            <emma:emma xmlns:emma="http://www.w3.org/2003/04/emma" version="1.0">
              <emma:interpretation id="{A213DF4C-1300-489A-936E-2226BBC76584}" emma:medium="tactile" emma:mode="ink">
                <msink:context xmlns:msink="http://schemas.microsoft.com/ink/2010/main" type="inkWord" rotatedBoundingBox="27696,3113 29794,3140 29783,3938 27686,3911"/>
              </emma:interpretation>
              <emma:one-of disjunction-type="recognition" id="oneOf19">
                <emma:interpretation id="interp95" emma:lang="en-US" emma:confidence="0.5">
                  <emma:literal>input</emma:literal>
                </emma:interpretation>
                <emma:interpretation id="interp96" emma:lang="en-US" emma:confidence="0">
                  <emma:literal>inputs</emma:literal>
                </emma:interpretation>
                <emma:interpretation id="interp97" emma:lang="en-US" emma:confidence="0">
                  <emma:literal>inpat</emma:literal>
                </emma:interpretation>
                <emma:interpretation id="interp98" emma:lang="en-US" emma:confidence="0">
                  <emma:literal>intrust</emma:literal>
                </emma:interpretation>
                <emma:interpretation id="interp99" emma:lang="en-US" emma:confidence="0">
                  <emma:literal>inherit</emma:literal>
                </emma:interpretation>
              </emma:one-of>
            </emma:emma>
          </inkml:annotationXML>
          <inkml:trace contextRef="#ctx0" brushRef="#br0" timeOffset="58965.2966">22721 1568 1874,'-2'2'340,"2"-2"-36,-3 0-31,3 0-19,0 0-29,-1 0-23,-2 1-25,3-1-22,0 0-17,-1 2-21,1 0-13,0 0-11,0-1-6,-2 2-8,2 0-10,0 4-11,0 0-2,0 1-5,0 0-2,0 2-6,0 4-2,2 2-7,-1 2 3,2-1-3,-2-1-5,2 0-4,-1 0 2,3-3-4,-2-1-7,1 2-17,2 1-15,2-1-42,2-4-40,0 2-50,4-3 13,0 2-124,0-5-39,-3-3-41,2 0 29,-3-3-208,-2-3 44,2 0 25,0-3-342</inkml:trace>
          <inkml:trace contextRef="#ctx0" brushRef="#br0" timeOffset="59152.7413">22832 1380 1373,'-9'-14'272,"5"0"-32,0 2-33,-1 3-25,1 2-23,3-1-26,-2 3-20,2 0-18,-1 0-9,2 3-10,0-1-15,0 2-40,0 1 0,0 0-71,2 0-39,-1 1-31,2 2-18,1 1-30,-1 0-35,0 0 17,-2 1-244,3 0 23,-1-1 29,-3 2 8</inkml:trace>
          <inkml:trace contextRef="#ctx0" brushRef="#br0" timeOffset="59683.9252">22886 1474 252,'2'4'511,"-1"-3"-105,-1 3-68,0-1-53,0-2-39,0 2-42,0-1-20,0 2-19,2 1-6,2-2-14,-4 2-17,1 1-18,2-1-2,-3 3-14,1-1-2,4 6-4,-1 3-16,1 0-9,0 0-3,0 2-6,-2-3-5,-2 0-6,5 1-10,-3 1 7,2-1-10,0 1 3,-1 0-3,-1-3 0,0 1-4,1-3 1,-1-3-4,-2 1 2,-1-3-9,0-1 8,1 1-2,-1-2 2,2-2 2,-2 3 3,0-3 4,3-2 1,-3 1-4,0 0-3,0-2-3,0 0-1,0 0-5,0-2 1,0 0-6,0-1 10,0-1-1,0 0-1,0-3-3,0 0 4,0-2-2,1-3 3,2-5 2,-2 1 1,5 1-6,-3 0 11,-3 2-1,5 2 0,-2 1-10,-2 2-1,4-1-1,-1 1-3,-3 2-4,3-1-3,1 1 0,0 0-3,-1-1-6,4 4 7,-1-1-2,5 0-2,-1 4 0,5 0-5,-4-3 7,0 3-6,5 3 2,-2 1 0,-1 2 2,4 2-5,-4-1 2,0 1-1,0 4 1,-1 0-3,-2-1 1,-1 0-9,0 1-3,0-1-11,-2 0-8,-2 1-11,-2-1-20,3-2-22,-6 1-13,5-2 8,-5 0-162,1-2-29,-1 1-40,-1 0 30,0-5-220,0 3 36,0-3 41,0-1-361</inkml:trace>
          <inkml:trace contextRef="#ctx0" brushRef="#br0" timeOffset="60761.9887">23382 1375 1607,'4'-8'305,"-2"0"-44,0 1-39,-2 2-24,0 2-19,2-1-20,2 4-12,-4 0-14,3 4-7,0 5-13,2 7-8,-1 0-11,2 3-15,-2 4-3,3-1-7,-1 4-3,-3 1-12,-2-1-5,5 4-4,-2 3-3,0 1-1,0 0-2,-1-3-7,3 2 0,-3 0-1,2 0-3,2 0 6,-4-4-13,4 1 3,-3-1-7,3-3-1,-2 0-4,2-2 3,-5-1-7,3-6-2,-3-2 0,1-2 5,1-1-4,-2-1 3,-1-4 0,-1 0-2,2-3-8,0 1-3,-2-3 1,0-2-4,0 0 7,0 0-3,0-2 4,0 1-6,0-6 2,0 3 2,0-4-3,0-1 2,0-6 0,0-5 0,0-3 3,0-2-4,0 1-3,-4-2 5,4-1 1,-1 2 1,1-2 6,0 4 1,1-2 5,-1 1 2,2 2-2,2-4-2,-3 3-2,2 2-4,3 1-2,-2 2-2,4 2-3,2 0 1,0 0-2,0 3-6,4 1 1,0 3 2,0 0 0,-3 3 0,2 1-1,-3 1 0,4 4-1,-5 0 2,4 4 0,-2-2-1,5 5-3,-5 0 2,3 2 4,-4 0-4,-3 1 3,0-2 0,-4-1 1,1 1-7,-1 2 1,-3-4-1,0 0-1,0 2-7,0-1 7,-3-1-7,-1 0 7,1-2-9,0 1-3,-4 0 0,3-1-1,0 0 0,-2 0 4,2 0 1,-3 0 3,4-2 1,-4-1 1,4 1 0,-1-2 0,0 0-2,0-2-1,-2 1 2,6-1-2,-3 0-3,2-1 1,1 0-10,2-1 3,0 1-2,2-2 3,-1-2 1,0 3 1,2-1-2,0-1 4,3-1 0,2-1 1,0 2-1,-2 0 9,2 2 2,0-3 6,0 4 3,-2-1 3,-1 2 1,0 0 3,-1 2-1,2-3-1,-1 1 2,-3 2 2,5-2-1,-2 2 2,0 0 4,-3 0 7,4 0-12,-3 2-3,2 0 6,0 1-1,0-1 2,-3 0-2,3 2 5,3 6-7,-2-4 3,1 1-1,-4 0 2,2-2-3,-1 1 0,-1 2-1,0-4 1,-3 1 1,1 0 2,3 2 1,-2 1 2,5 0 0,0 0 0,-2-1 3,0 1 1,-2-2 0,3-2-2,-1 0 2,-3-1-2,5 0-3,-2 0 0,0-1-14,0-1 5,1-1 0,1 0-4,0-3 3,3-3-8,3-1 9,-2 1-3,1-6 2,-2 2 2,-2-2 12,-1 0 16,-1-3 7,-1 1 11,-3 2 5,1 2 1,-3-1 4,1 2 0,-1 0-2,0 1-4,0 1 1,-1 1 1,1 1-3,-2-1-1,1 0-9,0 1-7,2 1-4,-3 0-5,2 1-6,-2-1-12,0 1 0,1 2-1,0 0-1,-1 1 0,0 0-2,0 1-3,0 0 2,2 2 1,-1 1-4,2 1 1,-2 0 1,2 1-1,-3 1-1,4-1-6,-2 3 7,1-3-3,-1 6-4,4-1-10,-3 1-6,4-2-8,-4 0-11,5-1-9,-2 3-17,2-4-24,-2 1-39,5-1 11,3-1-178,3-1-30,-3-3-135,-3-2 37,5-1-80,0 0 39,-1-2 33,3-3-345</inkml:trace>
          <inkml:trace contextRef="#ctx0" brushRef="#br0" timeOffset="61199.4686">24460 1581 1602,'-3'-4'314,"1"0"-35,-3-1-41,5 2-27,0 0-24,5-1-20,-1 1-16,6-1-16,4 0-16,0-3-9,4 2-12,2-2-13,-2 3-11,3-1-25,1 1-32,1 1-41,-2 0-48,4-1 8,1 3-190,-3-1-134,3 1 34,-4-3-102,2 1 30,-2-2-340</inkml:trace>
          <inkml:trace contextRef="#ctx0" brushRef="#br0" timeOffset="61011.9915">24563 1452 1528,'4'-14'341,"-3"1"-32,-1 1-30,0 3-27,0 0-26,0 1-19,-1 1-28,1 2-21,0 0-24,0 2-17,0-1-17,0 3-11,0 1-9,0 0-8,1 0-7,1 4-6,1 0-6,-2 1-8,2 1-3,1 8-2,2 3-2,-2 2-11,1-1 4,0 2-4,-1 0-4,-1 1 0,1 1 0,3-1-5,-6-1 2,5 0 1,-3 1-12,1-2-3,0 0-18,-2-2-25,2-3-27,-1 0-35,-2-3 10,0-2-125,1 2-28,1-4-11,-3-1-36,0-2 24,0-1-220,-3-1 37,0-1 25,2-1-320</inkml:trace>
        </inkml:traceGroup>
        <inkml:traceGroup>
          <inkml:annotationXML>
            <emma:emma xmlns:emma="http://www.w3.org/2003/04/emma" version="1.0">
              <emma:interpretation id="{79A7A119-CB60-4684-8DEA-959C8EDEC9CE}" emma:medium="tactile" emma:mode="ink">
                <msink:context xmlns:msink="http://schemas.microsoft.com/ink/2010/main" type="inkWord" rotatedBoundingBox="30109,3139 31429,3156 31419,3958 30098,3941"/>
              </emma:interpretation>
              <emma:one-of disjunction-type="recognition" id="oneOf20">
                <emma:interpretation id="interp100" emma:lang="en-US" emma:confidence="0.5">
                  <emma:literal>size.</emma:literal>
                </emma:interpretation>
                <emma:interpretation id="interp101" emma:lang="en-US" emma:confidence="0">
                  <emma:literal>Size.</emma:literal>
                </emma:interpretation>
                <emma:interpretation id="interp102" emma:lang="en-US" emma:confidence="0">
                  <emma:literal>size</emma:literal>
                </emma:interpretation>
                <emma:interpretation id="interp103" emma:lang="en-US" emma:confidence="0">
                  <emma:literal>Mize.</emma:literal>
                </emma:interpretation>
                <emma:interpretation id="interp104" emma:lang="en-US" emma:confidence="0">
                  <emma:literal>winze.</emma:literal>
                </emma:interpretation>
              </emma:one-of>
            </emma:emma>
          </inkml:annotationXML>
          <inkml:trace contextRef="#ctx0" brushRef="#br0" timeOffset="62011.9029">25144 1717 1884,'-4'4'342,"2"-2"-34,0-2-28,0 4-30,-2-4-31,4 0-19,-1 0-17,-1 0-16,2 0-20,-1 0-14,1 0-16,-3-4-9,3 4-12,-3-2-9,3 1-9,0-3-9,0 1-5,0-2-7,3 0-5,0 0-12,1-4 0,3-5-12,3-1-13,1-3-10,-1 0-15,0-3-16,4-2-1,-3 0 5,2-1 3,1 4 2,-3 1 6,-1 0-1,-2 2 6,-2 2-2,1-1 4,0 4-2,-4 1-5,1 0-8,-3 1-1,1 2-5,-2 2-1,0 0-5,-3 2 3,-3 0-4,5 2 0,-5 2 3,2 0-1,-3 2-3,3 0-7,-2 0 4,-4 5-2,1 1 2,0 1-1,-1 3-2,6 0 3,0 0-4,0 0-1,-1 2 5,4-3 15,1 1-8,0-1 5,0 4 3,6 3-1,-2-2 4,1 3 2,0-2 2,3 0 1,2 1 1,0-1 1,1-1 4,-1-3 1,-2 2 2,1-1-3,-1-3-4,-1-1 6,2 2-1,-5-3 3,3-2-2,-4 3 2,2-4 1,-2 0 6,-2-1 0,4-2 6,-4 0 9,0 0 11,1-1 9,-2-1-3,0 2-3,0-2-2,0-1 2,0 0-4,0 0-3,0-1-3,0-2-3,0 2 5,0-3-5,0 3-2,0-4 0,1 0-4,3 0-1,-2-3-5,2-4-3,3-2 1,2-3 12,-2 1 0,1-2 7,-2 1 6,2 2 8,0 2 3,-1 0 1,-1 3 0,1 2-7,-1-1-9,-3 3 1,-2 1-4,2 0-8,1 1-5,-1 1-6,1 2 7,-3 0-2,2 1 0,-1 0-7,3 2 5,-2 1 0,3 1-2,-2 1 0,-1 0 2,4 3-6,1 3-1,2 1 8,0-1-2,0 3 4,-1-2-4,1 0-13,0 0-28,3 0-33,-6-3-45,0-1 10,3-1-123,-5 0-40,-1-4-52,5 1 28,-6-4-208,2 0 19,-3-2 37,0-2-395</inkml:trace>
          <inkml:trace contextRef="#ctx0" brushRef="#br0" timeOffset="62168.1467">25571 1383 1710,'-6'-10'274,"5"-1"-35,1 2-27,0 3-29,0 1-29,0 0-47,0 1-55,0 0-25,0 2-2,0 0-108,1 2-44,4 0-50,-1 0-132,-3 2 23,6 0-132,-1 2 23,-2-3 20,-1 2 8</inkml:trace>
          <inkml:trace contextRef="#ctx0" brushRef="#br0" timeOffset="62918.0877">25679 1483 395,'0'1'622,"0"1"-119,0-2-68,0 0-52,0 0-36,0 0-43,0 0-26,0 0-34,1-2-28,2 2-26,-1 0-20,0-1-21,0 1-17,3-2-16,-2 2-10,6 0-16,-2-2-7,1 2-13,1 0-8,0 0-15,-2 0-9,2 2-11,-1-2-11,1 2-11,1-1-7,-5 1-8,1 1-11,2 0-1,-2 1-1,-3-1-1,2 0-2,-3 2 0,0 0 1,-2 0 0,0 2 0,0-3 2,-4 3-3,-1 4-1,0-2 4,-2 1 2,0-4 1,-1 3 1,4-3 0,-2 1-1,5-2 0,-2 0 3,-1-2-1,2 2-2,1-2 1,-1 1 5,2 2-3,0-1 5,0-1 2,0 1-2,3 1 4,-1-2-1,2 4 0,4 3 5,-2 0-3,5 3-3,0 1 2,1 1 4,-1 0-1,0 1-2,-2-1-6,0 1 8,0 1 1,-1 0 1,1 1-4,-1-4 4,-4 6-3,2-3 5,-5-2 1,-1 2 1,0-1 4,-1 1 0,-5 0 0,2-1 2,-2-1 1,-3 1 0,0-4-6,-1 0 5,1 0 4,0-1 1,-1-3 1,0 0-5,2-3 8,2-1 6,-1-2-2,0 1 4,3-1 2,-1-1 1,2 0 8,1-1-4,-2-1-9,3 0 1,1-3-3,0 1-9,1-3-13,6-3-10,2-5-17,3-2-13,2-3-16,28-28-23,-14 11-19,3-1-5,2 1 10,-4 1-6,2 1 11,-6 0 14,2 2 2,-6-2 24,-1 0 29,-13 19-4,1-4 18,2-2 10,0 0 14,-5 0 8,4 1-1,-5 1-11,0-2 15,2 5 2,-5 2-3,-1-1 4,0 5-4,0 1-12,-4 1 1,1 2-4,0 2 0,-2 1-4,1 0 2,-2 2-1,-2 2-1,-2 5 2,0 1 2,-1 2-3,-1 3-3,0 3 3,1-2 10,1 3-3,1-1 0,4 2 0,-2-2 2,1 2 2,3-1-4,3-1 4,0-2 2,3 1-19,3 1-27,1-2-50,3 0 8,2 0-175,1-3-97,2-2 28,3 0-191,-1-5 37,2 0 37,0-1-344</inkml:trace>
          <inkml:trace contextRef="#ctx0" brushRef="#br0" timeOffset="63121.1869">26439 1791 1918,'0'0'415,"0"0"-50,1 0-29,-1 0-27,0 0-25,0 0-32,0 0-18,0 0-21,0 0-25,0 0-17,0 0-22,0 0-11,0 0-17,0 0-27,0 0-28,0 0-38,0 0-63,0 0-61,0 0-85,0 0 19,0 0-285,0 0 36,0 0-142,-1-7 40,-4 3 48,1 1 39,0 0-398</inkml:trace>
        </inkml:traceGroup>
      </inkml:traceGroup>
    </inkml:traceGroup>
    <inkml:traceGroup>
      <inkml:annotationXML>
        <emma:emma xmlns:emma="http://www.w3.org/2003/04/emma" version="1.0">
          <emma:interpretation id="{C17E1C08-64CA-4A7C-81A7-B1BF267597F5}" emma:medium="tactile" emma:mode="ink">
            <msink:context xmlns:msink="http://schemas.microsoft.com/ink/2010/main" type="paragraph" rotatedBoundingBox="9783,5027 15475,4955 15488,5956 9795,6027" alignmentLevel="3"/>
          </emma:interpretation>
        </emma:emma>
      </inkml:annotationXML>
      <inkml:traceGroup>
        <inkml:annotationXML>
          <emma:emma xmlns:emma="http://www.w3.org/2003/04/emma" version="1.0">
            <emma:interpretation id="{0E63289E-99D8-4BE3-9183-E7B6F03A38A5}" emma:medium="tactile" emma:mode="ink">
              <msink:context xmlns:msink="http://schemas.microsoft.com/ink/2010/main" type="inkBullet" rotatedBoundingBox="9817,5468 9914,5466 9917,5773 9821,5774"/>
            </emma:interpretation>
            <emma:one-of disjunction-type="recognition" id="oneOf21">
              <emma:interpretation id="interp105" emma:lang="en-US" emma:confidence="0">
                <emma:literal>l</emma:literal>
              </emma:interpretation>
              <emma:interpretation id="interp106" emma:lang="en-US" emma:confidence="0">
                <emma:literal>.</emma:literal>
              </emma:interpretation>
              <emma:interpretation id="interp107" emma:lang="en-US" emma:confidence="0">
                <emma:literal>'</emma:literal>
              </emma:interpretation>
              <emma:interpretation id="interp108" emma:lang="en-US" emma:confidence="0">
                <emma:literal>1</emma:literal>
              </emma:interpretation>
              <emma:interpretation id="interp109" emma:lang="en-US" emma:confidence="0">
                <emma:literal>\</emma:literal>
              </emma:interpretation>
            </emma:one-of>
          </emma:emma>
        </inkml:annotationXML>
        <inkml:trace contextRef="#ctx0" brushRef="#br0" timeOffset="76385.8826">4834 3651 1280,'1'0'183,"4"-3"-33,-5 3-27,0 0-17,0 0-11,1 0-1,-1 3-10,1-1 20,1 2 11,-1 1 0,2-1-11,-2 3-4,-1 1-1,3 6-11,-1 0-8,-1 3-2,2 1-11,-2 0-5,2-1 2,-1 1 5,2-2-19,-3 1-9,2-1 2,0-1-1,1 1-3,0-2-3,-1-1-27,1-3-33,2 0 0,-2-2-111,2-2-46,-1 1-42,1-4-79,1 0 24,-3-1-197,2-2-340</inkml:trace>
      </inkml:traceGroup>
      <inkml:traceGroup>
        <inkml:annotationXML>
          <emma:emma xmlns:emma="http://www.w3.org/2003/04/emma" version="1.0">
            <emma:interpretation id="{FA38CCD8-C963-44C9-9B0E-7DB1B17890D4}" emma:medium="tactile" emma:mode="ink">
              <msink:context xmlns:msink="http://schemas.microsoft.com/ink/2010/main" type="line" rotatedBoundingBox="9783,5027 15475,4955 15488,5956 9795,6027">
                <msink:destinationLink direction="with" ref="{77D3252E-546C-41FD-B2DB-FE8848440D4B}"/>
              </msink:context>
            </emma:interpretation>
          </emma:emma>
        </inkml:annotationXML>
        <inkml:traceGroup>
          <inkml:annotationXML>
            <emma:emma xmlns:emma="http://www.w3.org/2003/04/emma" version="1.0">
              <emma:interpretation id="{9B5ABEB0-77A1-47F1-BD9A-9155E7554D7D}" emma:medium="tactile" emma:mode="ink">
                <msink:context xmlns:msink="http://schemas.microsoft.com/ink/2010/main" type="inkWord" rotatedBoundingBox="9785,5238 10767,5225 10774,5814 9793,5827"/>
              </emma:interpretation>
              <emma:one-of disjunction-type="recognition" id="oneOf22">
                <emma:interpretation id="interp110" emma:lang="en-US" emma:confidence="0.5">
                  <emma:literal>ant</emma:literal>
                </emma:interpretation>
                <emma:interpretation id="interp111" emma:lang="en-US" emma:confidence="0">
                  <emma:literal>'net</emma:literal>
                </emma:interpretation>
                <emma:interpretation id="interp112" emma:lang="en-US" emma:confidence="0">
                  <emma:literal>•net</emma:literal>
                </emma:interpretation>
                <emma:interpretation id="interp113" emma:lang="en-US" emma:confidence="0">
                  <emma:literal>into</emma:literal>
                </emma:interpretation>
                <emma:interpretation id="interp114" emma:lang="en-US" emma:confidence="0">
                  <emma:literal>Ant</emma:literal>
                </emma:interpretation>
              </emma:one-of>
            </emma:emma>
          </inkml:annotationXML>
          <inkml:trace contextRef="#ctx0" brushRef="#br0" timeOffset="76682.7282">4816 3467 1918,'-3'-5'316,"2"0"-34,-1 2-29,2 2-28,-3-3-22,3 1-20,0 1-19,-1 0-19,1 0-17,0 1-13,-1-1-12,1 1-12,0-2-9,-2 3-8,2-2-9,0 0-27,0 0-31,-1 0-31,1 1-39,0-1-53,0 2 11,0-1-169,0 1-27,0 0-82,0 0 32,0-2-131,0 2 42,0-1-351</inkml:trace>
          <inkml:trace contextRef="#ctx0" brushRef="#br0" timeOffset="77432.6639">5087 3680 1710,'3'-3'328,"-2"-1"-32,2 2-33,-3 1-28,1-1-26,1 0-29,-1 1-24,0-1-19,-1 2-18,2-1-13,1 1-15,-3 0-8,1 0-6,-1 1-11,3 1-5,-2 1-7,5 6-6,-1-1-6,0 2-3,-1-1-1,-1 2-8,1 1-4,2 2 0,-2 1-6,-1-3 3,-1 2-4,3 1-3,-3 1-2,1-1 0,0-2 1,-2-1-4,1-1-5,2 2 3,-1-1-2,-2-1 1,3-2-1,-4-1 2,0-1 1,2-2 4,-2-1 4,0 1-3,0-3 2,0 2-3,0-4-2,0 0 3,0 0-5,0-2-3,0 0 1,-2 0-4,2-3-4,0 1 1,0-3 1,0 0-2,0-1-3,0 0 1,0-2 0,0 1-1,0 0 2,0-1 0,0 0-1,0 2-6,0-2 4,0 1-2,0 0-1,2 0-3,1 2 2,-2-2-1,3 2 7,-4-1-10,2 1 5,0-1-2,3 2 1,-1 1 4,-1-2-9,0 2 1,1 1 0,1 0 2,0 0 1,0 0 5,-1 2-4,2-1-5,0 2 1,1 1-1,-2 0 3,2 1 1,-1 2-2,0-3-2,-1 3 2,4 4 2,-1 1 0,0-1 3,-1 1 1,-1-1 1,0 2 0,2 2 1,-4-4-11,0 4-14,1-4-18,-2 2-24,1-1-27,-1-1 9,-2 0-86,3-3-29,-4 3-17,2-2-51,-1-2-34,0 2 27,1-2-214,-1-1 30,2 1-296</inkml:trace>
          <inkml:trace contextRef="#ctx0" brushRef="#br0" timeOffset="77792.0157">5463 3485 1505,'0'-5'211,"1"3"-22,2 1-2,-1 1-26,2 0-13,-3 1-8,2 1-7,1 3-10,1 3-6,0 4-11,-1-1-7,2 3-11,-2 2-8,2 2-4,-2 2-10,0 2-4,2-1-2,-2 0-11,-1 1-1,0-1-6,1-1-2,0 3-5,-3-1-2,1 1-7,2-2 0,-1 0 2,-2-1-3,2 0-1,1-3-3,2 3-1,-5-6 0,2-1 0,3-2-1,-5-1 4,3 2-44,2-2-26,-2-2-35,2-1 11,1 0-102,-3-4-26,2-2-38,-2 2-30,0-3-117,0 0 29,-1-3-570</inkml:trace>
          <inkml:trace contextRef="#ctx0" brushRef="#br0" timeOffset="78057.6431">5469 3721 1591,'-6'-2'256,"3"-1"-30,2 2-11,-1-3-14,2 4-12,0 0-16,2-2-14,2 0-8,2 0-15,6 0-15,1-1-15,4-5-8,1 4 0,-1-1-18,5 2-8,-1-3-11,0 3-19,2-2-28,-3 2-63,2 0-32,-1 0 10,2 1-157,-8 0-38,0 0-80,-2 2 34,-3-4-175,-2 4 28,-2-2-296</inkml:trace>
        </inkml:traceGroup>
        <inkml:traceGroup>
          <inkml:annotationXML>
            <emma:emma xmlns:emma="http://www.w3.org/2003/04/emma" version="1.0">
              <emma:interpretation id="{14BB1DA9-D239-4687-B5AB-76D7FABF7958}" emma:medium="tactile" emma:mode="ink">
                <msink:context xmlns:msink="http://schemas.microsoft.com/ink/2010/main" type="inkWord" rotatedBoundingBox="11140,5236 12325,5221 12333,5805 11147,5819"/>
              </emma:interpretation>
              <emma:one-of disjunction-type="recognition" id="oneOf23">
                <emma:interpretation id="interp115" emma:lang="en-US" emma:confidence="0.5">
                  <emma:literal>add</emma:literal>
                </emma:interpretation>
                <emma:interpretation id="interp116" emma:lang="en-US" emma:confidence="0">
                  <emma:literal>ad</emma:literal>
                </emma:interpretation>
                <emma:interpretation id="interp117" emma:lang="en-US" emma:confidence="0">
                  <emma:literal>adds</emma:literal>
                </emma:interpretation>
                <emma:interpretation id="interp118" emma:lang="en-US" emma:confidence="0">
                  <emma:literal>odd</emma:literal>
                </emma:interpretation>
                <emma:interpretation id="interp119" emma:lang="en-US" emma:confidence="0">
                  <emma:literal>Add</emma:literal>
                </emma:interpretation>
              </emma:one-of>
            </emma:emma>
          </inkml:annotationXML>
          <inkml:trace contextRef="#ctx0" brushRef="#br0" timeOffset="78916.9424">6346 3680 1221,'0'-3'224,"0"-1"-24,0 1-28,-3-1-21,2 1-16,-3 0-10,0 1-11,-1-1-12,1 1-11,-1 0-8,-1 2-1,-1 0-11,0 0-3,-2 2-8,1 2-10,-2 1 0,-2 1-6,-1 3-5,-1-1 1,3 3-7,-2 0-4,3 3-4,0-1 3,2 2 1,2 0 2,2 0 2,-2 0 3,4 0 0,0-3 4,2 0-2,0-2 1,2 0 2,0 4-6,4-3 4,0 2-1,-1-1-1,2-5-1,-1 1-1,0-1-1,2 0 1,-4-4-6,3 0 5,0 1-4,0-1-1,0-3 0,2 0-5,-2 0-3,5-3-7,1-3 2,0 2-3,-1-3 3,-2-3-8,0 1 0,-2-2-1,2 1-2,-4-4 2,-1-1-1,2 0-6,-4 0 6,1 2 2,-1 1 2,-1 1-3,2 0 2,-4 0-2,0 2 6,0 0 8,0 1 4,0 2 5,0-3 0,0 3 5,0 0 4,0-2 0,0 2-4,0 1-1,0-2-9,0 3-3,0-1-11,0 2-5,0-1-6,0 1-1,0 1 3,0 2-2,0 0 1,0 0 8,0 2-9,0-1 2,1 2-1,2 3 3,-1-1-2,2 6 2,1 0 0,1 4-1,1 0 1,0 0 1,1 0 2,1 0-19,1 0-33,-2 0-25,3-1 6,2 1-175,-2 0-43,2-3-44,-2-2 27,3 1-236,-1-5 46,-3 2 35,-1-5-330</inkml:trace>
          <inkml:trace contextRef="#ctx0" brushRef="#br0" timeOffset="79479.3874">6720 3736 1462,'1'-5'294,"-1"1"-37,0 2-35,0-2-29,0 2-24,-1-1-18,-2 2-18,1 1-14,-2 0-16,-1 0-5,0 1-15,0 2-9,1-1-5,-3 2-10,1-2-6,2 4-1,-2-2-9,2 1-6,-3 5-4,0 0-4,1 0-2,2 0-1,0 1-2,2-4 0,-2 3 1,4-2-3,0 0 3,0-1-2,4 1-5,-4-2 4,6 5 4,1-1-4,2-2 0,-2-2-1,0 0-2,1-2-3,0-1-1,1 0 2,-2-2-2,-2-1-1,2 0 1,2 0 0,1-5-1,1-1-1,-1-4-5,2 1-4,-6-2-6,2-3-4,0 0-3,-1-3-7,-5-1-8,1-2 0,1-1 0,-4 0 2,0-1 2,0-1 2,0 0 3,-4 0 2,1 2 14,1-2-16,-3 2 5,1 0 0,1 3 8,-1-2 14,-2 3 8,4 3 11,-3-1 1,1 2 3,1 0-3,1 4-7,-1 3-4,1-1-7,1 1-7,0 2-9,-1 1-1,2 1-2,0 2 13,-3 0-9,3 2 0,0 3-4,0 0 4,0 1-1,0 3 3,0 0-2,0 8-2,3 5 4,1 2 0,1 0 0,-4 2 4,3 0-3,2 2-1,-1-1 4,2 0 0,-1-1-1,3 1 2,-4-4 1,5 3-6,0 0-11,0-4-22,-1 0-23,1-2-13,3-1-41,0-2 11,-2-1-98,3-2-10,0-2-15,0 0-13,0-4-41,0-1-111,0-4 26,0 1-502</inkml:trace>
          <inkml:trace contextRef="#ctx0" brushRef="#br0" timeOffset="79994.9904">7134 3831 1368,'0'-5'206,"0"0"-23,0 2-26,-1 1-20,-1 1-16,1 1-17,-2 0-7,-1 0-10,1 1-12,0 3-5,-1 0-6,0-2-5,-1 3-2,3 2-10,-4-2-3,5 2-1,-2 1-4,0-2 1,3 2 1,-3-2-4,3 4-1,0-3 2,0 2-2,0-1 0,3-2-2,-3 3 4,4-3-5,-1 1 4,1-1-4,0 1 5,2-2-10,1 0 9,3 2-7,0-3-2,0 2 4,-2-4-2,-1-1 1,3-1-5,-2-1-1,-1-3-1,-1 0-4,1-4-4,1-3 1,1-2-4,-2-2 4,0-2-2,-3-1-6,-1-2-2,2 1-2,-2-3-1,0-3-1,-3 1 1,0-1-5,-4 1 0,2-4 0,-3 4 3,3 0 2,-3-1 12,2-1 3,-1 6 6,1-3 3,-5 1 6,2 2 2,-1 2 3,1 0-3,1 4 5,0 0 2,4 2-5,-3 4-2,1 0-5,-1 0-8,4 3-10,-2 0-8,2 1 8,-2 3-13,2 1 4,-2 0-4,2 1 0,0 3 0,0 1 3,0 6-2,2 6 2,0 2-1,3 5 2,0 1-1,-1 1-1,5 2 0,-5 0 3,5 0 1,-2 1 0,1 0 9,2 0-9,-5-1-6,21 41-49,-19-54-30,-2 7 7,5 2-177,0-2-60,0-1 25,0 1-243,2-4 46,0 0 38,-1-1-367</inkml:trace>
        </inkml:traceGroup>
        <inkml:traceGroup>
          <inkml:annotationXML>
            <emma:emma xmlns:emma="http://www.w3.org/2003/04/emma" version="1.0">
              <emma:interpretation id="{4665515A-6EA0-4A0D-AE47-D470CB0C75D5}" emma:medium="tactile" emma:mode="ink">
                <msink:context xmlns:msink="http://schemas.microsoft.com/ink/2010/main" type="inkWord" rotatedBoundingBox="12748,5141 14072,5124 14081,5796 12757,5813"/>
              </emma:interpretation>
              <emma:one-of disjunction-type="recognition" id="oneOf24">
                <emma:interpretation id="interp120" emma:lang="en-US" emma:confidence="0.5">
                  <emma:literal>Cint</emma:literal>
                </emma:interpretation>
                <emma:interpretation id="interp121" emma:lang="en-US" emma:confidence="0">
                  <emma:literal>Lint</emma:literal>
                </emma:interpretation>
                <emma:interpretation id="interp122" emma:lang="en-US" emma:confidence="0">
                  <emma:literal>lint</emma:literal>
                </emma:interpretation>
                <emma:interpretation id="interp123" emma:lang="en-US" emma:confidence="0">
                  <emma:literal>tint</emma:literal>
                </emma:interpretation>
                <emma:interpretation id="interp124" emma:lang="en-US" emma:confidence="0">
                  <emma:literal>dint</emma:literal>
                </emma:interpretation>
              </emma:one-of>
            </emma:emma>
          </inkml:annotationXML>
          <inkml:trace contextRef="#ctx0" brushRef="#br0" timeOffset="81104.3634">7940 3325 1103,'0'-3'168,"0"1"-18,-3 1-17,2 1-14,-1 0-8,-2 0-1,1 1-12,-2 1 45,3 1 0,-5 2-1,0 5 0,-1 1-2,-2 3 10,0 1-24,-1 3 2,1 2-6,-1-1-5,-2 4-11,6 1-3,-3 0-7,2 0-11,-2 2-8,2-1-5,2-2-5,0 3-2,1 0-7,2 1-4,3-3-2,0 3-4,1-3-3,2-1-2,3-2-1,2 3-2,-2-5-2,4 2-7,2-3-13,2-1-34,3-2-38,3 0-43,-1-2 9,3-3-121,0 0-42,0-2-45,0 0-144,0-4 39,0 0-69,0-4 35,0-2-315</inkml:trace>
          <inkml:trace contextRef="#ctx0" brushRef="#br0" timeOffset="81666.8723">8243 3404 1726,'-5'-8'324,"0"0"-44,1 0-33,1 3-30,-2-1-27,3 2-23,1 1-21,-2-1-24,3 3-41,-1-2-20,1 0-34,0 2-32,0 1 0,0 0-123,0 0-31,0 0-41,1 0-42,0 1-118,1 3 26,-1-1-564</inkml:trace>
          <inkml:trace contextRef="#ctx0" brushRef="#br0" timeOffset="81463.7341">8246 3563 1621,'-3'-5'290,"3"1"-40,-1 3-33,1-3-34,0 3-20,0-1-8,0 2-25,0 0-10,0 0-16,0 0 0,-3 2-1,3 2-6,-1-2-4,1 3-5,0 2-5,0-1-8,-2 3-7,2-1-6,0 1-1,0 6-5,0 0-5,2 4 2,2-3-10,-4 1-2,3 1-1,-1 0-1,3 0 1,-3-2-4,3 1 2,2-2-5,-2 0-6,4-2-6,-4-2-6,2 1-7,0-4-34,2 2-27,1-3-80,-5-3 11,4 1-146,-2-5-49,0 0-163,-3-3 37,1 0-32,-2-2 36,1 0-350</inkml:trace>
          <inkml:trace contextRef="#ctx0" brushRef="#br0" timeOffset="82244.8853">8455 3572 1177,'4'7'230,"-2"-2"-24,2 2-24,-3-1-15,2 1-18,1 4-16,-1 1-7,0 1-19,0-2-9,0 0 2,-1-2-18,-2 1-9,2 0-9,1 0-2,-2-2-6,-1 2-1,4-4-9,-4 2-1,2 0-3,-1-2-2,0 1 1,-1-1-1,0-1 7,0 1-2,2-2 13,-1 0 26,-1 2 15,0-3 8,0 2-9,0-4-10,0 0-7,0 1-1,0-2-14,3 0-8,-3 0 5,0-3-15,0-1-7,0 0-2,2 1-2,-1-3 5,0 0-6,-1-1-1,2-1-3,-1-1 8,3-2-3,-1-3-5,1 1-2,-1 2-4,1 1-3,-1 0-4,1 0-1,-1 4-6,0-1 0,1 0-3,0 1-7,1 0 4,0 2-4,-1 0-2,2 2 1,0-2-2,-1 3 0,2 1-6,-1 0 3,0 0 6,-1 1-6,5 4 0,4 3 2,-1 0 0,-2 0-1,2 3 0,-2 0 1,-1 1-4,-1 1 2,-2-2-2,-1-1 1,0 2-5,-3-2-10,4 1-9,-2 1 2,-3-1-22,-1-1-9,2 0-12,-2-2-20,2-1-20,-3-1-17,0 2 14,3-2-87,-3-1-45,0-1-28,0 0-84,0-3 32,0 2-162,0 0 20,1-3-310</inkml:trace>
          <inkml:trace contextRef="#ctx0" brushRef="#br0" timeOffset="82776.0998">8904 3653 1457,'-4'-2'233,"1"-2"-29,2 2-17,1 2-9,0 0-19,1 0-7,2-2-16,1 2-12,2 0-12,1 0-8,2 0 1,-1 0-42,6 0-42,4 0-44,2 0 3,0 0-154,2 0-39,-1 0-54,0 0 20,2 0-709</inkml:trace>
          <inkml:trace contextRef="#ctx0" brushRef="#br0" timeOffset="82557.3934">8918 3429 1460,'5'-5'268,"-2"0"-45,-2 2-25,0 0-26,-1 1-15,2 2-18,-2 0-11,3 2-17,-2 3-3,-1 1-8,1 3-3,1-2-13,-2 9-2,1 3-3,1 3-10,-2-1-3,0-1-11,0 6 0,0-1-2,0-1-9,0 3-1,0-2-4,0-1-7,0 2 1,0-4-1,0 0-2,0-2-5,2 1 3,1-5-1,0 1-1,0-4-2,-2-1-15,2-2-13,-2-2-21,4-2-31,-3 0-46,3-2 10,0 2-108,1-4-36,-2 1-41,2-3-149,-1 0 32,2-3-51,-2 1-346</inkml:trace>
        </inkml:traceGroup>
        <inkml:traceGroup>
          <inkml:annotationXML>
            <emma:emma xmlns:emma="http://www.w3.org/2003/04/emma" version="1.0">
              <emma:interpretation id="{204C97BE-11C4-43E9-BC56-A197EF308ECF}" emma:medium="tactile" emma:mode="ink">
                <msink:context xmlns:msink="http://schemas.microsoft.com/ink/2010/main" type="inkWord" rotatedBoundingBox="14369,5162 15032,5154 15041,5864 14378,5872"/>
              </emma:interpretation>
              <emma:one-of disjunction-type="recognition" id="oneOf25">
                <emma:interpretation id="interp125" emma:lang="en-US" emma:confidence="0.5">
                  <emma:literal>x)</emma:literal>
                </emma:interpretation>
                <emma:interpretation id="interp126" emma:lang="en-US" emma:confidence="0">
                  <emma:literal>X)</emma:literal>
                </emma:interpretation>
                <emma:interpretation id="interp127" emma:lang="en-US" emma:confidence="0">
                  <emma:literal>X))</emma:literal>
                </emma:interpretation>
                <emma:interpretation id="interp128" emma:lang="en-US" emma:confidence="0">
                  <emma:literal>x))</emma:literal>
                </emma:interpretation>
                <emma:interpretation id="interp129" emma:lang="en-US" emma:confidence="0">
                  <emma:literal>x</emma:literal>
                </emma:interpretation>
              </emma:one-of>
            </emma:emma>
          </inkml:annotationXML>
          <inkml:trace contextRef="#ctx0" brushRef="#br0" timeOffset="83135.4439">9389 3609 1614,'3'-3'292,"-2"3"-17,-1-2-44,3 2-22,-3 0-25,0-2-23,1 2-19,1-2-18,-1 2-17,1 0-7,0 0-14,-2 2-7,3 0-1,-1 0-17,0-2-4,3 6-10,-3-3-3,1 3-3,3-1-3,1 4-12,1 1 1,2 3 2,-3 0-6,3 2 2,1 0-7,-4 0 3,6 0-2,-2-2-1,0 2 4,-1-1-3,0-1-4,0 1 1,-2-2-3,2 0 0,-3-3-11,0-3-21,-3 1-17,-1 0-31,3-4-35,-4 2 10,3-2-129,-3 0-44,3-2-62,-5-1 27,4 0-185,-3-1 41,2-2-370</inkml:trace>
          <inkml:trace contextRef="#ctx0" brushRef="#br0" timeOffset="83416.6752">9608 3632 1506,'-4'-6'268,"1"1"-26,1-1-52,1 3-23,0-3-24,-1 6-14,1-2-11,-2 2-14,2 0-8,-4 2-1,4 4-2,-5-3-2,-1 6-7,-1 2-6,-2 2-6,-1 1-7,0 1-6,-2 0-6,0 2-2,2 0-7,-1-1-3,-1-1-3,3 1-5,-1-1 0,2 1-6,1 0 6,-2-3-47,6 0-47,-2-1 4,4-2-143,-1-1-48,1-1-65,0-2 26,2-2-188,0 0 36,0 0-354</inkml:trace>
          <inkml:trace contextRef="#ctx0" brushRef="#br0" timeOffset="83963.5319">9819 3357 1908,'-3'-3'319,"1"-1"-39,2 1-34,-1 1-30,1 0-20,0 0-27,-2 1-22,2 0-22,0 1-21,0-2-9,0 2-11,2 0-7,1 2-7,0-1-10,5 6 1,2 1-8,0 2-6,5 3 1,0 4-3,2-1 0,0 2-4,21 30 3,-15-18-12,-16-19 7,2 5-12,4 6-1,1 1 0,-3 2-2,1 1 0,-5 1 2,-2-1-3,-2 0 1,-2 1-2,-1-3-3,-1 1-3,-5 0-3,-3 0-5,-3-4-12,0 0-20,-4 1-60,-3-1-44,0-1 11,0 0-137,0-2-42,3-2-32,-3-1 29,2-3-215,1-1 32,2-2 42,4-3-358</inkml:trace>
        </inkml:traceGroup>
        <inkml:traceGroup>
          <inkml:annotationXML>
            <emma:emma xmlns:emma="http://www.w3.org/2003/04/emma" version="1.0">
              <emma:interpretation id="{B52AAEDD-B6E9-4FC0-A6DB-D870CC25649E}" emma:medium="tactile" emma:mode="ink">
                <msink:context xmlns:msink="http://schemas.microsoft.com/ink/2010/main" type="inkWord" rotatedBoundingBox="15335,4957 15475,4955 15488,5956 15348,5958"/>
              </emma:interpretation>
              <emma:one-of disjunction-type="recognition" id="oneOf26">
                <emma:interpretation id="interp130" emma:lang="en-US" emma:confidence="0.5">
                  <emma:literal>{</emma:literal>
                </emma:interpretation>
                <emma:interpretation id="interp131" emma:lang="en-US" emma:confidence="0">
                  <emma:literal>l</emma:literal>
                </emma:interpretation>
                <emma:interpretation id="interp132" emma:lang="en-US" emma:confidence="0">
                  <emma:literal>}</emma:literal>
                </emma:interpretation>
                <emma:interpretation id="interp133" emma:lang="en-US" emma:confidence="0">
                  <emma:literal>1</emma:literal>
                </emma:interpretation>
                <emma:interpretation id="interp134" emma:lang="en-US" emma:confidence="0">
                  <emma:literal>|</emma:literal>
                </emma:interpretation>
              </emma:one-of>
            </emma:emma>
          </inkml:annotationXML>
          <inkml:trace contextRef="#ctx0" brushRef="#br0" timeOffset="85416.5434">10492 3137 838,'-5'-1'120,"1"1"10,-2 3-23,-1-2 4,1 3-6,-1 4 0,-2 0-11,-1 2-5,0 1-9,1 2 3,2 0 3,2 2-4,-1 1-8,2 2 16,-2 1 6,4 1-6,-1 2-8,3 0-6,0 0-5,0-2-2,3 2-5,-1 0-6,0-1-3,3 4-5,0-3-8,2-1 2,-3 3-7,3-3-3,-4-1-2,4-1-2,-3 0-1,2-1-2,-5-2-4,5-2-2,-5-2 0,2-1 0,-3-1 0,3-3-1,-3 3 1,0-4 4,0 0-1,-3 0-2,0 0 1,-1-1-2,0 0-1,-1 0-3,0 0 1,-2-2-1,2 2-4,0-1-4,1-2-10,-3 2-10,2-2-3,0 1-12,-2-2 0,4 1-19,-1-2 4,0 0-9,1 0 1,-3 0-4,5 1 1,-1-1 1,1 0 2,1 0-7,-2 0 2,2 0 7,0 0 0,0 2 2,0-2 6,0 2 4,0 1 3,2-2 4,-1 2 0,1 1 15,-1-1-8,2 3 13,0 0 3,-2 2-1,2-1 18,0 6 13,0 2 6,-1 2-5,0-1 7,-2 1 2,3-4-1,-1 3 3,0 2-2,-1 0-7,2-2 2,-3-2-1,0 0-2,0-3 0,1 1 6,1-3-4,-1 1 3,1-2 0,-1-1 5,-1 1-2,3-1 1,0 0 5,-2-1-3,2 0-29,2 0-43,0-2 4,0 0-121,2 1-44,-1-1-49,4-1 20,-3-2-230,0 0-391</inkml:trace>
        </inkml:traceGroup>
      </inkml:traceGroup>
    </inkml:traceGroup>
    <inkml:traceGroup>
      <inkml:annotationXML>
        <emma:emma xmlns:emma="http://www.w3.org/2003/04/emma" version="1.0">
          <emma:interpretation id="{96F425E2-D111-4BB5-A9E5-DF90F0EEEE08}" emma:medium="tactile" emma:mode="ink">
            <msink:context xmlns:msink="http://schemas.microsoft.com/ink/2010/main" type="paragraph" rotatedBoundingBox="11479,6261 15413,6168 15433,7044 11500,7137" alignmentLevel="4"/>
          </emma:interpretation>
        </emma:emma>
      </inkml:annotationXML>
      <inkml:traceGroup>
        <inkml:annotationXML>
          <emma:emma xmlns:emma="http://www.w3.org/2003/04/emma" version="1.0">
            <emma:interpretation id="{0D3F6190-1719-47D5-976D-B387B20724BD}" emma:medium="tactile" emma:mode="ink">
              <msink:context xmlns:msink="http://schemas.microsoft.com/ink/2010/main" type="line" rotatedBoundingBox="11479,6261 15413,6168 15433,7044 11500,7137">
                <msink:destinationLink direction="with" ref="{77D3252E-546C-41FD-B2DB-FE8848440D4B}"/>
              </msink:context>
            </emma:interpretation>
          </emma:emma>
        </inkml:annotationXML>
        <inkml:traceGroup>
          <inkml:annotationXML>
            <emma:emma xmlns:emma="http://www.w3.org/2003/04/emma" version="1.0">
              <emma:interpretation id="{F46FAF36-A875-4759-9BDB-8A1E8794C693}" emma:medium="tactile" emma:mode="ink">
                <msink:context xmlns:msink="http://schemas.microsoft.com/ink/2010/main" type="inkWord" rotatedBoundingBox="11479,6261 12107,6246 12128,7122 11500,7137"/>
              </emma:interpretation>
              <emma:one-of disjunction-type="recognition" id="oneOf27">
                <emma:interpretation id="interp135" emma:lang="en-US" emma:confidence="0.5">
                  <emma:literal>it</emma:literal>
                </emma:interpretation>
                <emma:interpretation id="interp136" emma:lang="en-US" emma:confidence="0">
                  <emma:literal>if</emma:literal>
                </emma:interpretation>
                <emma:interpretation id="interp137" emma:lang="en-US" emma:confidence="0">
                  <emma:literal>It</emma:literal>
                </emma:interpretation>
                <emma:interpretation id="interp138" emma:lang="en-US" emma:confidence="0">
                  <emma:literal>its</emma:literal>
                </emma:interpretation>
                <emma:interpretation id="interp139" emma:lang="en-US" emma:confidence="0">
                  <emma:literal>Its</emma:literal>
                </emma:interpretation>
              </emma:one-of>
            </emma:emma>
          </inkml:annotationXML>
          <inkml:trace contextRef="#ctx0" brushRef="#br0" timeOffset="88400.7159">6534 4766 1668,'-1'-3'295,"0"-1"-26,1 3-27,0-1-27,-3 1-24,1-2-26,2 2-16,-1 1-18,1-3-14,0 3-15,0 0-8,-1 0-10,-1 0-6,1 0-10,1 0-7,0 4 0,-4 0-1,2 2-10,1 0-4,-1 0 1,1 1-8,1 1 0,0 0-3,-3 0-3,2 1-3,-1-1-2,2 1 0,0-2-3,0 1-2,0-1 3,0 1-6,0 1 2,2 1-16,2-4-9,-3 1-38,2-1-44,3 1-57,-5 0 13,5-3-152,-1 0-39,1 1 26,-2-3-237,2-2 49,-1 0 32,0-2-328</inkml:trace>
          <inkml:trace contextRef="#ctx0" brushRef="#br0" timeOffset="88603.8233">6551 4473 1712,'-1'-6'289,"1"1"-40,0 1-34,-4 1-27,4-1-30,-2 0-33,2 1-20,0 2-28,0-1-33,0 2-44,0-1 0,0 1-102,2 1-73,2 2-23,-4-1-32,1 1-106,2 0 26,3 3-127,-5-3 21,3 0 18</inkml:trace>
          <inkml:trace contextRef="#ctx0" brushRef="#br0" timeOffset="89025.6489">6904 4496 702,'5'-5'453,"-3"-1"-57,2 3-60,-3-2-45,3 1-41,-1 0-33,-1 1-30,-2-1-33,1 3-8,-1-1-16,3 2-15,-3 2-13,0-1-10,3 4-10,-3 2-5,0 1-9,0 7-7,0 3-7,0 2-4,1 3-3,3 4-6,-4 1-1,3 0 1,0 1-7,1 3-3,-2-3 0,2 4-6,0-1 1,2-1 4,-2-1-10,0 1 0,0-2-1,0 3-5,2-1-3,-3-1 2,-2-4-3,2 1 0,0 0 0,-2-1-1,1-2 0,-1-2-1,-1 2 1,0-6 7,0-1-10,-3-1-4,-1-1 0,1-4-17,-1 1-14,0-4-17,-2 1-24,2-4-19,-2-1-30,1 0 11,-1-2-91,-1-2-44,2 0-27,-4-2-27,-1-2 27,-1 0-224,-2-3 31,1-5-325</inkml:trace>
          <inkml:trace contextRef="#ctx0" brushRef="#br0" timeOffset="89213.1209">6824 4926 1633,'5'-9'254,"4"-2"-30,0 1-20,1-2-26,4 3-17,-4 1-24,6-1-11,-1 3-10,2-1-11,1 2-10,-2 1-10,2-1-18,0 1-30,0 0-5,2 3-144,1-1-46,0 2-50,-7 0-41,2 0 21,-4 0-264,0 0-377</inkml:trace>
        </inkml:traceGroup>
        <inkml:traceGroup>
          <inkml:annotationXML>
            <emma:emma xmlns:emma="http://www.w3.org/2003/04/emma" version="1.0">
              <emma:interpretation id="{8D07AA65-E58F-4A63-9668-E64A552DDD7A}" emma:medium="tactile" emma:mode="ink">
                <msink:context xmlns:msink="http://schemas.microsoft.com/ink/2010/main" type="inkWord" rotatedBoundingBox="12627,6310 13510,6289 13524,6854 12640,6875"/>
              </emma:interpretation>
              <emma:one-of disjunction-type="recognition" id="oneOf28">
                <emma:interpretation id="interp140" emma:lang="en-US" emma:confidence="0.5">
                  <emma:literal>(n</emma:literal>
                </emma:interpretation>
                <emma:interpretation id="interp141" emma:lang="en-US" emma:confidence="0">
                  <emma:literal>In</emma:literal>
                </emma:interpretation>
                <emma:interpretation id="interp142" emma:lang="en-US" emma:confidence="0">
                  <emma:literal>in</emma:literal>
                </emma:interpretation>
                <emma:interpretation id="interp143" emma:lang="en-US" emma:confidence="0">
                  <emma:literal>(m</emma:literal>
                </emma:interpretation>
                <emma:interpretation id="interp144" emma:lang="en-US" emma:confidence="0">
                  <emma:literal>Cn</emma:literal>
                </emma:interpretation>
              </emma:one-of>
            </emma:emma>
          </inkml:annotationXML>
          <inkml:trace contextRef="#ctx0" brushRef="#br0" timeOffset="90681.87">7783 4494 1674,'1'-3'230,"0"1"-37,-1 0-2,0 2-34,-1 0-10,-2 2-10,0 3-8,-1 0 13,-3 5-15,0 3-10,-1 2-3,-2 3-12,0 0 5,0 0-19,0 2-8,-1 0-7,1 3-4,5 0-5,-4 0-7,2 0-5,0 2-4,4-2-2,-1 2 3,1-5-10,2 2-4,1 1-3,1-3 4,2 1-3,3-2-14,2 2-11,-1-3-27,3-1-38,1-1-49,3-2 9,2-3-151,-1 1-50,2-5-96,1 1 33,2-4-127,-2-2 33,2-2-351</inkml:trace>
          <inkml:trace contextRef="#ctx0" brushRef="#br0" timeOffset="91338.057">8054 4756 1671,'-3'-8'328,"1"4"-39,2-2-37,-1 1-29,0 0-28,1 0-18,0 0-23,0 1-19,1 1-13,0 0-16,1 0-14,3 0-9,1 1-11,-5 1-3,4-2-15,-1 3-3,1 0-9,1 3-6,4 0-5,0 3-1,1 0-3,-1 3-4,0 1-4,-1 1-2,0 0-3,-1-2 1,-2 1-2,0-2-4,-2 2 1,1 2-1,1-2-1,-3-1 1,0 0 2,-3 1-1,2-5 0,-2 3 0,0-3 2,-2-1-3,0 2 5,1-3-2,-1 0 2,0 1 2,-1-3 1,1 1-1,0-1-3,0 1 3,1-2-5,-2 0 1,2 0 0,-1 0-4,2 0-1,0-2-4,0 1-2,2-2-2,2-1-7,-1 1-1,5-3-5,0-1-2,4-1 1,-1-1-1,0 0-3,2 0 4,1 0 3,-2 1 0,1 2-2,-2-2 4,2 0 2,0 1 0,-4 0 3,-2 1 1,5 2-3,-7-2 6,2 1-1,0 2 3,-2-1 0,-3 0 4,4 1 5,0-1 9,-5 0 11,3 1 2,0 1 5,-4 0 3,3 0-7,0-1 3,-2 0-4,-1 3-8,3-1-6,0-1-1,-2 2-9,1-1-4,-2 1-2,0 0 3,0 0-5,0 0-2,0 1-1,1 1 0,-1 2 2,0-1 3,0 1-3,-1 1 1,-1 3-1,1-1 1,1 0-1,-3 1 1,0 2 0,3-1-1,0 0 0,0 1 3,0 0 2,0-1-2,0 7 3,0-1-4,0 2 0,3-1-2,0-5-19,0 2-16,4 2-27,0-2-76,3-1 15,0-1-126,2 0-51,-1-5-66,6-1 31,-3 0-179,-1-4 45,2-1 31,-1 0-318</inkml:trace>
        </inkml:traceGroup>
        <inkml:traceGroup>
          <inkml:annotationXML>
            <emma:emma xmlns:emma="http://www.w3.org/2003/04/emma" version="1.0">
              <emma:interpretation id="{2D91D703-249D-4F48-A3C0-3E7D7108C64D}" emma:medium="tactile" emma:mode="ink">
                <msink:context xmlns:msink="http://schemas.microsoft.com/ink/2010/main" type="inkWord" rotatedBoundingBox="13730,6565 14002,6558 14006,6710 13733,6717"/>
              </emma:interpretation>
              <emma:one-of disjunction-type="recognition" id="oneOf29">
                <emma:interpretation id="interp145" emma:lang="en-US" emma:confidence="0.5">
                  <emma:literal>=</emma:literal>
                </emma:interpretation>
                <emma:interpretation id="interp146" emma:lang="en-US" emma:confidence="0">
                  <emma:literal>_</emma:literal>
                </emma:interpretation>
                <emma:interpretation id="interp147" emma:lang="en-US" emma:confidence="0">
                  <emma:literal>-</emma:literal>
                </emma:interpretation>
                <emma:interpretation id="interp148" emma:lang="en-US" emma:confidence="0">
                  <emma:literal>,</emma:literal>
                </emma:interpretation>
                <emma:interpretation id="interp149" emma:lang="en-US" emma:confidence="0">
                  <emma:literal>.</emma:literal>
                </emma:interpretation>
              </emma:one-of>
            </emma:emma>
          </inkml:annotationXML>
          <inkml:trace contextRef="#ctx0" brushRef="#br0" timeOffset="91603.6481">8757 4796 1617,'-3'-6'288,"-1"3"-34,4 0-27,0 1-25,-1-1-19,1 2-13,0-1-24,-2 0-16,2 0-13,0 1-11,0-1-8,3 1-8,3-1-11,-4-1-5,5 2-7,0-2-8,2 2-13,4-1-18,3 1-20,-2-3-26,5 1-31,-2 3-37,-1-2 10,-2 0-101,0 2-36,-4 0-32,2 0-31,-5-3 28,0 3-244,-3 0 32,0 0-283</inkml:trace>
          <inkml:trace contextRef="#ctx0" brushRef="#br0" timeOffset="91822.4251">8763 4893 1818,'-3'2'287,"6"-1"-33,-1-1-21,4 0-34,-2 0-27,3 0-13,2 0-15,-2 0-17,8-1-10,2-1-18,0-1-28,3 1-59,1 0-49,-2 2 2,1 0-100,-3 0-53,2 0-41,-2 0-38,-1 0 25,-4-2-246,2 2-400</inkml:trace>
        </inkml:traceGroup>
        <inkml:traceGroup>
          <inkml:annotationXML>
            <emma:emma xmlns:emma="http://www.w3.org/2003/04/emma" version="1.0">
              <emma:interpretation id="{D96DB944-D18D-4962-8BAC-287F7351DAF9}" emma:medium="tactile" emma:mode="ink">
                <msink:context xmlns:msink="http://schemas.microsoft.com/ink/2010/main" type="inkWord" rotatedBoundingBox="14271,6501 14459,6496 14464,6699 14276,6703"/>
              </emma:interpretation>
              <emma:one-of disjunction-type="recognition" id="oneOf30">
                <emma:interpretation id="interp150" emma:lang="en-US" emma:confidence="0.5">
                  <emma:literal>E</emma:literal>
                </emma:interpretation>
                <emma:interpretation id="interp151" emma:lang="en-US" emma:confidence="0">
                  <emma:literal>=</emma:literal>
                </emma:interpretation>
                <emma:interpretation id="interp152" emma:lang="en-US" emma:confidence="0">
                  <emma:literal>_</emma:literal>
                </emma:interpretation>
                <emma:interpretation id="interp153" emma:lang="en-US" emma:confidence="0">
                  <emma:literal>e</emma:literal>
                </emma:interpretation>
                <emma:interpretation id="interp154" emma:lang="en-US" emma:confidence="0">
                  <emma:literal>5</emma:literal>
                </emma:interpretation>
              </emma:one-of>
            </emma:emma>
          </inkml:annotationXML>
          <inkml:trace contextRef="#ctx0" brushRef="#br0" timeOffset="92306.7726">9292 4880 1822,'0'1'283,"1"1"-32,2-2-30,1 0-25,1 0-23,2 0-13,1 0-16,-1-2-36,9 1-46,-1-3-54,3 1-1,-2 2-146,2-3-58,0 3-49,0-2-136,1 2 32,-4-2-556</inkml:trace>
          <inkml:trace contextRef="#ctx0" brushRef="#br0" timeOffset="92103.6267">9327 4748 1621,'-3'-4'300,"0"4"-52,2-4-27,-2 2-23,3 1-21,-1-2-14,1 2-16,0-1-16,0 0-12,0 2-12,0-1-9,1-1-8,5 0-11,-2 1-15,2 0-19,-1-1-25,2 0-38,0 1 2,2-2-132,-1 2-39,1 1-31,-1-2-36,-1 1-58,0 1 23,-1 0-185,2-2-360</inkml:trace>
          <inkml:trace contextRef="#ctx0" brushRef="#br0" timeOffset="94322.2097">9295 4714 1266,'-3'-3'219,"3"2"-22,0 1-17,0 0-15,0 0-20,0 0-11,0 0-6,1 0-7,1 0-10,1 0-11,-1-2-7,3 2-8,0-1-6,-1-1-4,2 2-6,1-2-4,0 2 0,2-1 2,-2 1-5,-2-2 2,6 1 5,-5 1 0,1-3 0,0 2 2,-1 0 1,1 1 0,0-2-1,-2 0 2,1 2-4,-3-2-3,1 1-5,0 1-5,-1-2-5,3 2-3,-5-1-4,3 1-6,-2-2-7,0 2-7,1 0 0,-3-2-10,3 2-20,0 0-32,-2 0-28,1-1-49,-1 1 10,-1 0-158,3 0-39,-2 0-84,1 0 30,-2 0-150,1 0 53,-1-2-396</inkml:trace>
        </inkml:traceGroup>
        <inkml:traceGroup>
          <inkml:annotationXML>
            <emma:emma xmlns:emma="http://www.w3.org/2003/04/emma" version="1.0">
              <emma:interpretation id="{9ECDFF6F-63F9-48A2-B116-7F7E2FA5C22D}" emma:medium="tactile" emma:mode="ink">
                <msink:context xmlns:msink="http://schemas.microsoft.com/ink/2010/main" type="inkWord" rotatedBoundingBox="14809,6250 15414,6235 15428,6807 14822,6822"/>
              </emma:interpretation>
              <emma:one-of disjunction-type="recognition" id="oneOf31">
                <emma:interpretation id="interp155" emma:lang="en-US" emma:confidence="0.5">
                  <emma:literal>1)</emma:literal>
                </emma:interpretation>
                <emma:interpretation id="interp156" emma:lang="en-US" emma:confidence="0">
                  <emma:literal>1}</emma:literal>
                </emma:interpretation>
                <emma:interpretation id="interp157" emma:lang="en-US" emma:confidence="0">
                  <emma:literal>I)</emma:literal>
                </emma:interpretation>
                <emma:interpretation id="interp158" emma:lang="en-US" emma:confidence="0">
                  <emma:literal>l)</emma:literal>
                </emma:interpretation>
                <emma:interpretation id="interp159" emma:lang="en-US" emma:confidence="0">
                  <emma:literal>1</emma:literal>
                </emma:interpretation>
              </emma:one-of>
            </emma:emma>
          </inkml:annotationXML>
          <inkml:trace contextRef="#ctx0" brushRef="#br0" timeOffset="93244.219">9849 4926 1739,'-2'3'337,"0"0"-34,1 1-30,-1-3-29,2 1-34,0 0-15,-1-1-21,1 1-19,0 0-18,1-2-15,2 0-11,3 0-12,-1 0-7,2 0-16,2 0-17,1 0-17,2 0-19,7-2-16,2 0-20,-6 1-22,3-1-21,1 2-57,-1-2 11,-1 0-82,0-1-32,-8 2-35,3-1-38,-4-1 25,0-2-244,-1 5 25,1-4-338</inkml:trace>
          <inkml:trace contextRef="#ctx0" brushRef="#br0" timeOffset="92650.4806">9906 4547 1452,'2'-4'218,"0"2"-19,-2 1-20,1 1-18,-1 0-13,2 1-10,-2 1-11,2 4-9,0-2-14,-1 1-8,1 4-5,0-1-10,-2 5-6,5 4-6,-3-2-8,3 4-5,-5-2 7,0 3-16,1-2 0,0-1-5,1 0-1,-2-1-3,0-2 0,1-3-6,-1 1-6,2-1-12,-2-1-38,0-2-37,0 1 5,0-1-113,0 1-28,0-3-23,0-2-65,0 2 24,0-3-220,-2 0-384</inkml:trace>
          <inkml:trace contextRef="#ctx0" brushRef="#br0" timeOffset="93650.4">10345 4451 1415,'-1'-5'264,"-2"-1"-36,3 1-32,0-1-31,0 3-30,-3 0-22,3 0-14,0 1-12,0 2-9,0 0-9,3 0 0,-2 2-3,2 3-1,0 1-2,1 4 1,3 4-4,-1 0-3,2 4-3,1 0-8,0 4 0,0 0-6,-1 2-3,1-1-3,-2 1-3,-2 2-1,1-2 1,-5 0-1,1 0-2,-2-1-1,-3 0 0,-4 0 13,-2 0-19,-3-1-8,-2-1-8,-3-1-32,0-2-27,-5 1 6,1-3-105,-36 18-44,42-27-47,-5 1-70,-1 0 29,-5-2-176,-3 0-404</inkml:trace>
          <inkml:trace contextRef="#ctx0" brushRef="#br0" timeOffset="92947.301">9934 4520 1090,'0'-1'187,"0"1"5,0 0-1,0 1-20,-5 1-7,4 1-18,-5 1-13,4-1-19,-1 2-7,-1 1-8,-1 0-10,-3 1-5,0 2-3,-1-1-4,1 0-7,1-1-5,1 0-3,0-1-10,1-1-43,1 0-1,-1-2-105,0 0-34,3 0-68,0 1-21,-1 0-42,3-3-538</inkml:trace>
        </inkml:traceGroup>
      </inkml:traceGroup>
    </inkml:traceGroup>
    <inkml:traceGroup>
      <inkml:annotationXML>
        <emma:emma xmlns:emma="http://www.w3.org/2003/04/emma" version="1.0">
          <emma:interpretation id="{97D77C79-5752-4A4A-B0CC-4ABE107CE242}" emma:medium="tactile" emma:mode="ink">
            <msink:context xmlns:msink="http://schemas.microsoft.com/ink/2010/main" type="paragraph" rotatedBoundingBox="11339,7303 16144,7294 16145,8233 11340,8242" alignmentLevel="4"/>
          </emma:interpretation>
        </emma:emma>
      </inkml:annotationXML>
      <inkml:traceGroup>
        <inkml:annotationXML>
          <emma:emma xmlns:emma="http://www.w3.org/2003/04/emma" version="1.0">
            <emma:interpretation id="{6D593855-6780-4693-B818-F530F51BEEC8}" emma:medium="tactile" emma:mode="ink">
              <msink:context xmlns:msink="http://schemas.microsoft.com/ink/2010/main" type="line" rotatedBoundingBox="11339,7303 16144,7294 16145,8233 11340,8242">
                <msink:destinationLink direction="with" ref="{77D3252E-546C-41FD-B2DB-FE8848440D4B}"/>
              </msink:context>
            </emma:interpretation>
          </emma:emma>
        </inkml:annotationXML>
        <inkml:traceGroup>
          <inkml:annotationXML>
            <emma:emma xmlns:emma="http://www.w3.org/2003/04/emma" version="1.0">
              <emma:interpretation id="{CF7B24A1-D48E-4383-881D-47A1367BEA9F}" emma:medium="tactile" emma:mode="ink">
                <msink:context xmlns:msink="http://schemas.microsoft.com/ink/2010/main" type="inkWord" rotatedBoundingBox="11339,7402 14208,7397 14209,8145 11340,8150"/>
              </emma:interpretation>
              <emma:one-of disjunction-type="recognition" id="oneOf32">
                <emma:interpretation id="interp160" emma:lang="en-US" emma:confidence="0.5">
                  <emma:literal>{return</emma:literal>
                </emma:interpretation>
                <emma:interpretation id="interp161" emma:lang="en-US" emma:confidence="0">
                  <emma:literal>{returns</emma:literal>
                </emma:interpretation>
                <emma:interpretation id="interp162" emma:lang="en-US" emma:confidence="0">
                  <emma:literal>{reburn</emma:literal>
                </emma:interpretation>
                <emma:interpretation id="interp163" emma:lang="en-US" emma:confidence="0">
                  <emma:literal>{returf</emma:literal>
                </emma:interpretation>
                <emma:interpretation id="interp164" emma:lang="en-US" emma:confidence="0">
                  <emma:literal>{reburns</emma:literal>
                </emma:interpretation>
              </emma:one-of>
            </emma:emma>
          </inkml:annotationXML>
          <inkml:trace contextRef="#ctx0" brushRef="#br0" timeOffset="133757.8938">6877 5877 963,'-1'-3'167,"-2"2"-13,1-4-19,2 3-16,0 1-12,0 1-4,0-1-10,0-1-30,0 2 3,0 0 0,0-2 3,0 2-5,2 0 4,1 2-11,2 0 0,-2-1-4,1 2 0,7 4-7,1 1 1,-1 3-1,0-2-2,-1 1-5,1 1-2,0 3-6,1-1-3,-1 0 4,-3 2-8,1-2-2,-1 1 2,-4-3 3,2 1-1,-2-3 4,-2 1 2,-1-1 9,2 1 13,-3-4 0,0 1 15,-3-1-21,2 1 0,-2 0-4,0-3-2,-3 3-2,2-2 15,0-1-16,0 0-8,0-1 17,-2 1 9,2-1 1,-2-2-1,2 2 15,0-3-1,2 0 3,-3 0-1,2-4-12,-1 1-8,2-3-3,2 2-8,0-3-5,4-4-5,1-4-6,2-2 0,2 2-6,3-1-4,-1 0-6,0-1-13,2 1-8,1 1-15,1 0-30,2 0-21,-4 2-30,2 1 13,1 3-93,-1 0-26,-1 1-24,-1 1-23,-1 2-28,-2 2-127,-3 0 30,2 0-511</inkml:trace>
          <inkml:trace contextRef="#ctx0" brushRef="#br0" timeOffset="134274.477">7193 6035 1061,'0'2'172,"0"-2"-24,1 0-10,2 0-16,3 0-15,-1 0-15,2 0-14,2 0-12,5-2-17,1-3-11,2 0-9,0 0 1,0-1-11,0 1-2,-2-2-1,-1 0-8,2 1 4,-4-3-2,-2 3 1,-2-2-4,1 0 4,1-2-2,-2 0-6,-1 2 3,-3-1 6,1 3 5,-1-1 2,-3 0 2,1 1 9,-2 1-3,0 1 8,0-2-1,0 3-4,-2-1-1,1-1-6,-2 2 3,2 2 8,-4-1-17,3 0-2,-1 1-3,-3 1-3,1 0 5,0 1 4,0 1 2,-1 1 2,2 0-1,0 3 11,1-1 7,-1 2 4,-1-1 0,3 0-4,-1 1 1,1 1 5,0 0 1,2 1 16,0-1-20,2 0-3,0 2-5,1 2-21,4-1-33,0 2 3,1-1-87,3-1-42,1-1-58,2-2-29,1-1-65,0-3-513</inkml:trace>
          <inkml:trace contextRef="#ctx0" brushRef="#br0" timeOffset="135273.4313">7613 5950 1222,'-2'-4'189,"2"2"-23,0-1-24,2 1-17,1 1-11,2-3-16,5 2-8,1-4 5,5 1-9,0 1-25,1-3-8,4 2-5,-4 0-5,4 0-7,0 0-1,0 1-5,0 0 3,-1 1-3,-2-1-2,-1 2 1,-3-3-5,-2 2 0,-1 2-3,-1-1 3,-3 0-3,1 2-3,-2-1 6,1-1 1,-3 2 3,0-1 0,0 1 1,-1 0 2,1-3 4,-2 3 4,2 0 24,-3 0-13,2 0 10,-1-3-2,-1 3 6,2-1 10,0 1 20,-2-2-11,0 0 0,1 2-1,-2-1 2,3 1 4,-2-2-9,0 2-3,-1-1 1,2 1-2,-1-2-8,2 2-7,-3-1-8,0 1-8,1 0-7,-1 0-7,2 0-4,-1 0-11,-1 0-2,2 0-2,-1 1-3,2 2 4,-3 0-4,3 2 0,-2 1 0,-1-2 0,1 2-2,1 3 1,1-2 0,-1 5-2,4 0 1,-2 3 1,2-2-2,-3 1-1,1-4 0,2 4 3,1-2-3,1-1 2,-4 0-5,2-3 5,-1 0-5,2-1-4,-2-3 3,2 1 1,-2-1 0,4 0-2,-5-3-5,3 0-5,-1-1-2,5 0-4,-7-1-2,4 0 0,4-5 1,2 1 1,-2-4 6,0 0-2,-3-2 3,1-1-1,-1-2-1,-1 3 3,-2 0 1,-3-1 0,-1 0 2,3 4-1,-3 0 5,0 0 7,-1-1 8,-1 3 9,0-3-3,2 3 4,-2 1 5,0 0-4,0-1-2,0 1-5,2 2-2,-2 0-8,0-1 0,0 0-4,0 1-8,0 2-1,0-1-2,0 2 5,0 0 0,0 0 0,0 0 2,3 2-2,-3 1 3,2 0 0,-1 3 4,-1-2-2,1 3 1,2-1-1,0 1 3,0-1 0,0-1 2,-1 2-4,1-1-2,1 1-18,1-2-14,3 5-16,1-1-30,2 0-36,-1 0 11,4-1-117,-5-2-29,1-1-30,0-1-28,-1-1-96,0-3 38,-4 0-129,2-2-404</inkml:trace>
          <inkml:trace contextRef="#ctx0" brushRef="#br0" timeOffset="134523.4663">7714 5744 1505,'3'-6'274,"-2"3"-55,-1 0-14,0 0-47,0-1-16,0 3-14,0 1-10,0 0-14,0 0-10,0 0-2,1 1-2,-1 3-3,3 0-6,-3 3 5,0 0-20,0 1-4,0 2-13,3 3 3,0 3 9,-2 1-13,5 1-8,-3 2 0,1-1-3,0 1 1,0-2-3,1 0-5,0 1 0,-1-1-3,3-1-12,0-3-12,-1 1-48,0 0-35,-1-4 8,4 2-136,-5-4-28,1-2-29,0-1-45,0-3 28,-2 0-209,1 1-389</inkml:trace>
          <inkml:trace contextRef="#ctx0" brushRef="#br0" timeOffset="135648.3769">8445 5812 1391,'5'-3'221,"-5"0"-30,2 0-11,1 0-15,1-1-18,-2 2-4,2 0-2,0 1-6,0 1-23,-1 0 6,4 1-9,-1 1-9,-2 0-18,2 2-4,-1 1-4,4 1-10,-1 2-3,2 2-8,-2 2-3,1 0-6,-2-1-4,1 0-5,-4 0-3,2 0 9,-3-3-15,0 2-3,-2-4-3,-1 3-3,0-3-1,0 1 15,0 0-16,0-3 2,0 0 2,-1 0 1,-1 2-1,1-2 0,-2-3-1,0 0 3,2 1 5,-1-2 8,0 0 0,0 0 1,-1-2-2,1 1-2,-1-4-4,1 1 5,2-2-10,0-1 0,0-1-8,2-3-8,2-3-11,2-1-10,2 0-20,-1 1-22,4 0-12,-1 1-29,3 1 10,-2 1-73,3 2-20,-1 0-17,2 1-53,-1 1-24,2 1-97,-2 2 30,-3 1-130,3-1-323</inkml:trace>
          <inkml:trace contextRef="#ctx0" brushRef="#br0" timeOffset="136195.2301">8854 5767 1741,'0'0'267,"0"0"-38,0 0-27,0 0-8,3 0-31,0 3-17,-2 0-13,0 2-13,1-2-14,3 4-12,-3-3 6,-1 4-23,2-2-8,-2 3-8,2 2-6,0 2-4,0-2-9,0 3-2,-2-3-1,0 0-3,1 0-1,-2-2-5,0 0 0,3-1-3,-2 1-6,0-3 14,-1 0-16,0 1 5,0 0 1,2-3 5,-2 2 4,0-1 6,0-2 13,0 0-5,0-2-6,0 1-2,0 0-6,0-2-1,-2 0-4,2 0-3,-1 0-5,1-2 3,0-1-1,-1-2-2,1-1 0,0-1 2,0 0 3,0 1 6,0-4-1,0 2 0,2-5-4,3-3 1,-1 1 0,0 2-5,0-3-1,2 4-3,0 1-3,-2 1-3,3 2-4,0-2-4,1 0 2,2 3-2,1 1-6,5 1 3,-6 0-1,2 2-2,-1 0-2,1 3 2,-3 0-1,3 0-4,0 4 4,2-1-2,-2 1 0,2 3-1,0 0-1,-4 4-1,1 1-2,-1-3 2,-1 5 0,-2-5 0,-1 3 0,0-3-3,-2 2 0,-3-2-8,3 1-29,-1-2-29,2 3-23,-5-4-16,1 2-45,3 2 14,0 3-99,1-3-16,-3 0-19,1-2-34,0-1 25,-2-3-222,4 0 45,-5 0-380</inkml:trace>
          <inkml:trace contextRef="#ctx0" brushRef="#br0" timeOffset="131961.1693">6466 5656 1079,'2'-2'205,"0"1"-27,-2-1-2,0 2 8,1 0-36,-1-1-12,3 1 11,-3 0-12,0-2-5,0 2-14,0 0-10,0 0-8,0-2-10,0 2-3,0-1-11,0 1-8,0 0-6,0 0-5,0 0-4,0-3 14,0 3-22,0-1-6,0 1 0,1 0-2,-1 0-2,0-2-11,0 1 0,0 1-3,0-2-3,0 1-4,0-1-1,0 0-7,0 1 8,0-1-1,0 1-4,0 1-2,0-4-1,0 2 2,0 0-4,0 1 0,0-1 1,-1 1-3,1 0 1,0-3-8,-3 2 6,3 2-5,-1-3 4,-1-1 2,2 3-1,-1-1-3,0-2-1,-2 3-4,1 0 7,1-1-9,-2-2-1,2 3-3,1-1 3,-4 2-3,2-1 1,-1 1-4,2 0 3,1 0 2,-4 0 0,2 0 4,1 1-5,-1 1 6,1 1 1,-3-1-3,2 1 7,0 2-7,-1-3 16,1 3-12,0 0 4,-1 0 1,3-1 4,-3 4 22,2-4-21,-1 3 6,2 1 1,-3-1 2,3 1 18,-1-1-19,1-1 0,0 3 1,0 0 2,0-2-1,0 4-3,1 3-2,2 0 2,-3-1 1,3 1-1,0-1-2,-2 1-2,2 3-1,-2 0 1,4-2-3,-4-3 8,0 1-6,-1-2 0,2-2 3,-2 2-1,0-2 0,0 0 4,0-3-2,0 3-1,0-3 4,0 1 1,0 0 6,-2-1-7,2 0-7,-1 1 10,-3 0 0,4-3-2,-3 4 1,0-4 0,2 1 0,-3 0 2,-1 0 1,1 0 0,1-2-3,-1 2-1,0-1 16,1-2-21,2 2 3,-5-1-2,2-1-6,1 0-12,0-1 2,0 1-10,2-2 14,-3 0-13,2 0-8,1 0-1,0 2 1,-2-2 0,1 0 0,2 0-3,-1 0-2,1 0 0,0 0-1,0 0 16,0 0-14,0 0 1,0 0 1,0 0 2,0 0 20,1 0-18,1 2 2,-2 0 2,3-1 2,-2 0 3,2 3 2,-2 0-2,2-1 1,0 3 3,0 0 3,1 0 2,-4 0-3,1 0 5,2 2 0,-1-1 1,2 1-1,-4 1 19,0-1-16,1 1-7,1-1 12,-2-1 2,1 2-3,-1-1 6,0-1-5,0 1-2,0 0 3,0 1 2,0-1 11,0-1-14,0 0 0,0 1-1,0-2-4,0 0 9,0 0-1,0 0-2,0-1 3,1 0 11,2 2 1,-3-3 5,2 1-1,0 0-1,0-1-1,2 1 3,0-1-5,2 0-4,-2 1-39,2-2-41,2 0 6,3 2-175,3 0-42,-1-1-112,0-3 37,-2-1-153,-1 0 47,-2-1-291</inkml:trace>
        </inkml:traceGroup>
        <inkml:traceGroup>
          <inkml:annotationXML>
            <emma:emma xmlns:emma="http://www.w3.org/2003/04/emma" version="1.0">
              <emma:interpretation id="{E2D97F3C-83D7-4FA4-8E79-38A051DC8A9F}" emma:medium="tactile" emma:mode="ink">
                <msink:context xmlns:msink="http://schemas.microsoft.com/ink/2010/main" type="inkWord" rotatedBoundingBox="14659,7297 16144,7294 16145,8233 14661,8236"/>
              </emma:interpretation>
              <emma:one-of disjunction-type="recognition" id="oneOf33">
                <emma:interpretation id="interp165" emma:lang="en-US" emma:confidence="0.5">
                  <emma:literal>s;}</emma:literal>
                </emma:interpretation>
                <emma:interpretation id="interp166" emma:lang="en-US" emma:confidence="0">
                  <emma:literal>5;}</emma:literal>
                </emma:interpretation>
                <emma:interpretation id="interp167" emma:lang="en-US" emma:confidence="0">
                  <emma:literal>s;</emma:literal>
                </emma:interpretation>
                <emma:interpretation id="interp168" emma:lang="en-US" emma:confidence="0">
                  <emma:literal>5;]</emma:literal>
                </emma:interpretation>
                <emma:interpretation id="interp169" emma:lang="en-US" emma:confidence="0">
                  <emma:literal>5;)</emma:literal>
                </emma:interpretation>
              </emma:one-of>
            </emma:emma>
          </inkml:annotationXML>
          <inkml:trace contextRef="#ctx0" brushRef="#br0" timeOffset="153053.5213">9972 5659 1002,'2'2'192,"0"-1"-9,-2-1-22,1 3 17,-1-3-8,2 0 9,-2 0-37,0 0-14,0 0-17,0 0-11,0 0-15,0 0-5,0 0-15,0 0-3,0 0-14,0 0-5,0 0-1,-6 0-7,5 0-10,-5 0 5,0 0-3,4 0-4,-3 0-1,0 0-4,-2-3-1,0 3-5,0 0 3,0 0 1,-2 0-5,-1 0-6,1 0 2,0 3 0,-1-3 0,0 0 0,1 0-15,0 1 13,-1-1-1,2 0-1,0 2 18,-2-2-20,3 0-2,0 1 1,0-1-2,0 2 0,0-2-1,1 0-1,2 1-2,-5-1 0,5 2 4,0-2 1,-2 0-5,2 0 6,0 2 0,1-2-2,-1 0 1,4 0-1,-4 1 0,1-1 0,1 0-5,0 0 4,2 0-1,-2 2 1,1-2-6,-1 1 9,0-1-2,2 3 1,-3-2 3,3 1-3,-2-1 5,2 1-6,-1 0 4,1 0 3,-1 0-1,1 2 2,-3-1-9,3 1 2,-3-1 2,3 2-1,0 0 4,-1 0-4,1 1 3,0-1-1,-2 0 4,2 2-2,0-3-1,0 4 3,-3-4-1,3 3-1,0-3 29,0 3-30,0-3 4,0 0-2,0 1 2,0 1 6,0-3 0,-1 0 2,1-1 0,0 1 4,0-2 6,0 3 12,0-2-15,0-1 5,0 1 12,0 0-5,0-1 5,0 1-2,0-1-5,0 1-4,0-2-4,0 0-2,1 1-3,-1-1-4,0 0-4,2 0-2,-1 0-4,1 0 0,-1 0-6,2 0-3,0 0 8,-2 0-7,2 0-2,0 0-5,-1-1-2,1 1 5,1 0-3,1-2-3,-1 2 27,0-1-29,2-1 3,-2 2-1,2 0 2,1 0 3,-3 0-5,3 0 1,-4 0-1,1 0-4,1 0 5,0 0 20,0 0-27,1 2-4,-2-1 6,2 1 5,-1-1 3,1 1-3,0 1-4,-1 1 3,1-1-3,-2 2 5,2-2-3,-2 3-8,4 2 17,-1-2-5,2 3 2,-5-2 16,1-1-18,0 0 1,-2-1 1,-1 2-12,1-2 15,-1 0 16,0 1-17,-2 0 1,0-2 0,0 3 1,0-2 5,0 1 0,0-2 0,0 4 6,-1-2 8,-2 0 2,0-2 23,-1 3-14,1-1-5,-4 5 14,2-2-8,-4 0 13,2-3-16,-1-1 1,-1 0 0,4 1 2,-4-4-8,2 2 7,-1-1-4,-1-2-4,4 2 6,-4 0 2,2-2 0,0-1-3,2 0-2,-6 2-2,5-2 3,-1 0-4,0 0 1,0-2 3,0 1-6,0-2-19,0 1-31,3 0-10,-3 0-26,2 1 9,0-1-137,2-1-85,-1 2-58,4-3 32,0 2-181,0 0 18,0 1-314</inkml:trace>
          <inkml:trace contextRef="#ctx0" brushRef="#br0" timeOffset="154444.0231">10285 6093 696,'0'3'121,"0"-2"-8,0 2-7,0-2-4,0 1-11,0-1-5,1 1-4,2 1-2,1-3-1,-4 2-7,3-1-6,-2-1-4,1 0-6,-1 0-4,2 0-9,0 0 1,0 0-6,-2 0-7,2 0 8,0-1 4,-2-1 8,0 1 7,2-1 5,-3 0-7,2 1 29,-2-1 17,0 1-13,1-2-11,-1 0-7,0 2-7,0-1-8,0 0-8,0 1-8,0-1-8,0 1-9,1 1-2,-1-2-4,0 1-2,0 1-2,0 0-1,0 0-2,0 0-4,0 0 5,0 0-5,0 0 1,0 0-5,0 0-7,0 0-2,0 1-4,0-1 0,0 2-2,0-1 0,0-1-3,0 2 2,0-2 6,0 1 4,0 1 4,0-2 5,0 0 4,0 0 12,0 2 16,0-2 17,0 0 26,0 0 10,0 1 24,0-1-20,0 0-11,0 0-9,0 0-5,0 0-5,0 0-3,0-1-2,0 1-3,0 0-3,0-2 3,0 0-4,0 1-2,2 1-4,-2-2-2,0 2-8,1-1-1,-1 1-2,0-2-8,0 2-7,3 0-7,-2 0-2,1 0-1,-1 0-6,1 0 4,-1 0-6,2 2 2,0-1-2,-2 2-2,0 1 1,1 0 0,1 3 1,-3 0 2,0 0-1,-5 4-3,0 5 4,-1-2-2,-2 0-1,-2 3-37,-1-1-43,-5 1 8,-2 0-160,1-1-101,-4 1 27,1 1-236,1-5 48,-1 3 38,2-1-372</inkml:trace>
          <inkml:trace contextRef="#ctx0" brushRef="#br0" timeOffset="153740.9785">10321 5781 1579,'4'-3'281,"-1"3"-38,1 0-33,-1-2-29,-1 2-25,-1 0-20,3 0-14,-2 0-14,-1 2-12,0 1-10,1-3-9,-2 2 5,0 0-17,0 2-8,0-1-5,0 1-5,3 0-5,-3 1-7,0-1-3,0-1-1,0 3-3,0-3-1,0 0 1,0 0-5,0-1 0,0 1 1,0-1 4,0-1 5,0 3 4,0-2 11,0-1-21,0-1-17,0 0-4,0 0-3,0 0 3,0-1-1,0-1 0,1 1 0,-1-2-2,0 0-2,0 1-1,0-1 8,0 2-11,0-2-2,0 1-4,-1-1 0,1 1-1,0 1-2,-3-2-5,3 2 0,-3-2-1,3 3-4,-1-2 2,-2 2 6,0-1-7,0 1 9,2 0 1,-2 0 0,0 0 4,2 1-5,-2-1 5,3 2 1,-1-1 1,-1 1-4,2-1 0,-4-1 1,3 3-3,-1-3-1,2 1-2,0 1 0,-1-1 4,-2-1 1,3 0 6,0 2 7,0-2 0,0 0 16,0 0-19,3 0 1,0 0 2,-2 0 0,3-2-2,-4-1 6,2 2-5,-1-2-1,2 2 0,-2-2 1,2 1-1,0-1 1,-2 1-1,1-1-14,-2 1-35,1 0-30,-1 0 7,0 1-112,0 1-20,0 0-57,-1 0-90,-1 0 28,1 0-160,-1 1-324</inkml:trace>
          <inkml:trace contextRef="#ctx0" brushRef="#br0" timeOffset="156975.0987">11025 5491 940,'2'-3'187,"1"1"-15,0 0-14,0 1-15,-2 1-10,3-2-13,1 1-16,-1-1-3,0 1-20,-1 1-6,3-2-11,-1 2-3,-2 0-6,0 0-18,2 0 0,1 0-3,-3 0-10,2 2-2,0-1 10,0 1-15,1 1-5,-2 2-1,2-2 5,-2 4 0,2 2 9,-1 3-6,-2 0 7,0 3 9,-2-1-9,2 1 2,-3 0-1,0 3-5,0-2 1,-3 5 1,0-1 4,-1-1-2,-1 1 0,-1 1-5,3-1-1,-4-2 0,3 0-2,-2 1-4,1-3 5,0 2-6,1-2 5,0-2-6,1-1 3,-1-4-3,1 3 0,2-2 2,-1-1 3,1-2 0,-2 1 5,3-2 2,0 0-2,0 1 0,0 0 11,3-3-3,-2 2 15,2-1-15,0 0 3,1-1-4,-1 0 4,4-1-6,-4-1-18,5 1-2,-2-2-7,-2-1 3,3 0-1,-1 0 0,-2 0-1,2 0-1,-2 0-2,0-3 9,0 2-4,-1-1-4,0 2 2,0-1 0,-2-1-4,0 0-3,1 2-8,-2-2 2,0 2-2,0 0-2,0 0 3,0 0 0,-3 2 3,2 0-5,-2 1 2,0 0 3,0 2 1,0 0 4,-1 2-2,1-1-5,1 5 6,-3 1 0,3 2 6,-1-1 7,0-1-7,2 0-2,1 3 2,-2 2 2,2-3-3,0 2-1,-1-3-2,1 3-7,0 2 4,0-1 1,0 0 0,0-3 0,0-1 2,0-1 0,0-1 6,-3-1-7,0 0 5,3-1 7,-1-1 3,-2 0 3,0-1 2,0 1 2,2-1 6,-6 4-3,3-3 4,-5 3-4,-1-2 2,-2-4 0,2-1-4,0 2-8,2-3-25,-2-1-36,3 1 7,-2-2-73,1 1-29,2-2-59,-2 0-50,2 0 24,2 0-246,0 0-409</inkml:trace>
        </inkml:traceGroup>
      </inkml:traceGroup>
    </inkml:traceGroup>
    <inkml:traceGroup>
      <inkml:annotationXML>
        <emma:emma xmlns:emma="http://www.w3.org/2003/04/emma" version="1.0">
          <emma:interpretation id="{09F4941E-300E-482C-B82F-D9F7A430B13E}" emma:medium="tactile" emma:mode="ink">
            <msink:context xmlns:msink="http://schemas.microsoft.com/ink/2010/main" type="paragraph" rotatedBoundingBox="11438,8621 18672,8298 18714,9245 11481,9568" alignmentLevel="4"/>
          </emma:interpretation>
        </emma:emma>
      </inkml:annotationXML>
      <inkml:traceGroup>
        <inkml:annotationXML>
          <emma:emma xmlns:emma="http://www.w3.org/2003/04/emma" version="1.0">
            <emma:interpretation id="{7FDF95CD-E7F6-416D-AA67-FA78A38A31C9}" emma:medium="tactile" emma:mode="ink">
              <msink:context xmlns:msink="http://schemas.microsoft.com/ink/2010/main" type="line" rotatedBoundingBox="11438,8621 18672,8298 18714,9245 11481,9568">
                <msink:destinationLink direction="with" ref="{77D3252E-546C-41FD-B2DB-FE8848440D4B}"/>
              </msink:context>
            </emma:interpretation>
          </emma:emma>
        </inkml:annotationXML>
        <inkml:traceGroup>
          <inkml:annotationXML>
            <emma:emma xmlns:emma="http://www.w3.org/2003/04/emma" version="1.0">
              <emma:interpretation id="{75C0AEE6-6E20-41B3-8A70-CEC42A93EC9A}" emma:medium="tactile" emma:mode="ink">
                <msink:context xmlns:msink="http://schemas.microsoft.com/ink/2010/main" type="inkWord" rotatedBoundingBox="11445,8763 13695,8663 13713,9065 11463,9165"/>
              </emma:interpretation>
              <emma:one-of disjunction-type="recognition" id="oneOf34">
                <emma:interpretation id="interp170" emma:lang="en-US" emma:confidence="0.5">
                  <emma:literal>return</emma:literal>
                </emma:interpretation>
                <emma:interpretation id="interp171" emma:lang="en-US" emma:confidence="0">
                  <emma:literal>returns</emma:literal>
                </emma:interpretation>
                <emma:interpretation id="interp172" emma:lang="en-US" emma:confidence="0">
                  <emma:literal>reburn</emma:literal>
                </emma:interpretation>
                <emma:interpretation id="interp173" emma:lang="en-US" emma:confidence="0">
                  <emma:literal>reburns</emma:literal>
                </emma:interpretation>
                <emma:interpretation id="interp174" emma:lang="en-US" emma:confidence="0">
                  <emma:literal>returf</emma:literal>
                </emma:interpretation>
              </emma:one-of>
            </emma:emma>
          </inkml:annotationXML>
          <inkml:trace contextRef="#ctx0" brushRef="#br0" timeOffset="159818.6405">6466 7054 1421,'2'-5'300,"-2"1"-34,3 1-28,0 0-28,-3 0-10,1-1-36,1 1-22,-1 2-15,1-3-18,-1 2-10,2 1-10,-2 1-8,3 0-8,3 0 6,0 0-18,6 3-3,-2 1-7,3 0-6,2 3-3,1 1-7,-2 0 1,1 2-6,-1-1-3,0 2-2,0 0-5,-1 3 1,-3-2-1,-1-1-2,-2 2-7,0 1 6,-2-3 1,-2 1 1,-1-1-6,-2-1 5,-1-1-2,0 0-2,-2 2-1,-3 3 1,3-4 0,-5-1-1,1 0-1,0-3-1,1 1-2,-1-2 6,1-2-2,-1 2 1,0-3 2,1 1-3,1-2 3,-4-1 0,4 0-2,1-1-2,-2-2-2,2-1-1,2 0-2,1-3-3,0 0 2,2-5-5,5-1 1,0-4-2,6-2 3,0 1-4,1 2 0,-2-2 0,1 1-11,1 0-16,2 3-14,-1 1-25,0 2-39,-1-1 10,2 3-150,-3 1-29,1 3-23,-5 2-38,1-1 32,-3 3-214,2 1 35,-2 0-279</inkml:trace>
          <inkml:trace contextRef="#ctx0" brushRef="#br0" timeOffset="160319.5889">6843 7222 1308,'0'3'243,"0"-3"-39,0 0-22,0 0-22,2 2-16,2-2-14,0 0-17,2 0-9,1 0-14,0-2-14,1 2-21,6-3-17,3 1-20,0-1-5,1-1-3,0 0-15,-1-1-18,0-1-9,1-2-16,-2 2-2,2-3 3,-5 2 4,2-1 0,-2-1 7,-2 1 4,-1-1 7,0 3-1,-3 0 6,-3-1 11,2 2 12,-4-1 7,3 0 14,-4 1 6,0 1 3,1-1 0,-2-1-5,0 2-3,-2 0-2,0 1-8,-3 1 5,3-3-8,-4 4 0,0 1 4,-1 0-1,0 0-2,0 1-2,-1 4 13,-2-1-2,0 2 2,0 3 1,-2 0 9,2 2-1,1-2 4,4 0 6,-1 0 0,2 0-1,1-3 4,0 2 2,3 2-3,0-6 5,3 3-6,3 6 1,4-3-7,-1-1-31,3 0-41,0-3 7,4 0-107,1-1-38,-1-2-43,0 0-35,5-2-120,-4-1 24,1-4-481</inkml:trace>
          <inkml:trace contextRef="#ctx0" brushRef="#br0" timeOffset="161287.2691">7308 7133 880,'1'-3'118,"1"1"-8,1-1-19,4 1-7,-2 1-8,4-1-4,-2 0-6,1 2-11,6-2 1,0-1-6,0 1-5,0 1-4,-2-1-2,-1 1-5,-1-1-6,-3 1 1,2-1 1,3 0 5,-7 0-11,4 0 2,-2 2 8,0-3 25,-2 2 21,2-1-7,0-1 33,-1 1 18,0-2-12,-2 3 5,1-1 7,2-1-4,-5 2-3,2-1-15,0 0-6,-1 1-15,0-1-10,-2 1-11,4 1-11,-3 0-13,3-1-5,-5 1-14,1 0 2,0 0-2,2 0 0,-1 0 0,0 1-1,0 2-1,-1 0-5,2 0 2,-2 2-2,2-1 2,-1 2-5,-1 0 1,0 0 2,1 2-1,-1-2 1,-1 3 0,3-1-1,0 0-2,0-1 1,1 6 4,0-2 1,0 0 1,2-2 4,-2 0 3,2-3-1,-1 0 1,2 0-2,-2 0 5,0-3-4,1 1 1,1-1 5,0-2-4,1 2 1,-1-3-3,0 0-1,2 0-6,-2-3-1,1 2-6,-2-1 2,1-3-3,3 1 0,1-4-4,-1-1 0,0 0-1,-2-1 3,-1 0 1,-3 0-4,3-1 16,-4 3 0,0 0 2,0 1 3,-2 1 1,3 1-8,-4-2 8,2 4 4,-1-2-2,1 2-3,-2-2-4,0 1-4,0 1-7,1 0-4,-1 2 4,0-3-10,0 3 1,1 1 0,-1 0 1,3 0-2,-3 0 2,0 1 2,0 3-3,0-3 2,0 2 1,0 2 0,0-1 1,0 1-1,2 1 2,-1 1 2,2-1 1,-2 2 9,2-1-14,1 0-1,2 2-11,2 2-14,-4-4-22,5 1-29,-5-2-24,4 0 11,-1-2-112,1-1-25,0 0-28,-1-1-20,0 0-42,1-2 27,-1 0-211,-1 0-385</inkml:trace>
          <inkml:trace contextRef="#ctx0" brushRef="#br0" timeOffset="160584.1971">7373 6929 1400,'2'-6'247,"-2"2"-23,0-1-43,2-1-25,-2 3-15,0 1-13,1 2 11,-1 0-24,2 0-1,0 4-8,1-2-1,-1 3-12,-1 0-10,2 1-6,-3 3-8,4 3-3,2 3-6,-4 1-4,1 4-6,2-2 0,-1 1-6,-1-1 13,-1 0-17,1 2-1,3-2-6,-3-1-6,-1 1-34,3-1-37,-5-3 3,2 1-109,0-3-40,-1-3-28,1 1-30,-2-3-30,0-1-127,0 1 27,0 0-470</inkml:trace>
          <inkml:trace contextRef="#ctx0" brushRef="#br0" timeOffset="161646.6411">7969 7075 1260,'-1'-5'229,"1"2"-24,0-2-6,0 2-19,3-1-12,0 3-6,-2-2-12,6 1-13,-4 2-15,4 0-12,0 0-8,0 0-8,0 2-12,4 2-7,0 1-6,2 2-9,-3-2-8,1 3-1,-1 1-7,0-2-4,1 2-7,-5-1-3,-1-1 0,1 1-2,-1-2-3,-2 1-1,-1 0-7,2-1 6,-3 0-1,1 0-2,-1-1-1,-1-1 1,0 2-3,0 1 3,-1-5-4,-2 3 0,-1-1 14,2-1-11,-2 0-2,0-1-1,0 0-2,1-1 1,-3-1-2,2 0 0,0 0-2,-1-1-1,3-3-6,0 1-1,2 0-14,0-2-7,0 0-13,2-1-13,5-3-18,0-1-12,3-1 7,2 1-72,2 0-48,2 2-30,1-1-25,-1 1-24,4 2-70,0 0 26,-2-1-608</inkml:trace>
          <inkml:trace contextRef="#ctx0" brushRef="#br0" timeOffset="162177.8393">8421 7011 1043,'0'-1'173,"0"1"-16,0 0-3,0 0-9,0 0-16,0 1 0,2 1-13,-2 1-7,3 2-10,-3-1-11,0 2-6,1 0-9,0 1-8,-1 1-4,0-1-1,0 1-8,0-1-9,3 0-1,-3 2-2,0-1 0,0 1-5,0-1-4,0 0 1,2 0 9,-2-1-12,1 1 1,-1-1-4,0-3 3,0 3 6,0-3 15,0 2 39,0-1 23,0-1 8,0-1-11,0-1-13,0-1-6,0 0-13,0-1-10,0 0-5,0 0-5,0-1-8,0 0-3,0-4-7,1 0-3,1-2-4,-1 0-1,2-1-4,0 0-6,3-4-6,-4-1 1,5 0-4,-1-1-2,2-1-3,2 4 1,-1-2-6,0 3-4,0 2 2,-2 0-2,1 2-3,-1 2 0,0 0 2,0 2-4,0 0 2,0 0-2,0 2 9,2 0-2,-2 2-6,1 0 4,2 2-1,0 1 7,0 2-7,-2-1-3,2 2 1,-3 2 0,2 2 1,-1 1 5,-1-1-3,0 1-5,-1-2 5,-2 1 1,0-2 11,0 0-9,0-1-1,-2 0 0,-1-1-8,2-1-24,-3 0-17,1-1-51,2 1 10,-1-1-111,-1 0-19,-1 1-27,4-2-32,-2 2-60,1-3 31,1 0-172,0 1-397</inkml:trace>
        </inkml:traceGroup>
        <inkml:traceGroup>
          <inkml:annotationXML>
            <emma:emma xmlns:emma="http://www.w3.org/2003/04/emma" version="1.0">
              <emma:interpretation id="{D7642882-F0FF-4FFC-AFDA-9C4A31444F14}" emma:medium="tactile" emma:mode="ink">
                <msink:context xmlns:msink="http://schemas.microsoft.com/ink/2010/main" type="inkWord" rotatedBoundingBox="14045,8620 15189,8569 15211,9056 14066,9107"/>
              </emma:interpretation>
              <emma:one-of disjunction-type="recognition" id="oneOf35">
                <emma:interpretation id="interp175" emma:lang="en-US" emma:confidence="0.5">
                  <emma:literal>It</emma:literal>
                </emma:interpretation>
                <emma:interpretation id="interp176" emma:lang="en-US" emma:confidence="0">
                  <emma:literal>IT</emma:literal>
                </emma:interpretation>
                <emma:interpretation id="interp177" emma:lang="en-US" emma:confidence="0">
                  <emma:literal>ITT</emma:literal>
                </emma:interpretation>
                <emma:interpretation id="interp178" emma:lang="en-US" emma:confidence="0">
                  <emma:literal>ITI</emma:literal>
                </emma:interpretation>
                <emma:interpretation id="interp179" emma:lang="en-US" emma:confidence="0">
                  <emma:literal>1 t</emma:literal>
                </emma:interpretation>
              </emma:one-of>
            </emma:emma>
          </inkml:annotationXML>
          <inkml:trace contextRef="#ctx0" brushRef="#br0" timeOffset="162959.0471">9251 6807 1216,'-1'-4'218,"-1"1"-37,1 1-12,1-1-25,-3 1-17,0 2-12,3 0-3,-1 0-15,-2 0-11,0 2-3,-1-1-5,0 1-8,-2 2-4,2-2-1,-1 4-9,-2-3 19,0 2-21,-2 1-4,-4-1-5,2 1 1,-3 2-6,0-2 12,3 1-16,1-2-10,0 0 1,2-2 1,-1 0 12,2-1-20,3 2-10,-1-4-35,2 4 2,0-2-114,2 0-4,1-1-29,0 1-27,0-1-36,2 3-69,1-2-502</inkml:trace>
          <inkml:trace contextRef="#ctx0" brushRef="#br0" timeOffset="162599.6722">9184 6889 1656,'1'-3'312,"2"-2"-43,0 2-31,-3 1-33,1-2-28,-1 3-19,2-1-20,1 2-15,-3-2-12,0 2-12,0 0-11,1 2-10,0 0-5,-1-1-12,2 5-1,-1 0-6,1 2-1,-2 1-7,0-2-11,4 8 2,-3 4-3,1-1 1,-1 2-9,-1-3 0,0 2 1,0 1-4,0-2-1,0 0-2,0-3-3,0-2 2,0 0 0,-1-1-9,1-1 1,0-3 0,0 2-1,0 0-3,0-3-13,0 0-19,0 1-18,0-2-20,0 1-24,0-2-30,0 0 10,0-1-153,0 0-44,0-2-147,1 1 40,-1-1-64,1-2-394</inkml:trace>
          <inkml:trace contextRef="#ctx0" brushRef="#br0" timeOffset="163505.8889">9173 7249 1429,'-5'2'208,"3"1"-24,-1-1-19,0-1-20,2-1-17,-4 1-9,4-1-17,-2 0-2,0 2-17,3-2-12,-1 0-4,0 2-9,-1-1-2,-1-1-8,3 0-13,-2 0-4,2 2-3,0-2-6,0 1 0,-2-1-2,2 0 4,0 1 2,0 1 8,0-2 12,0 0-12,0 2 0,0-2-1,2 2-4,-2-2 4,2 2-2,1-2-2,0 2 2,-2-2-5,5 0-3,0 1-3,-1-1-3,1 0-1,-1 0 2,2 2-2,2-2 0,-2 0-5,3 0 1,0 0 2,-1 0-6,1 0 0,0 0 7,-2 0-7,1-2 6,-1 2 10,-1-1 10,2 1 25,-1-2 1,-2 2 5,-1-2 2,1 2-4,-2 0-1,2-2-8,-2 2-6,-1-2-10,0 2-4,0-2-7,-1 2-6,-2 0 0,0-1-5,0 1-8,0-1-19,0 1-29,0 0-32,0 0-37,0 0 9,-2 0-101,2 0-56,-3 0-112,1 0 29,1 1-167,-2 0 36,3-1-379</inkml:trace>
          <inkml:trace contextRef="#ctx0" brushRef="#br0" timeOffset="167490.0648">9633 7052 1357,'0'-3'223,"0"-1"-18,2 3-10,0-1-17,4-1-12,5 0-14,5-1-8,2 0-12,-1 0-6,8-1-9,0 1-10,3-1-5,3-1-10,-1 1-10,1-1-4,1 0-6,-3 2-2,0-2-8,-3 2 6,-1-1-6,-1 2 1,-3-2 3,-1 0-2,-3 2 0,-2-3-5,-3 3-1,-1 2-3,-3-2-5,-1-1-8,0 3-1,0-3-6,-1 3-11,-2-1-39,2 2-31,-2-2-37,0 2 7,-1-2-121,0 2-42,1 0-37,-1 0-35,0 0-93,-2 0 34,2 0-123,1 0-347</inkml:trace>
          <inkml:trace contextRef="#ctx0" brushRef="#br0" timeOffset="167130.7181">9868 6882 1160,'4'4'224,"-1"-1"-10,-1 4-14,1-1-17,0 0-11,-1 3-14,0-1-15,1 6-14,0 1 6,-2 1-26,2-2-9,-3 0-6,0-1-9,2 0-7,-1-1-6,-1-3-9,0 1-3,0 0-2,0-3-6,0 1-1,0 1-3,0-2 6,0 2-11,0-3-7,0 3-5,0-3-40,0 1-64,0 0 5,-1-1-128,1 1-44,-2 0-173,-1-1 35,-1 0-97,-1 0-351</inkml:trace>
        </inkml:traceGroup>
        <inkml:traceGroup>
          <inkml:annotationXML>
            <emma:emma xmlns:emma="http://www.w3.org/2003/04/emma" version="1.0">
              <emma:interpretation id="{B345968A-86AA-408A-B8CC-A964D264D415}" emma:medium="tactile" emma:mode="ink">
                <msink:context xmlns:msink="http://schemas.microsoft.com/ink/2010/main" type="inkWord" rotatedBoundingBox="15565,8464 16535,8421 16558,8922 15587,8965"/>
              </emma:interpretation>
              <emma:one-of disjunction-type="recognition" id="oneOf36">
                <emma:interpretation id="interp180" emma:lang="en-US" emma:confidence="0.5">
                  <emma:literal>add</emma:literal>
                </emma:interpretation>
                <emma:interpretation id="interp181" emma:lang="en-US" emma:confidence="0">
                  <emma:literal>ad</emma:literal>
                </emma:interpretation>
                <emma:interpretation id="interp182" emma:lang="en-US" emma:confidence="0">
                  <emma:literal>adds</emma:literal>
                </emma:interpretation>
                <emma:interpretation id="interp183" emma:lang="en-US" emma:confidence="0">
                  <emma:literal>odd</emma:literal>
                </emma:interpretation>
                <emma:interpretation id="interp184" emma:lang="en-US" emma:confidence="0">
                  <emma:literal>and</emma:literal>
                </emma:interpretation>
              </emma:one-of>
            </emma:emma>
          </inkml:annotationXML>
          <inkml:trace contextRef="#ctx0" brushRef="#br0" timeOffset="168052.4799">10735 6925 1037,'0'-2'185,"-1"-2"-23,-2 2-23,0 1-17,-1 1-11,1 0-12,-2 0-14,-1 0-12,-1 1-3,1 1-3,-5 2-3,-1 3-8,-2 2-9,4-2-2,0 2-6,1-1 2,0 0 4,4-2-15,-2 3 6,3-2 2,3-1-5,-3 1 6,2 0 2,2-1 3,0 0-1,0 0-1,0 0 5,0-1 0,2 0 2,2 0 0,-1 0-4,-1-2-3,4 3 1,0-5-3,-1 2-9,2-1-4,2-2-7,-4 0-6,2 0-4,0 0-5,0-2-5,6-2-4,0-3-1,1-3 1,-2 0 2,0 0-1,2-2-1,-5 1 9,1 0 8,-3 0 14,5 0 11,-7 1 8,-1 2 11,2-1 23,-5 3 7,5 0 8,-5 1-8,2-1-12,-3 2-10,3 1-12,0-1-8,-2 0-9,-1 3-7,2-3-4,-2 4-4,0 0 1,0 0-5,0 0-1,2 2-2,-2 0 1,0-1-3,0 3 2,0 1 0,2 1-1,-1-2-2,1 1-1,-1 2 2,0-1-3,2 1-11,0-1-14,0-1-24,-2 2-33,8 3 7,-2 1-130,3-3-44,-1 3-41,5-2-35,-2 0 27,0-5-220,2 0 34,-4-3-335</inkml:trace>
          <inkml:trace contextRef="#ctx0" brushRef="#br0" timeOffset="168630.588">11095 6892 976,'-4'-2'165,"-2"1"-18,3 1-14,-4 0-9,3 0-13,-2 1-14,1 1-10,-1 2-8,-1-1-4,3 1-8,-2 0-5,2 1-5,-3 0 0,3 1-2,-2 0 5,2 0-5,0 1-2,1-1 0,0 1-2,0-1 1,1 1-1,0 0 1,2-2 21,0 1-14,0 1 2,2-2-2,-1 1 1,0 0-2,5-1-5,-3-3-4,2 3-1,1-2 1,0 1-3,-1-1 8,2 1-17,0-4-13,-1 0 7,1 0 1,1 0-4,1-2-9,-2 0 5,0-1-1,4-2 0,0-2-5,1 0-5,-3-4 3,0-1-10,1 1 5,-3-2-3,0-2 15,-3 2-17,1-3-8,-2 0 8,0 2-5,-3-1 2,3 2 14,-3 0-16,0-1-3,0-2 5,-3-2-3,2 0 19,-1-2-25,-2 2 0,1 2 2,0 1 0,1 1 6,-1 3 8,0-1 5,0 4 13,2 0 8,-2 1-7,2 3-6,1-2-6,-2 0-12,1 0-5,-2 2-9,0 0-1,3 3 5,0-1-1,-1 2 3,-1 0 1,2 3-1,-1 3 1,-2-1 4,3 1 4,0 3 2,0 0 2,0 6 2,-3 3-1,3 2-6,0 1 8,0 1-1,3 1 2,-3-2 0,3 3 0,0-1 3,1-2-2,-1 0-1,1 0 0,2 0-2,-2-4-16,1 2-31,1-1-62,1-2 9,3 1-101,-2-2-30,2-2-33,0 0-33,5-1 27,-2-3-249,3 0 34,-4-3-289</inkml:trace>
          <inkml:trace contextRef="#ctx0" brushRef="#br0" timeOffset="169161.769">11429 6984 1131,'0'-4'187,"-4"0"-23,4 3-13,-3-1-23,2 2-13,-2 0-8,3 0-11,-4 0-10,-1 0-10,3 2-4,-3 0-8,0 2 4,3-1-7,-2 4-5,0-3 1,2 2-4,0-1-5,-3 2 2,5-1-1,-2 0-1,2 0-2,0 0 1,0 1 4,0-2 13,0 1-13,1-1-3,0 1-1,-1-2 3,5 1-4,-3 0 1,3-4-2,-1 3-5,2-2 0,-1 0-1,2-2 12,-1 0-20,-1 0 0,2-2-5,0 0-3,0-3-3,2-1 0,1-1-5,0-3 0,-1-2-4,0-1 19,1-2-22,-2 0-4,-1 0 2,-1-1-7,-2 0 0,1-2 1,0 0-1,-4 0 1,1-1 2,-2 3-2,2-4-2,-2 0-3,-2 1 4,0-1-5,-1 0 5,0 3-1,1-1 13,0 3-19,1 0 7,-2 4-1,2-1 11,-2 3 4,1 0 17,2 3-13,-1 0-9,-2-1 3,3 0-3,-3 2-8,3 0 8,0 0-20,0 2-5,0 0 1,0 1 2,0 2 0,-1 0 9,1 2-2,0 3 6,-1-1 5,1 3 6,0 1 0,-2 7 3,2 4-1,0 0 0,0 4 0,2 2 4,-2 0-2,1 1 2,0-3-2,-1 4 2,5-3 2,-3 1 2,3 0-16,-3-2-33,1 0 4,1 0-171,1 0-41,0-1-41,2-1-139,2-1 35,-1-2-106,1-3-366</inkml:trace>
        </inkml:traceGroup>
        <inkml:traceGroup>
          <inkml:annotationXML>
            <emma:emma xmlns:emma="http://www.w3.org/2003/04/emma" version="1.0">
              <emma:interpretation id="{7EC24BD3-47A1-450E-AED3-90FCD30B7217}" emma:medium="tactile" emma:mode="ink">
                <msink:context xmlns:msink="http://schemas.microsoft.com/ink/2010/main" type="inkWord" rotatedBoundingBox="16770,8383 18672,8298 18714,9245 16813,9330"/>
              </emma:interpretation>
              <emma:one-of disjunction-type="recognition" id="oneOf37">
                <emma:interpretation id="interp185" emma:lang="en-US" emma:confidence="0.5">
                  <emma:literal>(27-1);</emma:literal>
                </emma:interpretation>
                <emma:interpretation id="interp186" emma:lang="en-US" emma:confidence="0">
                  <emma:literal>(22-1);</emma:literal>
                </emma:interpretation>
                <emma:interpretation id="interp187" emma:lang="en-US" emma:confidence="0">
                  <emma:literal>(2-1);</emma:literal>
                </emma:interpretation>
                <emma:interpretation id="interp188" emma:lang="en-US" emma:confidence="0">
                  <emma:literal>(21-1);</emma:literal>
                </emma:interpretation>
                <emma:interpretation id="interp189" emma:lang="en-US" emma:confidence="0">
                  <emma:literal>(2--1);</emma:literal>
                </emma:interpretation>
              </emma:one-of>
            </emma:emma>
          </inkml:annotationXML>
          <inkml:trace contextRef="#ctx0" brushRef="#br0" timeOffset="172192.802">11998 6612 869,'-2'-1'171,"2"-2"-11,0 2-48,0-1-16,-1 1-8,1 1 3,-3 0 2,2-2 3,-1 2 1,-2 0-1,1 3-6,-1 0-2,0 1-11,-6 4 20,0 3-6,3 3 8,-7 2-9,3 1-3,0 1 1,-2 2 0,3 0-3,-1 1 1,1 3-9,0-2-8,0 3-2,1-1-6,0 2-1,2-3-3,2 1-3,-1 1 1,3-2-1,2 1 0,1-4-5,3 2 2,-1-2 1,8-1-1,0 1-3,5-3-1,2-1-18,2-1-16,0-1-33,4-2-33,2 0 5,-1-4-99,1 2-37,2-3-41,-1 0-70,0-3 28,0-2-231,0 0 36,-2-2-325</inkml:trace>
          <inkml:trace contextRef="#ctx0" brushRef="#br0" timeOffset="173052.0951">12219 6795 1645,'0'-5'270,"0"2"-31,0 0-30,0 0-21,0 0-18,3 0-22,0 0-10,3 1-14,-1 1-16,2-1-8,0 2-10,0 0-8,2 0-15,1 0-5,-1 2-8,4 1-6,0 2-2,-1 0-12,0-2 1,-5 2-4,0 0-5,2 3 0,0 0-5,-3-1 0,-1 1 0,1-1-1,-3 0 1,-1-1-1,-2 0 11,0 2-13,0-2-1,-1 0 1,-2 0-2,-2 0 2,2-1-4,-1 2 2,-3 0-5,-2 2-2,1-1 0,-1-1 0,4-2-2,-4 0 2,4 0-2,-2-4 5,2 2 1,0-1-5,2 0 1,-3-2-3,5 2 0,-2-2 3,0 0-16,0 0-3,3-2 0,0 0-4,3-1 0,2 0 3,-3 0-5,3-2 3,-1 1 0,6-3-1,-1-2 2,5 0 1,-1 1 0,-2-2 3,6 1-2,-1 0 5,-2 1-2,2-2 0,1 2 3,-3-1 0,3 1 3,-3 0-1,0 0-1,0 0 2,-1-1 1,-2 3-1,-1 1 2,-2 0 13,1 0-13,-5 0-6,3 0 9,-1 1-2,-2 0 0,0 1 2,0-1 1,-1 1-1,1-1 1,-1 0 5,0 2-1,1 0-2,-1-1 6,-2 0 2,4 2 2,-3-3 4,0 2 1,-2 0-3,1 1 3,-1-1 0,3 1-5,-2 1 7,1-2-9,-2 0-4,1 2-5,-1-1-2,2 1-2,-1-2-2,-1 2-4,0 0-5,0 0-4,3 0-3,-3 0 6,0 0-1,0 0-1,0 2 3,0-1 1,0 1 1,-3 3 2,3 0 0,0 0 2,-3 1 0,3 1 0,-1 0 4,-1 1-3,1-2 2,-2 3 0,2-1 3,-1 0 0,1 0-2,1 1 1,-1-1 2,1 0 0,-2 2 1,2-4 3,0 3 1,0-3 0,0 3 0,0-1 1,0-3 1,2 2 6,-1-1-4,2 0 4,1 0-13,0 0-14,-1-1-26,4-3-31,-1 5-42,-1-4 8,4-2-129,-1 2-51,2-1-49,-2-2 26,1 0-222,5 0 43,0-2-357</inkml:trace>
          <inkml:trace contextRef="#ctx0" brushRef="#br0" timeOffset="173317.7002">12792 6856 1660,'3'-4'297,"-3"3"-49,4-1-34,-2 2-23,2-1-20,0-1-22,0 1-15,1-1-13,0 0-12,1 1-13,-2-4-8,3 4-10,0-2-9,-1 1-7,2 1-8,-1-2-3,2 2-4,-5-1-8,4 0-5,-1 0-3,-1 0-10,-1 1-24,3 1-29,-4-2-38,1 2 9,0-2-112,0 2-23,-2 0-24,1 0-26,-1 0-24,0 0-131,2 0 27,-2 0-476</inkml:trace>
          <inkml:trace contextRef="#ctx0" brushRef="#br0" timeOffset="173614.5528">13079 6668 1441,'4'-4'217,"-1"2"-23,0 2-19,-3 0-16,4 0-16,-3 0-8,2 2-8,-2 2-4,2 1-14,0 0-8,0 0-6,-2 0-8,3 1-6,-1 2-10,2 4-4,-1 0-8,-1 1-2,-1-1-1,1-1-7,0 0-3,-2 0 0,4-3-7,-4 2 2,0-2-8,1 0-3,-2 2-10,3-3-41,-3 1-51,0 0 7,2 1-122,-2-2-37,2 0-38,-2 1-66,1-1 28,-1 0-182,2-2-341</inkml:trace>
          <inkml:trace contextRef="#ctx0" brushRef="#br0" timeOffset="174005.2368">13261 6499 1052,'5'-2'206,"-3"2"-25,4 2 1,-2 1-5,3 1-4,4 7-8,-1 0-13,3 5-15,0-1-12,-1 5-10,-2 0-9,3 1-13,-4 1-6,1 0-8,-1 2-2,-4 1-6,4-2-5,-5 3-6,0 2 2,-1-3-7,0 3-2,-3-2-5,-3-1 0,-1 0 8,-2-1-14,-1 1-2,-1-2-2,-2-1-1,-3-1-1,1 0-1,-4-2-5,2 0-6,-3-2-28,0-1-36,-1 1-46,3-4 7,-2-1-105,1 3-30,-2-4-46,4 0 23,-3 0-262,3-5 31,2 0-333</inkml:trace>
          <inkml:trace contextRef="#ctx0" brushRef="#br0" timeOffset="174630.2219">13654 6750 1288,'2'0'193,"1"0"-19,-1 0-16,0 0-13,1 1-17,-3 0-9,3 1-14,-1 0-8,0-1-10,-1 0-4,-1 1-8,3 0-3,0 0-4,-2 0-5,1-1 1,-1-1 0,-1 2 11,3-2-2,-3 1 13,3-1-25,-2 0-9,-1 0-7,3 0-5,-3 0-2,0-1-2,3-1-10,-2 2 3,0-1-7,-1-1-5,2 0-8,-2 0-1,0 2-12,0-2 4,0 1-2,0 0-2,0 1-2,-2-2-2,0 2 0,-1 0-5,0 0-1,2 0 3,-5 0 0,5 0 0,-2 2 3,0-1-2,0-1 2,2 1 2,-2 1-3,-1 0 2,4 0-2,-3 0 6,1-2 0,1 1 3,1 1 3,-1-1 7,-2 1 0,3-1 5,0 1 0,0 0-2,0-2 8,0 1 1,0-1 1,0 0-1,3 0-8,-1 0-2,-2 0 0,2 0-5,1-1 0,-3-1 3,0 0-4,3 1-5,-2-2 4,0 1-2,1 1 14,-1-3-19,2 0 0,-3 2-2,0 0-4,0-1-2,1 2-37,-1-2 7,0 2-91,0 1-48,0 0-28,0 0-19,-1 0-24,1 1-126,0 3 25,-3-1-478</inkml:trace>
          <inkml:trace contextRef="#ctx0" brushRef="#br0" timeOffset="175442.7181">13671 7166 1383,'-1'2'256,"1"1"-30,-4-2-21,4-1-24,0 2-28,0-2-11,0 1-11,0-1-14,0 0-11,0 0-13,0 3-15,0-3-7,0 0-11,0 0-10,0 0-15,0 0-19,0 0-6,3 0-5,-2 0-7,0 0-9,-1 0 0,2-3 2,-2 2-2,1-1 3,-1 2 6,0-1-9,3-2 2,-3 3 2,0-2 1,1 0 9,-1 2-6,0-3 8,2 3 11,-2-1 0,0-2-2,1 3-4,-1-1-4,0 1-1,0-2-3,0 2-8,0 0 14,0-1-18,0 1 2,0 0 1,0 0 0,0 0-2,0 0 4,-1 0 14,1 0-11,-2 0-3,1 0-2,1 1 4,-3-1 18,3 2-20,-1-1-3,1 2 8,-2-3-2,2 1 0,0 2 1,-1-3-1,1 0 3,0 2 2,-1-2 0,1 2 5,0-2 0,0 0 8,0 0 4,-3 3 3,3-3 6,0 0-3,0 0-3,0 0-2,0 0-7,0 0 2,0 0 1,0 0-5,0 0 0,0-3 1,0 3 5,0 0 4,0-2 6,0 2-1,0-2-4,0 2 4,0-3 1,0 3-4,0-1 0,0-2-2,0 2 0,0 1-3,0-2-3,0 2-1,0-1-3,0 1-2,0 0-1,0-2 10,0 2-14,0-2-3,0 2 1,0 0 5,3-1-2,-3 1 4,0-2-4,1 2 2,-1 0 2,0 0 11,1 0-14,-1-2-2,0 2 2,0-1-7,0 1 3,0 0-1,0 0-5,0-2-6,0 2 8,0 0-5,0 0 2,2 0 2,-2 0-6,1 0 3,-1 0-2,0 0-5,3 3 4,-2 1 0,1-1-5,-1 2 12,2 0-2,-3 2 3,0-1 0,0 1 3,0 1-2,-3 4-5,-1 4 11,-3 2-4,-4 1 5,-2-2-7,2 4-33,-6-3-52,3 3 8,-3-3-136,-1 0-56,1 1-133,-3-2 30,2 1-109,3-3-379</inkml:trace>
        </inkml:traceGroup>
      </inkml:traceGroup>
    </inkml:traceGroup>
    <inkml:traceGroup>
      <inkml:annotationXML>
        <emma:emma xmlns:emma="http://www.w3.org/2003/04/emma" version="1.0">
          <emma:interpretation id="{F90FFD9B-4027-456E-B4E3-44B7FC8347B0}" emma:medium="tactile" emma:mode="ink">
            <msink:context xmlns:msink="http://schemas.microsoft.com/ink/2010/main" type="paragraph" rotatedBoundingBox="11644,11164 11772,9984 11985,10007 11856,11187" alignmentLevel="4"/>
          </emma:interpretation>
        </emma:emma>
      </inkml:annotationXML>
      <inkml:traceGroup>
        <inkml:annotationXML>
          <emma:emma xmlns:emma="http://www.w3.org/2003/04/emma" version="1.0">
            <emma:interpretation id="{7DC574F0-CD26-46A9-8BFE-392E8ACA4818}" emma:medium="tactile" emma:mode="ink">
              <msink:context xmlns:msink="http://schemas.microsoft.com/ink/2010/main" type="line" rotatedBoundingBox="11644,11164 11772,9984 11985,10007 11856,11187">
                <msink:destinationLink direction="with" ref="{77D3252E-546C-41FD-B2DB-FE8848440D4B}"/>
              </msink:context>
            </emma:interpretation>
          </emma:emma>
        </inkml:annotationXML>
        <inkml:traceGroup>
          <inkml:annotationXML>
            <emma:emma xmlns:emma="http://www.w3.org/2003/04/emma" version="1.0">
              <emma:interpretation id="{D64533EA-F9BA-4E98-B725-8A39A458D85F}" emma:medium="tactile" emma:mode="ink">
                <msink:context xmlns:msink="http://schemas.microsoft.com/ink/2010/main" type="inkWord" rotatedBoundingBox="11644,11164 11772,9984 11985,10007 11856,11187"/>
              </emma:interpretation>
              <emma:one-of disjunction-type="recognition" id="oneOf38">
                <emma:interpretation id="interp190" emma:lang="en-US" emma:confidence="0.5">
                  <emma:literal>.</emma:literal>
                </emma:interpretation>
                <emma:interpretation id="interp191" emma:lang="en-US" emma:confidence="0">
                  <emma:literal>-</emma:literal>
                </emma:interpretation>
                <emma:interpretation id="interp192" emma:lang="en-US" emma:confidence="0">
                  <emma:literal>_</emma:literal>
                </emma:interpretation>
                <emma:interpretation id="interp193" emma:lang="en-US" emma:confidence="0">
                  <emma:literal>~</emma:literal>
                </emma:interpretation>
                <emma:interpretation id="interp194" emma:lang="en-US" emma:confidence="0">
                  <emma:literal>{</emma:literal>
                </emma:interpretation>
              </emma:one-of>
            </emma:emma>
          </inkml:annotationXML>
          <inkml:trace contextRef="#ctx0" brushRef="#br0" timeOffset="177614.4042">6801 8221 1194,'4'-5'227,"-1"1"-35,0 0-17,1-1-22,2-1-13,-2 3-3,4-1-18,-2 0-12,1 1-12,0 1-10,2-1-7,0 1-7,-2 2-4,0 0-5,2 0-2,-2 2 0,4 3 11,0 2-6,-1 0 0,0 5 16,-3 0-13,-3 1 2,-1 0-2,0 4-5,-3 3-5,-3 2-6,-1-2 0,0 3-2,-3 2-8,-2-3 1,-1 2-7,0-1-1,-1 1-2,0-3-3,1 2-4,0-2-2,-2-2 8,2 3-5,1-2-2,2-2-3,-2 0-1,3-1-1,-1 0-3,1-2-2,2-4 3,0 1-1,3-3 3,1-1 1,0-2-3,0 2 5,1-2 0,2 0 0,2-2 3,0 0-8,0-3 0,4 3-4,-4-3-5,2 1-10,0-2-10,0 0-4,2 0-3,-1-2-10,-1-1 2,0 1 1,-1-1 0,1-1-8,-2 2 13,0-4-2,0 3 0,-3 0 3,0-2-4,0 1 7,-2-1 0,0 3 2,0-1 10,0 0-17,-2 0 6,1 1-1,0 2 1,-1 0 19,-1 0-16,1 0 0,-1 0 4,-1 3 2,1 3 1,-3 0 4,3 5 1,-1 0 0,1 4 0,1 1 3,-1 2 3,3 3 0,0-4-1,0 3-2,0 1 5,3 2-4,-1 2 4,1-2 0,-1 1-2,0 1-2,0 1 2,-1-3 14,2-1-16,0 1 1,-3-1-1,1 0 2,-1-2 1,0-2 1,-3-1 1,-1 1 1,0-1 1,-3-1 0,1 0 2,-3-3 4,-3 0-4,2-2 3,-2 0-1,-4 0-2,2-2 1,-1-2-3,-1-3 3,-2 2 1,3-2-1,1 0 3,2-4-2,1 0-13,1 2-23,2-2-77,0 0 9,5 0-161,-1-2-58,1-1-180,3 2 39,0-3-31,3-2 19,1 2-314</inkml:trace>
        </inkml:traceGroup>
      </inkml:traceGroup>
    </inkml:traceGroup>
    <inkml:traceGroup>
      <inkml:annotationXML>
        <emma:emma xmlns:emma="http://www.w3.org/2003/04/emma" version="1.0">
          <emma:interpretation id="{0656177C-5B2D-43F9-BE06-50B353171A5B}" emma:medium="tactile" emma:mode="ink">
            <msink:context xmlns:msink="http://schemas.microsoft.com/ink/2010/main" type="paragraph" rotatedBoundingBox="7123,13447 23292,13040 23342,15032 7173,15439" alignmentLevel="2"/>
          </emma:interpretation>
        </emma:emma>
      </inkml:annotationXML>
      <inkml:traceGroup>
        <inkml:annotationXML>
          <emma:emma xmlns:emma="http://www.w3.org/2003/04/emma" version="1.0">
            <emma:interpretation id="{5AC0627E-61F9-4628-9069-E31EC6A8EE86}" emma:medium="tactile" emma:mode="ink">
              <msink:context xmlns:msink="http://schemas.microsoft.com/ink/2010/main" type="line" rotatedBoundingBox="7123,13447 23292,13040 23311,13804 7142,14210"/>
            </emma:interpretation>
          </emma:emma>
        </inkml:annotationXML>
        <inkml:traceGroup>
          <inkml:annotationXML>
            <emma:emma xmlns:emma="http://www.w3.org/2003/04/emma" version="1.0">
              <emma:interpretation id="{6BF70068-DC7B-4FA0-8E3A-2BFCB4423D54}" emma:medium="tactile" emma:mode="ink">
                <msink:context xmlns:msink="http://schemas.microsoft.com/ink/2010/main" type="inkWord" rotatedBoundingBox="7123,13447 10754,13355 10774,14119 7142,14210"/>
              </emma:interpretation>
              <emma:one-of disjunction-type="recognition" id="oneOf39">
                <emma:interpretation id="interp195" emma:lang="en-US" emma:confidence="0.5">
                  <emma:literal>Recursive</emma:literal>
                </emma:interpretation>
                <emma:interpretation id="interp196" emma:lang="en-US" emma:confidence="0">
                  <emma:literal>*Recursive</emma:literal>
                </emma:interpretation>
                <emma:interpretation id="interp197" emma:lang="en-US" emma:confidence="0">
                  <emma:literal>$Recu:rsiv</emma:literal>
                </emma:interpretation>
                <emma:interpretation id="interp198" emma:lang="en-US" emma:confidence="0">
                  <emma:literal>Recursion</emma:literal>
                </emma:interpretation>
                <emma:interpretation id="interp199" emma:lang="en-US" emma:confidence="0">
                  <emma:literal>Recurve</emma:literal>
                </emma:interpretation>
              </emma:one-of>
            </emma:emma>
          </inkml:annotationXML>
          <inkml:trace contextRef="#ctx0" brushRef="#br0" timeOffset="221174.3319">2340 11720 919,'5'-5'147,"-5"4"2,1-1-1,0 2-6,-1 0-4,2 2-5,-1 1-15,2 4 3,-2 4 2,2 6-9,-1 2-6,-2 6-7,0 2-6,0 2-11,0 1-10,0 3-6,0-1-5,-2 2-8,1-1 11,-2 0-20,0-1-2,2 0-5,-2-2 0,2-1-2,1 2 2,-5-6-8,4 2 2,-2-4-2,2-3 1,-2-2 0,0-2-3,0-3 5,2 1 2,1-3 0,-4-5-12,2 0-19,0-3-17,0 1-7,-2-4-8,1 0 8,2-4-28,-8-4 5,5-2-28,0-3-8,1-7-7,-3-3-7,2-2 5,0-4 5,0 0 10,0-2 6,-1-2 5,4 0 4,-2 1 10,0 0 3,2-1-686</inkml:trace>
          <inkml:trace contextRef="#ctx0" brushRef="#br0" timeOffset="221722.1755">2420 11620 2245,'12'0'17,"0"3"-3,2 4 1,-4 2 6,0 2-2,-3 1 2,-1 1 3,-2 4 3,-3 0 3,-1 1 1,-1 0-5,-6 0 1,-3 2-4,-1 1-16,-3 1-3,-28 24-9,32-36-2,-6 5-6,-2 0 2,-2 1-3,-1-1 4,2-2 3,-4 1-6,4-3 7,-1-2 7,2 0-1,-1-2 4,4-1 15,2-3 8,3 2-8,5-4-6,-4-1 0,5 0 7,1 0-3,3-1 54,0-1 3,3-1 7,1 0 10,3 1 3,-1-1-2,0-1 3,2 3-1,2-2-3,-2 1-5,5 1 2,4 1-6,-2 0-4,8 1-4,-4 4-6,1 0-5,0 0-6,-2 3-1,0 2-4,0-2-5,1 4-3,-1 1-2,-3 0-6,2 2 0,-1 0-5,-1 0-1,-1-1-4,-1 0-1,-2 1-1,-1 0-3,3-1-1,-4 0 1,0-1-3,-2-4-6,1 5-1,-1-4 0,0-1-6,2 2-11,-5-5-11,2 0-9,-2 2-16,1-4 2,-3-1-6,2 1-1,-1 1-1,1-2-6,-1-1-10,1-1 0,0 1-41,2 0 9,-2-2-91,2 0-33,1 0-44,-4-2-125,1-1 31,0 1-122,0-1-372</inkml:trace>
          <inkml:trace contextRef="#ctx0" brushRef="#br0" timeOffset="222283.6252">2415 11650 767,'-4'0'102,"-1"0"-10,0 0-8,-1 0-7,2 3-11,-3 0-7,-3 3 1,0 3-7,-1-1-2,-3 4-31,1-2-34,2 1-32,-2 2-31,2-1-46,0 0-131,0 2 13,2-2-184</inkml:trace>
          <inkml:trace contextRef="#ctx0" brushRef="#br0" timeOffset="223002.3233">2792 12162 357,'0'2'255,"2"-2"-35,2 0-29,2 0-28,1-2-24,0 1-12,5-3-7,0-1-15,2 0-12,0-1-5,1-1-7,2 0-3,-2 1-13,2-2 0,-3 1-17,0-5 11,0 0-6,-4 1-4,1-2-7,-1 2-8,-1-2-4,-1 0-5,-2 4-2,-1-1 2,-2 0-13,-1 0 1,0 2 17,-2 0 4,0 1-16,0 1 1,-4-1 7,3 0-4,-2 4 6,0-3-1,0 2-4,-1 0 7,-1 2 2,-2 0 3,1 2-2,0 0-4,-1 0 6,2 3 2,-5 2 8,0 2 4,-3 2 6,4 2 0,-1 0 5,4 2-2,-4 2 13,3 0-17,2-2-4,0 1 1,4-1-5,0-2-2,1 1 1,0-3-3,1 1 1,0 4-4,6-1-8,3 0-15,0 2-27,0-5-40,4 0 5,0-1-130,0-1-54,1-2-47,2 0 26,3-2-249,-2-2 41,2-2-338</inkml:trace>
          <inkml:trace contextRef="#ctx0" brushRef="#br0" timeOffset="223939.7663">3454 11946 880,'1'-3'176,"3"2"-8,-4 1-5,0 0-13,2-3-17,-2 3 16,1 0 7,1 0-11,-2 0 4,1-1-31,-1 1 5,0 0-6,0-2-2,0 2-10,3 0-7,-3 0-6,1 0-7,-1 0 7,0 0-8,0 0 7,0-3-20,0 3-7,0 0-7,0 0-8,0 0 4,0 0-18,0 0-2,0 0-3,0 0-5,0 0-1,0 0 0,-4 3-4,3-3-2,-4 3-1,3 0-4,-3-1 20,0 1-22,-1 3-7,1-3 7,-4 5 3,1 2-5,-4 0 11,1 0-11,1-1 0,-1 2 2,1-2 1,1 2 6,0 0-10,2-1 0,0 0-1,1 0 4,5-3 0,-3 2 13,0 0-11,4-3 2,-5 0 1,4 3 4,1-3 4,0 1 3,0 0-2,0 1 1,6 2 2,-2 1-2,1-1 1,4-3-1,-4 3-2,1-4-2,5 2-19,2 1-14,1-3-30,3 1-38,-2 0-53,4-3 12,-1 0-166,-3-1-28,1-3-144,-2 0 39,-2-2-62,0-1 33,0 1-285</inkml:trace>
          <inkml:trace contextRef="#ctx0" brushRef="#br0" timeOffset="224611.5943">3627 12211 1325,'2'0'248,"0"0"-23,1 0-34,2 0-18,-1 0-19,1 0-15,0-1-10,2-1-17,0-1-7,4 0-11,2-2-21,1-2-15,-1 1-20,-1-2-19,2-1-1,-1-1-70,-2-1-31,2-1-20,0-1 12,-4-2 1,-2-2 13,2 1 6,-4-1 2,3 2 11,-3 3 15,-1-2 19,-1 2 22,0 1 21,-2 3-1,2-2 78,-1 4 14,-2-3 10,0 4 1,2-2-6,0 3-5,-2-1-13,0 0-15,0 0-10,0 3-8,0-2-13,0 3-4,0 0 0,0 1-6,0 0 0,0 0-4,0 0 0,0 1 10,0 0-13,0 3 0,0 2-3,0-2 0,0 4 0,0 1-3,0-3-4,-2 3-1,2 0-2,0-1-1,0 3-2,0-1 12,0-1-14,2-1 2,-2 3 0,0-4-2,4 7 1,-3-1-1,4-2 0,-3-1-5,4 1 0,-3-2 7,1-2-16,0-2-6,0 0 2,1-2-5,0 1 0,2-3-5,0 0 0,2-1-1,-5 0 0,3 0-1,0-1-3,-1-4 2,-1 2 0,4-6 3,-1 1-2,-1-6 2,0 1 3,-1 1 4,-2-2 16,0 3-4,-2 0 14,-1 0-10,-1 2 3,1-2 5,-1 4 4,0-1 9,0 1-2,0 0 5,-2-1-2,2 1-5,0 2-3,0 1-2,-2-2 2,2 4-15,0-4-2,0 3-8,0 0 3,0 3 9,-3 0-11,3 0 1,0 0-1,0 3 1,0 0 2,0-1-2,0 3 2,0 2-3,0-1 1,5 6 1,0 1 3,1 2 1,1 0 3,0 0-3,1 0-3,1-1-8,-4-1-5,4-3-39,-2 3-34,0-2 8,-2-2-153,5 1-35,-1-2-28,0-2-133,-3 0 37,1-3-93,-1 0 34,-1-1-310</inkml:trace>
          <inkml:trace contextRef="#ctx0" brushRef="#br0" timeOffset="225017.7988">4159 11974 1431,'9'-10'258,"3"4"-23,-4-1-33,2 0-20,-2 5-16,1-2-17,-2 2-11,1 2-13,-1 0-9,6 0-13,0 3-15,-1 2-8,1 4-7,-1-1-7,1 2-6,-2 0-7,1 1-1,-3 3-6,0-2-3,-1 4 0,-2-2-7,-2-1-1,0-1-6,-2 0-8,-2-3-6,0 0-4,0-1 1,0-2-7,-2 1-2,2 0-1,-5-3-4,2 2 2,-1-1 14,-1-2-13,3 0 1,-4-1 2,3-2-1,-4 0 0,4-2-6,-2 0 16,1-2 0,-1-4 8,1-4-3,3-1-2,-2 2 1,3-6-6,0 0-3,4-3-2,0 2 4,2-1-6,2-2-3,-2 4 4,4-2-30,2 3-22,-2 0-27,2 2 7,0 1-85,2 1-37,-4 3-33,3 3-25,-2-1-58,-3 3 26,1 1-184,-2 1-379</inkml:trace>
          <inkml:trace contextRef="#ctx0" brushRef="#br0" timeOffset="225955.2528">4577 12139 1622,'-3'2'315,"0"1"-31,2-1-31,1-2-14,0 0-25,-1 0-14,1 0-21,0-2-20,0 0-19,1-1-14,-1-2-16,1 0-8,2-1-12,3-6-10,0-2-9,3-1-10,1-4-8,1 1-12,2-1-3,1-1-4,0 2-1,-1-2-6,1-2-2,0 4-5,-2-1-1,4 1-3,-6 3-3,1 0 0,-1 0-3,0-1 1,-3 5 1,1 1-3,-2 2 1,-2 1-6,0 1-1,-1 1-3,0 0-11,-2 2-1,-1-1-1,0 3-4,-1 0 6,1 1 0,-4 0 2,1 1-3,0 0 3,-3 3-1,-2 3 1,-1 2 3,0 3-2,-1-1 0,-1 1-2,2 0 3,1 0-2,-1 0-1,4 0 5,0-1-4,1-2 4,3 0-2,1 1 1,0-2 0,0 3 2,1-4-1,3 5-2,3 1 5,0 0 0,2 2 3,1-1-1,2-2-1,0 2 1,3 1 0,-2-2-1,1-2 2,-2 0-2,0 0 1,2 2-1,-5-6 1,0 4 0,1-4 0,-5 0-5,0-1 3,0 0 0,-1-1 1,1 2 4,-4-2-3,2 0 2,-2 0 2,-1 2 1,0-4 1,0 3-1,-1 0 0,-2-2 0,2 1 1,-2-2-2,0 3 3,-1-3-1,0 0 0,-1 2 4,1-1-1,3-3 0,-5 2 3,2-1-4,0-2 2,-1 0-8,4 0-2,-3 0-2,1-3-11,3 1 10,0 1-15,0-5-4,3 1-8,-2 1-8,6-6 9,0 0 0,2-3 4,1 1 6,-1-1 10,1 0-11,0 0 1,1 1 7,-1 0-3,0 0 16,-3 1-8,0 1-1,0 2 3,0-4 11,0 1 5,1 1 9,-5 1 1,3 0 5,-2 3-4,-1-2 2,0 1-1,-2 0-3,1 2-2,-1-2 0,0 3-3,4-3 1,-5 2-1,0-2-3,0 0 0,0 3 5,0-1-8,0 0 6,0 0-9,0-1 4,0 2 1,0-1 8,0 1-2,0 1 2,0 0-7,-5 0-4,5 0-2,0 0-6,-1-1-1,1 2-3,0 1-1,0 1-1,0 0 3,0 0 2,-1 0 2,1 1-3,-2 1 0,2-1 0,0 5 2,0-1 2,0 1-1,0 1-3,0-1 4,3 3 1,-2-1 0,4 5 0,-4 0 2,2-1-3,2 2 3,0-1 0,-1-1-1,0-1-8,2-3-19,-4-1-16,3 2-59,-3-4-39,3 0 13,0 0-107,-1-2-25,2 0-20,-2-1-39,1-2 28,-1 0-205,1-3 30,-3 0-355</inkml:trace>
          <inkml:trace contextRef="#ctx0" brushRef="#br0" timeOffset="226142.7191">5057 11688 1690,'-1'-11'251,"-2"5"-41,3-3-35,0 4-21,-1 1-17,1 1-32,0 1-35,0 0-32,0 2-6,0 0-69,0-2-27,0 2-37,0 2-27,1 2-52,-1 0-46,0 1 18,3 2-228,-3 0 20,0 0 16,0 1-4</inkml:trace>
          <inkml:trace contextRef="#ctx0" brushRef="#br0" timeOffset="226548.9354">5113 11898 236,'2'5'565,"-2"-2"-114,1 0-69,1 1-53,-1-1-43,3 1-37,-4-3-33,0 2-27,0 1-13,3 0-19,-2 0-8,4-1-13,-4 2-6,3 1-16,1 0-12,2 2-10,1 2-7,2 1-9,-2 1-6,2 1-8,0-3-9,3 4-1,-4-1-2,1 0-6,-1-2-4,-4 0-6,4-2-3,-1 2-6,-1-2 3,-1-3 0,-2 1-6,0-2 1,0 0 1,1 0-1,-4 0 3,3-3 2,-2 1 4,0-2-3,1 1-3,0 0 0,-2-2-4,1 0-1,1-2-4,-1-1-3,-2 0 1,3-2-1,0-1-5,1 0 0,-4-2-1,4-4 3,2-2-3,-3 1-3,2-4 0,1 0-2,0 1-10,2-1-2,-2 1-7,1-1-1,0 3-4,-2 0-3,1 2-11,1 2-17,-4 0-19,1 3-24,0 0-24,1 2 12,-1 2-113,0 0-27,0 1-23,0 1-22,-1 1-70,0 0 34,0 0-154,-2 0 27,1 0-340</inkml:trace>
          <inkml:trace contextRef="#ctx0" brushRef="#br0" timeOffset="226970.7814">5473 12088 1780,'0'5'315,"0"-1"-34,1 2-40,2-3-22,1 0-26,1 0-15,0-2-17,1 2-17,1-3-14,0 0-11,1 0-15,-1-3-10,6-1-21,1 0-20,1-4-27,-1 0-24,3-3-26,0 0-6,0-4 0,-3 0 2,0-1 4,0 1 1,-3-1 3,-1 0 15,-1 1-14,-2 2 2,0 0 8,-3 0 8,-3 2 6,-1 4 9,0-1-16,0-1 4,-1 4 5,-3-1-4,1 2 18,-1-1-15,1 2 3,-4 2 4,1-1 6,-2 2 0,2 0 8,-1 0-6,0 2 2,0 1-3,-4 1 2,4 5 0,-6-1 0,3 1-8,0 2 5,5 0 1,-4 1 1,4-1 3,-1-3-7,2 3 5,1-1-2,3-2 1,0 0 3,0 0-6,3-1-7,1 5-11,6-2-49,0 3-48,0-2 12,4 0-124,4 1-45,2-4-58,1-2 27,1 0-225,2-1 37,1-4 35,1 0-298</inkml:trace>
        </inkml:traceGroup>
        <inkml:traceGroup>
          <inkml:annotationXML>
            <emma:emma xmlns:emma="http://www.w3.org/2003/04/emma" version="1.0">
              <emma:interpretation id="{A029DA84-00CE-4070-88AC-8BE32665886D}" emma:medium="tactile" emma:mode="ink">
                <msink:context xmlns:msink="http://schemas.microsoft.com/ink/2010/main" type="inkWord" rotatedBoundingBox="11152,13526 13107,13477 13118,13910 11163,13959"/>
              </emma:interpretation>
              <emma:one-of disjunction-type="recognition" id="oneOf40">
                <emma:interpretation id="interp200" emma:lang="en-US" emma:confidence="0.5">
                  <emma:literal>care:</emma:literal>
                </emma:interpretation>
                <emma:interpretation id="interp201" emma:lang="en-US" emma:confidence="0">
                  <emma:literal>Care:</emma:literal>
                </emma:interpretation>
                <emma:interpretation id="interp202" emma:lang="en-US" emma:confidence="0">
                  <emma:literal>case:</emma:literal>
                </emma:interpretation>
                <emma:interpretation id="interp203" emma:lang="en-US" emma:confidence="0">
                  <emma:literal>core:</emma:literal>
                </emma:interpretation>
                <emma:interpretation id="interp204" emma:lang="en-US" emma:confidence="0">
                  <emma:literal>Case:</emma:literal>
                </emma:interpretation>
              </emma:one-of>
            </emma:emma>
          </inkml:annotationXML>
          <inkml:trace contextRef="#ctx0" brushRef="#br0" timeOffset="229737.2">8096 12035 1466,'0'6'303,"0"0"-31,0-1-28,0-1-24,0 0-29,0-1-19,0 2-18,0-3-16,0-1-2,0 3-26,0-3-9,4 2-8,-4 0-1,1 0-11,1 0-4,-1-2-9,1-1-12,2 2-13,-4-2-11,1 0-8,1 0-8,-1 0-9,0 0-2,1-2 1,-2 1 0,0-1 3,3-2 1,-3 4 9,0-4 13,0 2 5,1-1 5,-1 1 2,0 1-6,0-1-4,0-1-9,1 1-3,-1 0-7,0 1-1,0 1-1,0 0-6,0 0-33,0 0-25,0 0-50,0 1 9,3 1-172,-1 2-235,-2-3 37,2 1-30,0-1 35,1 1-398</inkml:trace>
          <inkml:trace contextRef="#ctx0" brushRef="#br0" timeOffset="229376.8793">8091 11718 1305,'5'-3'271,"-1"2"-26,-4 1-24,1 0-18,1 0-23,-1 0-17,1 1-11,-1 1-16,2-1-8,-3 3-10,0-2-12,1-1-10,1 1-7,-1 0 4,0-1 2,1 1 5,-2-1 1,0-1 5,3 0 5,-3 2 5,0-2-9,1 0-8,-1 0-11,0 0-10,0-2-6,0-1-10,0 2-7,0-3-6,0 1-4,0-1-7,0 1-1,0 0-7,0-2-2,0 1-2,0-2-7,0 1-18,0 2-12,0 0-20,-1 1-31,1-2-35,0 3-2,0-1-28,-3 2 12,3 0-126,0 0-38,0 2-34,-2 0 27,1 5-242,1-3 42,-1 1 37,1 2-349</inkml:trace>
          <inkml:trace contextRef="#ctx0" brushRef="#br0" timeOffset="227361.3767">6447 11789 1266,'-8'-4'225,"1"-3"-13,-2 4-19,4 1-16,-4-1-6,-2 2-9,-3 1-9,0 0-6,0 0-3,0 2-3,-4 3-11,1 1-6,0 0-10,3 4-11,-1-2 4,-1 2-14,3 1-2,1 1-11,2 1-3,0 0-4,2 2-2,1 2-2,1-1-2,3-1-5,2-1-4,1 0-1,3 1-7,1 2-1,4-3-5,2 2-12,4 0-40,2-2-38,2-1-55,2-1 12,1 0-153,-2-3-49,5 0-53,-3-3 27,2-3-196,-1 1 45,-1-3 25,2-1-288</inkml:trace>
          <inkml:trace contextRef="#ctx0" brushRef="#br0" timeOffset="228392.567">6661 11953 1485,'0'-6'252,"0"2"-28,-3 0-31,0 1-14,-1-1-24,0 0-5,-1 2-13,3 2-5,-3-2-15,0 2-15,1 0-4,-2 2-11,2 0-6,0 2-5,-1 0-7,1-2-12,0 3 3,0-1-5,1 3 7,-1-3-10,4 2 1,-4 1-6,4-1 3,0 2-4,0-1-4,0 0 0,1 0-2,2-1-7,-2 0 1,2-1 1,0 2-8,1-2-1,0-2-9,0 0-8,1 1-8,0-1-4,4-1-9,-5-2-7,1 0-3,2 0-8,-1-2-5,1-1-6,2-1-1,-2-2 2,1-2 0,2-4 6,-3 0 6,-2 1 1,0 0 4,-3 0 1,3 0 1,-3 3 16,0 0-6,1 1 13,-3-1 7,1 0 25,1 1 2,-1 2 10,-1-1-3,1 1-2,-1-1-7,5 2-5,-5-1-7,0 2-5,0 0-7,0-1-3,0 2 1,0 0-2,1 2 3,-1 0-4,1 0 1,1 0 0,-2 2-2,3 0 17,-1 2-16,0-1 3,2 1-3,4 7 5,2-2 1,0 3-1,1-1 5,3-1-2,0 1 0,0 0 3,0-3-3,-1-1-1,0-1 2,2-1-2,-4 0-6,1-2-7,-3-3-4,1 0-9,-1 0-3,-1-3-1,3-2 7,1-2-18,0 0-5,-2-4-2,3-2 0,-3-1-4,-3-3 5,1-1 3,-4 0 1,2 0 4,-2 0-2,0 1 13,-2 2 16,-2 0 8,1 4 8,-1-1 13,0 2 8,0 0 4,0 4-3,0-3-10,0 1-4,0 2-7,0 0-3,0 2-5,0-1-4,0 2-3,1 0 6,1 1-2,-1 2 0,2 0 1,-3 0-2,4 2-2,-1-1 3,3 2-2,-1 0-2,2 4 3,6 1-3,-3 0 2,2 4-2,1-2 2,0 5 4,1-3-6,-3 0-2,2 2 3,-4-1-2,1 0 0,-1-1-2,-1 1 3,-2 0-3,-1-2 2,0 1 1,-1-1-1,-4-1 3,1 0 0,-1 0-3,0-2-1,-1 2 0,1-3-4,-4 0-1,1 1 1,0-2-3,3 1 1,-6-2 1,4 0-3,0-1 5,-2 3-3,3-3-10,-2-1-9,0-2-10,3 1 5,0-2-4,0 0-4,3-2-2,1-1 17,0 0-20,6-3 0,0-3 2,2-3 3,4 0-1,-2 0 4,1-2 2,1 0 9,2 1-1,-1-2 6,-2 0-1,1 2-1,-2-2 11,0 1 8,-1 3 6,-1-3 20,-1 3-11,-1 0 3,-1-1-3,-4 1 3,4 3 3,-7-2 4,1 2 3,2-1 1,-5 1 3,0 2 4,0-1-7,0 0 3,0 1-1,0 1-7,0-2 0,-5 2-3,2 2 1,1-2-3,-1 1 2,0 1-2,-3 1-3,2 2 4,-3 0-2,2 0-3,-5 2 0,-1 2 3,1 6 1,-2 0-1,1 1-2,1-1-1,2 1-1,-2 3 2,3-1 8,-1-2-9,5 3 1,-1-5 0,4 3 4,0-2 0,0 0-2,0 1-15,4 0-15,2 3-26,3 0-30,1-3-23,3 2 9,2-1-170,1-3-43,5 0 25,-2-1-256,2-3 48,2-1 36,-1 3-361</inkml:trace>
        </inkml:traceGroup>
        <inkml:traceGroup>
          <inkml:annotationXML>
            <emma:emma xmlns:emma="http://www.w3.org/2003/04/emma" version="1.0">
              <emma:interpretation id="{F4DAEAA2-E3C3-460A-A81B-3BE8EF006CA2}" emma:medium="tactile" emma:mode="ink">
                <msink:context xmlns:msink="http://schemas.microsoft.com/ink/2010/main" type="inkWord" rotatedBoundingBox="13909,13304 15720,13258 15738,13962 13926,14007"/>
              </emma:interpretation>
              <emma:one-of disjunction-type="recognition" id="oneOf41">
                <emma:interpretation id="interp205" emma:lang="en-US" emma:confidence="0.5">
                  <emma:literal>Ten)</emma:literal>
                </emma:interpretation>
                <emma:interpretation id="interp206" emma:lang="en-US" emma:confidence="0">
                  <emma:literal>Ton)</emma:literal>
                </emma:interpretation>
                <emma:interpretation id="interp207" emma:lang="en-US" emma:confidence="0">
                  <emma:literal>Tan)</emma:literal>
                </emma:interpretation>
                <emma:interpretation id="interp208" emma:lang="en-US" emma:confidence="0">
                  <emma:literal>Tin)</emma:literal>
                </emma:interpretation>
                <emma:interpretation id="interp209" emma:lang="en-US" emma:confidence="0">
                  <emma:literal>Ten</emma:literal>
                </emma:interpretation>
              </emma:one-of>
            </emma:emma>
          </inkml:annotationXML>
          <inkml:trace contextRef="#ctx0" brushRef="#br0" timeOffset="230533.0158">8951 11530 1533,'-6'-2'266,"1"-2"-31,0 2-28,3 1-14,-3-1-15,4 1-16,0-1-1,1 2-3,0-1-6,1 1-11,2 0-8,5 0-9,6 0-12,7-2-7,5 2-9,4-5-12,3 4-6,50-5-9,-64 6-4,51-4-6,-53 2-4,11-1-7,6 2-5,-2-1-3,-1 1-6,-1-3-20,-5 1-15,2 2-20,-5-2-16,-6 3-14,-2 0-24,-2 0-46,-2 0 11,-1 0-79,-4-2-32,-1 2-19,-1-2-53,0 2-44,-3 0 30,0 0-159,-6-2-409</inkml:trace>
          <inkml:trace contextRef="#ctx0" brushRef="#br0" timeOffset="230767.3743">9446 11471 1226,'-4'2'270,"-3"-2"-37,3 0-28,-2 2-27,2 0 5,0-2 8,1 3-7,-2 0-15,0 2-6,1-2-6,0 3-7,0-2-8,-1 10-8,0 0-13,-1 2-14,1 3-6,0 0-8,-3 3-10,4 1-9,1-1-6,-3 3-6,4 1-6,-3 0-1,1 0-4,0 3-1,1-3-8,-1 0-8,1 1-21,0-1-31,2-1-37,-1-1-60,2-2 9,2 1-155,-2-4-110,0-2 29,0-4-186,1-2 42,2-2 36,1-1-357</inkml:trace>
          <inkml:trace contextRef="#ctx0" brushRef="#br0" timeOffset="231142.3481">9817 11562 1264,'-8'0'226,"2"0"0,-1 2-3,-3 5-13,-5 1 3,2 3-17,-2 2-15,-1 2-11,2 2-10,0 1-18,0 2-12,1-1-10,4 4-11,-3 0-9,3 2-12,2-2-5,0 3-4,1 1-11,3-2-2,0 1-6,3-1 0,0-1-7,2-1-6,2-1 0,3 0-5,3-2-16,2-2-40,4-2-40,1-1-44,1-2 9,2-1-138,1-3-44,0-1-45,1-1 27,1-4-218,-1-1 33,1-2-399</inkml:trace>
          <inkml:trace contextRef="#ctx0" brushRef="#br0" timeOffset="231690.1797">10026 11788 1209,'-1'-2'182,"1"1"12,0-2-16,0 3 0,0 0-8,0 0-20,1 0-9,2 3-11,-1-2-11,-1 2 8,0 1-26,4 1-4,-5 1-11,2 1-5,3 5-11,-3-1-2,3 2-8,-4-1-7,0-1-2,2 1-6,0-3-4,-2 2 0,-1-4-8,2 2-8,-1-3 5,-1 3 0,0-3 1,0 1-6,0 0 7,0-2 0,3-1 0,-2 2 7,1-1 15,-2-1 11,0 0-3,1-3-5,-1 1-6,0-1-8,0-1 5,0 0-11,0 0-6,2-3-3,0 2-5,-2-4 4,2 0-7,-1-2-3,2-1-1,3-4-2,-1 0-1,5-4 4,-1 0-9,-2-1 1,1 2 1,0 1 0,-2-1 2,2 2 1,-1 3-1,-1 0-1,0 2-2,-2 1-2,0 1-3,0 1 1,1 1-5,0 1 2,-1 0 4,-1 2-8,3-1 1,-2 2-1,3 0-3,-1 2 3,-1 0-1,4 7 1,1 0 3,-1 2-2,1 1-2,0 2 1,0 3 6,-3-3-6,1 1 0,1 0 1,-5 1-1,4 1 1,-3-1 4,-1-5-6,-3 0-2,3-1-16,-2-1-18,-1-1-20,1 1-26,-1-3-29,-1 1 13,0-2-118,0 1-29,0-1-18,0-1-24,0-1 24,0 1-233,0-1 29,0-2-357</inkml:trace>
          <inkml:trace contextRef="#ctx0" brushRef="#br0" timeOffset="232001.6802">10532 11551 1755,'3'-6'284,"-2"2"-48,2 0-20,0 3-19,-1 1-15,4 0-4,0 0-25,3 3-10,6 3-12,-1 6-9,2 2-9,0 0-12,1 3-10,-3 1-5,1 1-8,-1 3-8,-3 1-5,2 2-4,-2 1-5,-1 2-3,-3-3-5,-3 3-3,1-1-3,-5-2-4,0 2-1,0-1-3,-6-3-7,0 3-4,-1-4-8,0-2-10,-1-2-71,-2 0-46,0 1 12,-1-4-140,1 0-36,0 0-43,-2-4 26,0-3-236,1-1 43,3-3 36,1 0-337</inkml:trace>
        </inkml:traceGroup>
        <inkml:traceGroup>
          <inkml:annotationXML>
            <emma:emma xmlns:emma="http://www.w3.org/2003/04/emma" version="1.0">
              <emma:interpretation id="{AD52639C-C8F2-4800-8660-412DC6B20360}" emma:medium="tactile" emma:mode="ink">
                <msink:context xmlns:msink="http://schemas.microsoft.com/ink/2010/main" type="inkWord" rotatedBoundingBox="16113,13638 16398,13631 16402,13798 16118,13805"/>
              </emma:interpretation>
              <emma:one-of disjunction-type="recognition" id="oneOf42">
                <emma:interpretation id="interp210" emma:lang="en-US" emma:confidence="0.5">
                  <emma:literal>=</emma:literal>
                </emma:interpretation>
                <emma:interpretation id="interp211" emma:lang="en-US" emma:confidence="0">
                  <emma:literal>x</emma:literal>
                </emma:interpretation>
                <emma:interpretation id="interp212" emma:lang="en-US" emma:confidence="0">
                  <emma:literal>_</emma:literal>
                </emma:interpretation>
                <emma:interpretation id="interp213" emma:lang="en-US" emma:confidence="0">
                  <emma:literal>X</emma:literal>
                </emma:interpretation>
                <emma:interpretation id="interp214" emma:lang="en-US" emma:confidence="0">
                  <emma:literal>,</emma:literal>
                </emma:interpretation>
              </emma:one-of>
            </emma:emma>
          </inkml:annotationXML>
          <inkml:trace contextRef="#ctx0" brushRef="#br0" timeOffset="232970.3539">11136 11971 1911,'-2'3'295,"2"-1"-34,0 1-32,3-1-22,1-1-22,5-1-16,-1 2-18,6-2-22,3 0-23,4 0-41,0-2-29,1 1-69,2 1 3,2 0-152,-3-4-115,0 1 23,1 0-229,-2-2 38,1 0-376</inkml:trace>
          <inkml:trace contextRef="#ctx0" brushRef="#br0" timeOffset="232767.2261">11158 11877 1880,'-3'-1'350,"2"-1"-38,1 0-37,0 2-23,0-2-24,0 2-25,0-2-25,0 2-21,0 0-9,3-3-16,1 0-11,0 2-14,3-1-13,0-1-7,3 1-8,7-2-9,0 0-8,-1 1-7,3-2-12,0 1-21,0 0-17,-1 1-19,-3-1-27,-1 2-34,-1-2-54,-3 3 13,0-1-165,-2 2-39,-2 0-47,-2 0 31,-1 0-182,-3-2 41,0 2 33,0 0-317</inkml:trace>
        </inkml:traceGroup>
        <inkml:traceGroup>
          <inkml:annotationXML>
            <emma:emma xmlns:emma="http://www.w3.org/2003/04/emma" version="1.0">
              <emma:interpretation id="{50349885-7516-41B6-AD46-903351B0CA8B}" emma:medium="tactile" emma:mode="ink">
                <msink:context xmlns:msink="http://schemas.microsoft.com/ink/2010/main" type="inkWord" rotatedBoundingBox="16836,13248 19061,13192 19078,13885 16853,13941"/>
              </emma:interpretation>
              <emma:one-of disjunction-type="recognition" id="oneOf43">
                <emma:interpretation id="interp215" emma:lang="en-US" emma:confidence="0.5">
                  <emma:literal>ten-I)</emma:literal>
                </emma:interpretation>
                <emma:interpretation id="interp216" emma:lang="en-US" emma:confidence="0">
                  <emma:literal>Ten-I)</emma:literal>
                </emma:interpretation>
                <emma:interpretation id="interp217" emma:lang="en-US" emma:confidence="0">
                  <emma:literal>ton-I)</emma:literal>
                </emma:interpretation>
                <emma:interpretation id="interp218" emma:lang="en-US" emma:confidence="0">
                  <emma:literal>Ton-I)</emma:literal>
                </emma:interpretation>
                <emma:interpretation id="interp219" emma:lang="en-US" emma:confidence="0">
                  <emma:literal>tin-I)</emma:literal>
                </emma:interpretation>
              </emma:one-of>
            </emma:emma>
          </inkml:annotationXML>
          <inkml:trace contextRef="#ctx0" brushRef="#br0" timeOffset="233423.4426">11891 11636 1659,'-6'-3'315,"-1"0"-37,4 1-29,-2-2-32,2 3-25,-1-1-21,1 1-19,2-1-13,-1 2-13,2 0-11,2 0-11,-1 0-11,6 0-6,7 0-12,3 2-4,1-2-19,2 0-13,4 1-18,-2 1-25,3-1-25,-2 2-19,2-2-28,-4 1-19,-1-1 10,-3-1-53,-3 0-23,-2 0-21,-2 0-3,-3 0 10,-1 0 7,-3-1-6,0-1 8,-2 2 4,-1-4-586</inkml:trace>
          <inkml:trace contextRef="#ctx0" brushRef="#br0" timeOffset="233690.0324">12120 11610 1773,'-4'-4'77,"-1"3"3,0 1 5,1-2-11,-2 2 81,3 0 6,-1 2 0,0 2-9,-1-3-2,1 2-3,0 2-1,0 1-10,0 0-2,-2 5-8,2 2-7,-3 1-7,0-1-10,4 5-4,-4-2-10,4 1-9,-1-1-9,0 3-3,1-1-7,-1 0-5,4 2-5,-2-2-3,1 2 0,1-2-7,-2-2 0,0-2-6,-1-1-5,3 1-17,0-3-29,0 1-33,0-1-84,-2-2 13,2 1-140,0 0-42,0 1-81,0-4 29,0-1-158,2 1 44,-2 0-414</inkml:trace>
          <inkml:trace contextRef="#ctx0" brushRef="#br0" timeOffset="234048.3911">12443 11486 1648,'0'-3'256,"0"1"-21,-2 2-18,-2 0-13,3 2-16,-3-1-13,-4 6-8,-1 3-5,-3 4-14,-2-1-14,2 3-6,-4 2-9,4 0-12,-1 4-7,0-1-9,1 2-7,1 2-6,-1-1-3,2 3-6,3-1-8,-1-1-1,2 2-5,4-4 0,-1 1-4,3-1-3,0-2-3,4 1 1,2-2-5,2-2-1,5 1-4,-1-5-15,7 1-24,2-3-25,-2-2-37,4-1-43,-1-1-55,2-2 15,-1-3-159,-1-2-57,0-2 30,0-5-204,-3-1 38,2-1 42,-1-3-361</inkml:trace>
          <inkml:trace contextRef="#ctx0" brushRef="#br0" timeOffset="234595.2294">12666 11717 1185,'-3'-5'233,"3"2"-25,0 0-21,3 1-19,-2 1-17,1 1-16,1 0-14,-2 0-10,2 1-14,1 1-4,-1 1-13,0 2-1,-1-1-9,0 3-1,-1 1-7,2 1-10,0-2-2,-2 7-5,2-1-4,-3 2-2,0-2 11,0-3-17,0 2-5,0-1 1,3-4-4,-3 1 2,0 1-4,1-2 5,-1-1 5,0-1 24,0 1 25,0-3 15,0 0-11,0 1-13,0-1-2,0-1-8,-1-2-5,1 0-7,-3 0-5,3 0-4,0-2-6,0-1-2,0-1 0,0-2-8,3 0-3,-2-1-7,2-6 1,0 1-1,3-3 0,-2 2-6,1 0-4,-2 0 3,3 0 2,1 0 1,0 1-1,1-1-4,-1 0 1,-1 2-3,1 2 1,0 3-3,-1-2-4,-1 2 3,1 3-1,-2-2-5,4 3 3,-1 2-1,-2-2-2,2 2-1,0 0 3,0 3-3,0 1 2,1 1-1,2 5 1,0 0 1,0 1-3,1 2 3,-4 2 0,1 0 0,-1-3-4,-2 2 7,2 1 1,0 2 1,-5-4-2,0 0 1,2-1-7,-3-3 7,1 2-2,-1-3-22,1 0-27,-2-1-35,0-3-41,0 3 12,0-2-108,0-1-46,0 0-63,2 0 29,-2-1-204,2 0 50,-1-3-419</inkml:trace>
          <inkml:trace contextRef="#ctx0" brushRef="#br0" timeOffset="234860.872">13200 11808 1741,'2'-4'379,"1"1"-49,1 0-39,-1 1-34,1-1-26,1 1-26,0-1-28,-1 1-16,5 1-15,-2-2-14,4-3-19,3 3-6,2 0-16,3-2-8,-2 3-6,1-3-9,1 2-21,-4 0-8,-1 0-18,-3 2-20,2 0-25,-2 1-30,-1 0-75,-3 0 10,0 0-128,0 0-34,-1 0-32,-2 0-129,0 0 37,0 1-73,-1-1 24,-3 0-317</inkml:trace>
          <inkml:trace contextRef="#ctx0" brushRef="#br0" timeOffset="235157.7039">13604 11542 1789,'3'-5'282,"-2"1"-37,2 0-32,-2 1-22,1 1-20,-1 2-12,1 0-14,-1 0-13,-1 0-15,3 2-10,-3 2-8,3 2-9,-3 0-5,1 3-7,0 5-5,1 1-9,-2 3-6,4 2-5,-4 0-3,1-1-6,1 1-3,-2 2-1,0-4-3,1 2-5,-1-2-9,0 2-20,0-4-36,2 2-35,-2-4-54,2 2 11,-2-5-129,0 0-39,0-2-67,0-2 31,0-1-185,0-1 44,0-2-375</inkml:trace>
          <inkml:trace contextRef="#ctx0" brushRef="#br0" timeOffset="235501.4263">13902 11377 1368,'5'0'231,"-1"0"-25,3 2-12,5 3-10,-3 3-12,6 2-14,-3 3-7,-1 1-8,5 4-9,-4 0-3,3 3-14,-4 1-6,1 3-10,-2-1-6,-1 1-9,0 2-8,-2-1-9,-4 0-2,0 1-3,-1 0-2,-7 3 0,2-2-6,-4 0-5,-4-2-2,-1 1-7,-23 31-6,26-48-21,-5 7-27,-24 26-38,28-33-57,-4 4 9,-5 0-208,-1 0 25,-1-3-255,3 0 40,-2-2 41,2-1-358</inkml:trace>
        </inkml:traceGroup>
        <inkml:traceGroup>
          <inkml:annotationXML>
            <emma:emma xmlns:emma="http://www.w3.org/2003/04/emma" version="1.0">
              <emma:interpretation id="{F1648902-5E9F-43B4-8B65-B79CD1C68F11}" emma:medium="tactile" emma:mode="ink">
                <msink:context xmlns:msink="http://schemas.microsoft.com/ink/2010/main" type="inkWord" rotatedBoundingBox="19404,13382 19925,13369 19934,13732 19413,13745"/>
              </emma:interpretation>
              <emma:one-of disjunction-type="recognition" id="oneOf44">
                <emma:interpretation id="interp220" emma:lang="en-US" emma:confidence="0.5">
                  <emma:literal>+</emma:literal>
                </emma:interpretation>
                <emma:interpretation id="interp221" emma:lang="en-US" emma:confidence="0">
                  <emma:literal>t</emma:literal>
                </emma:interpretation>
                <emma:interpretation id="interp222" emma:lang="en-US" emma:confidence="0">
                  <emma:literal>T</emma:literal>
                </emma:interpretation>
                <emma:interpretation id="interp223" emma:lang="en-US" emma:confidence="0">
                  <emma:literal>x</emma:literal>
                </emma:interpretation>
                <emma:interpretation id="interp224" emma:lang="en-US" emma:confidence="0">
                  <emma:literal>*</emma:literal>
                </emma:interpretation>
              </emma:one-of>
            </emma:emma>
          </inkml:annotationXML>
          <inkml:trace contextRef="#ctx0" brushRef="#br0" timeOffset="237298.1424">14427 11755 1673,'-2'-6'289,"2"4"-33,2-2-20,1 1-37,1 0-17,8-2-21,7 0-11,0 0-17,4 1-1,5 0-23,0-1-9,0 0-10,0 2-8,4-1-8,-1 2-8,-1-2-5,-2-1-7,0 3-21,-1-1-26,-4 1-36,1-2-52,-3 4 5,-2 0-125,-3 0-47,-3 0-30,-2 0-111,-1 0 34,-3 0-116,-1 0-363</inkml:trace>
          <inkml:trace contextRef="#ctx0" brushRef="#br0" timeOffset="237048.178">14644 11580 1820,'3'-4'348,"-1"0"-36,-2 0-38,2 3-33,0-2-30,-1 1-25,-1 0-20,2 1-21,-2 1-16,1-2-12,-1 2-12,0 0-10,1 2-8,-1 1-9,5 2-5,-5 2-6,1-1-5,0 0-5,-1 4-5,2 4-6,1 3-5,-1 0-2,0 1-1,1 4-4,-1-2 6,1 0-13,0-2 0,-2 3-1,5-4-4,-3 1-28,3-2-24,-2 0-34,1 1-38,0-3 8,-1-1-178,-1-4-46,-1 2-67,-2-3 33,3-2-179,-3-1 55,0-2 22,0-1-355</inkml:trace>
        </inkml:traceGroup>
        <inkml:traceGroup>
          <inkml:annotationXML>
            <emma:emma xmlns:emma="http://www.w3.org/2003/04/emma" version="1.0">
              <emma:interpretation id="{A2AE0A70-76F7-4FB5-A22E-08E561161FF6}" emma:medium="tactile" emma:mode="ink">
                <msink:context xmlns:msink="http://schemas.microsoft.com/ink/2010/main" type="inkWord" rotatedBoundingBox="20163,13125 23292,13047 23308,13701 20179,13780"/>
              </emma:interpretation>
              <emma:one-of disjunction-type="recognition" id="oneOf45">
                <emma:interpretation id="interp225" emma:lang="en-US" emma:confidence="0.5">
                  <emma:literal>constant</emma:literal>
                </emma:interpretation>
                <emma:interpretation id="interp226" emma:lang="en-US" emma:confidence="0">
                  <emma:literal>Constant</emma:literal>
                </emma:interpretation>
                <emma:interpretation id="interp227" emma:lang="en-US" emma:confidence="0">
                  <emma:literal>Conant</emma:literal>
                </emma:interpretation>
                <emma:interpretation id="interp228" emma:lang="en-US" emma:confidence="0">
                  <emma:literal>constants</emma:literal>
                </emma:interpretation>
                <emma:interpretation id="interp229" emma:lang="en-US" emma:confidence="0">
                  <emma:literal>content</emma:literal>
                </emma:interpretation>
              </emma:one-of>
            </emma:emma>
          </inkml:annotationXML>
          <inkml:trace contextRef="#ctx0" brushRef="#br0" timeOffset="237721.1128">15446 11602 1399,'-7'0'268,"-1"0"-16,-5 1-16,-2 5 0,-2-2-32,-2 3-17,3 1-17,-1 2-9,-2 2-17,3-1-10,-1 2-6,-1 1-19,4-1-8,1 1-14,0 1-5,5 0-8,-2 0-5,4 0-2,2-2-4,0 0-5,4 0-2,3 0-4,1 3-6,3-3-17,7-1-24,-1 0-25,2 2-39,3-3-39,2-1 12,1-1-113,2 0-36,5-3-56,-2 1-38,0-3 28,0-3-190,0 1 28,2-2-342</inkml:trace>
          <inkml:trace contextRef="#ctx0" brushRef="#br0" timeOffset="238673.168">15717 11830 1226,'4'-7'287,"-4"0"-10,0 0-25,-4 1-24,3 1-18,-2-2-17,-3 2-17,2 1-11,-2 0-11,-2 1-15,2-1-12,-1 3-11,-1 1-15,-1 0 1,0 0-19,-4 3-9,-2 2-4,3 2-6,-2-1-2,2 1-6,2-1-4,1 2-5,4 3-2,-1 3-1,3-4-2,-1 0 0,3 1-5,1-2-2,0-1-8,0 1-4,1-3-4,3 0-8,1 1-5,-3 0-7,4-1-9,-2 0-5,0-2 5,3-2-25,-2 2 7,3-3 0,-1-1 0,-3 0 5,5-4 1,1 1-2,-1-5 3,5-4 5,-4 1 2,0-4-1,0-1-2,-2-1 16,1 1 9,-4-2 7,4 3 7,-4 0 4,1-2-2,2 4 0,0-3 2,-3 4 1,-1 1-2,2 1-6,-2 2-6,3-1-3,-3 4-1,2 1 1,-2 0-8,3 0-2,-1 1 4,-1 3-3,5 3 1,3 1 2,-2 3-4,-2-3-1,-1 5 1,3 2 0,-1 1-1,0-1 0,-2 3-3,-2-3 5,2 4 4,-1 0-7,0 1 2,-2-2-6,-1-3 4,-1 1 0,-1-2 1,0-2-2,1 0-4,-2-1 8,2-1-2,-2-1 2,-1 0 4,2 0 2,-2-2-4,0 0 5,0-1-2,0 2 1,0-4 0,0 0-1,0 0 2,0 0-2,0 0 3,0-3 2,0 0 6,-2 0 1,2-3 4,0-1-3,0 0 0,0 0-1,0-1 2,0-1 0,0-2-3,6 0-1,-2-3-1,2-3-2,-2 2-2,3 0 0,0 2-2,0 2-5,-1 1 0,-1 0 0,1 3-3,1 0 0,0 4-6,0 0 5,0 1 0,1 1 0,1 1-2,-1 0 0,5 1 1,-1 3 0,1 0-3,0 2 0,1 0-1,0 2 1,-4 2 1,2-3 1,-3 3-2,-2-4 2,3 5 1,-2-4 3,2 0-4,-5 0 2,0-1-2,2-1 2,0 0-1,-3-1 3,2 0 1,-2-1-2,1-1 3,0 0-5,2 1-3,-2-3-4,1 0-6,1-3-5,0 1-6,3-3-23,0-1-9,-1-4-14,1-1-11,0-3-6,0-1-11,-2-1-8,1-1 0,-4 1 12,4-2 3,-4 2 11,0-1 4,-5 2 16,4 3 36,-4 1 14,1 1 11,-1 2-2,0 2 2,0-1-2,0 2-3,0 0-4,0 2 7,-1 0-5,-3 3 2,2 0 2,-1 0 2,-1 0-2,3 3 3,-2 0 3,2 1 8,-4-2-15,4 3-2,-1 2 4,2-1 5,0 1-2,0 0 4,0 1 2,2 0-4,4 3 0,-2 3 3,3 1 10,1 0-14,-1-1-1,0 1 1,2 0-2,-1-2 0,-1 0 18,0 1-22,-1-1 1,1-2 2,-2 1 18,-2-4-19,1 2 0,-4-2 3,5-1 4,-4 0 0,-1 0 3,0-1 2,0-1-3,-1 1-2,-1-1-28,-1 0-36,1 0 6,-3 0-108,3-2-43,-3 2-24,0-2-210,2-1 32,-3 0-511</inkml:trace>
          <inkml:trace contextRef="#ctx0" brushRef="#br0" timeOffset="239516.8432">16509 11727 1552,'-1'-7'282,"1"1"-39,0 1-28,1-1-24,0 0-8,5 1-36,-2 2-15,6-2-7,3 1-18,2 1-16,3 1-25,1 0-21,0 0-22,4-1-19,1 3-15,-2-2-14,1 2-13,-1-1 5,3 1-37,-2 0 7,2 0-10,-1-4 13,-2 2 5,-1 0 12,-1 1 9,-2-1 19,-2-2 2,-4 2 31,-2-2 17,0 1 15,-3 0 5,0 0 11,-1 1-1,-2-3-1,-1 4-1,-2-3-7,1 1-4,-2 1-6,0-1-4,0 1-2,0 1-5,0-1-1,-2 2-1,-1 0 0,2 0-6,-3 2-1,1-1-3,-4 2 0,4 2 8,-3-2-11,5 3 0,-2 0-1,-2 1-1,3 0 4,-2 4 3,0 1 0,1-1-2,3 0 7,-1-2 1,1 1-1,0-2 0,1-1-1,2-1 0,0-1-1,-1 2 2,3-2-2,0-2 0,-2-3-5,4 5-16,0-2-7,-1-3-18,1 0-8,0-3-12,-3-2-6,6 3 0,-2-4-3,2-3 6,0 0 8,-3 0 9,-1-1 22,-1 4 14,-1-3 15,-1 3 9,0-2 9,-3 4 3,4 0-3,-2-1-8,0 2-9,0-1-4,-2 0-7,3 1-5,-2 2 0,-1-2 1,1 3-3,1 0 1,-2 0 0,1 3 0,1 0-1,-2 0 4,2 3-3,1-1-2,-1-1-1,0 2 1,3 2-3,-1 1-17,6 3-7,0 1-7,-2-3-43,7 1 8,-2 1-173,1 2-22,0-5-21,-3 1-52,3-2 27,-2-1-195,-4-4 32,0 0-361</inkml:trace>
          <inkml:trace contextRef="#ctx0" brushRef="#br0" timeOffset="238938.7732">16583 11528 1670,'3'-4'317,"1"1"-42,-1 0-30,-1 1-26,-1 2-18,3 0-16,0 2-24,-4 1-14,6 0-13,-3 1-13,-2 2-13,6 4-10,-4 5-10,4 0-8,0 3-10,-3-1-5,2 2-4,-2-1-5,2 2-8,-3-2-7,1 2-22,-3-2-33,2 0-74,-2 2 9,1-2-125,1-2-39,-2-1-30,-1-1-54,-4-5 28,2 2-202,2-6 35,-1 4-359</inkml:trace>
          <inkml:trace contextRef="#ctx0" brushRef="#br0" timeOffset="239985.5821">17267 11662 1719,'0'-8'303,"0"4"-39,0-3-35,0 2-32,3 0-17,-2 2-26,2 0-17,-1 0-5,-1 3-20,3 0-15,0 0-11,-1 3-9,1-2-4,-1 4-12,3-2-6,-3 2-6,4 4-8,0 3 0,-2 0-7,0 0-7,-1-3 1,0 2 1,0-2-5,-2 1-1,-1-2-2,3-1-1,-2 0-4,0-1 0,-2 1 1,3 0 2,-3-3-2,3 1 3,-3-1-3,0 1 1,0-4-3,0 1-2,0-1 2,0-1-4,0 0-1,0 0 2,-3-1-1,0-2-3,3-2 1,0-2-2,0 1-3,0-1 1,0-4 2,0 4 4,6-5 0,-2-3 0,3-1 0,0-3-7,-3 4 3,6 0-1,-3 0-3,2 1 5,1 3-6,-1-1 0,1 4-2,0 0 0,1 2-4,-1 2 0,0 0 2,0 3-1,2 1 0,-3 0-3,3 1 2,1 3 0,3 0 1,-2 3-2,2 6 2,1-4-1,-4 4 4,2 2-2,-2-4-3,1 4 5,-3 0 0,1 0 1,-3 2 0,1-3-3,1 1 2,2-1-13,-3 2-60,-2-3-26,2 0 9,0 0-120,-4-3-30,2-1-26,-1 0-64,0-2 26,-3-2-194,0-2 32,1 0-360</inkml:trace>
          <inkml:trace contextRef="#ctx0" brushRef="#br0" timeOffset="240516.768">17830 11504 1600,'-1'-3'273,"-3"2"-14,4 1-32,4 0-31,0 0-14,3 0-16,8 0-16,5 0-13,1 0-16,6 0-10,-2 0-17,6 0-21,0-2-16,1 2-53,5 0-48,-2 0 5,1-1-99,-3 1-67,2 0-23,-6-2-46,-2 2-143,-5-3 27,-3 3-442</inkml:trace>
          <inkml:trace contextRef="#ctx0" brushRef="#br0" timeOffset="240298.0345">17959 11251 1360,'3'-8'245,"-1"4"-25,-2 3-13,0-1-19,0 2-16,1 3-9,-1 1-11,0 2-4,0 2-6,0 9-12,0-1-2,-1 5-7,1 3 3,0 2-8,0 0-7,1 0-14,0 3-7,4 0-7,-1 0-6,-3-1-9,6 0-3,-1-1-4,-2 0-6,2-2-1,2 1-1,-1-1-6,2-2-5,-1-2-4,2 1-14,0-4-27,-1-3-20,1 0-33,4-3-39,0-1-32,0-2 13,0-2-158,1-2-36,-4-2-132,0-2 38,-3-1-82,1-2 38,-2-3-326</inkml:trace>
        </inkml:traceGroup>
      </inkml:traceGroup>
      <inkml:traceGroup>
        <inkml:annotationXML>
          <emma:emma xmlns:emma="http://www.w3.org/2003/04/emma" version="1.0">
            <emma:interpretation id="{404F098C-FADD-403F-A1D0-AEDDE21D7848}" emma:medium="tactile" emma:mode="ink">
              <msink:context xmlns:msink="http://schemas.microsoft.com/ink/2010/main" type="line" rotatedBoundingBox="16046,14563 21025,14500 21033,15115 16054,15179"/>
            </emma:interpretation>
          </emma:emma>
        </inkml:annotationXML>
        <inkml:traceGroup>
          <inkml:annotationXML>
            <emma:emma xmlns:emma="http://www.w3.org/2003/04/emma" version="1.0">
              <emma:interpretation id="{28A1E92B-D5AA-4AC2-8A0F-41CBE1EAB8B9}" emma:medium="tactile" emma:mode="ink">
                <msink:context xmlns:msink="http://schemas.microsoft.com/ink/2010/main" type="inkWord" rotatedBoundingBox="16048,14710 16465,14705 16469,14964 16052,14969"/>
              </emma:interpretation>
              <emma:one-of disjunction-type="recognition" id="oneOf46">
                <emma:interpretation id="interp230" emma:lang="en-US" emma:confidence="0.5">
                  <emma:literal>=</emma:literal>
                </emma:interpretation>
                <emma:interpretation id="interp231" emma:lang="en-US" emma:confidence="0">
                  <emma:literal>_</emma:literal>
                </emma:interpretation>
                <emma:interpretation id="interp232" emma:lang="en-US" emma:confidence="0">
                  <emma:literal>I</emma:literal>
                </emma:interpretation>
                <emma:interpretation id="interp233" emma:lang="en-US" emma:confidence="0">
                  <emma:literal>TO</emma:literal>
                </emma:interpretation>
                <emma:interpretation id="interp234" emma:lang="en-US" emma:confidence="0">
                  <emma:literal>To</emma:literal>
                </emma:interpretation>
              </emma:one-of>
            </emma:emma>
          </inkml:annotationXML>
          <inkml:trace contextRef="#ctx0" brushRef="#br0" timeOffset="254234.9011">11074 13138 1693,'-4'5'305,"2"-2"-34,2-3-33,0 2-26,2-2-22,2 1-22,3-1-13,7 0-16,3 0-8,5 0-19,1-1-20,3-1-83,4-1-72,1 2 7,1-3-156,2 4-56,-1 0-182,2-4 33,-4 2-21,0 0-350</inkml:trace>
          <inkml:trace contextRef="#ctx0" brushRef="#br0" timeOffset="254031.7606">11127 12890 1643,'-4'1'276,"4"2"-31,-3-3-26,2 0-21,-1 2-19,1-2-20,1 0-10,0 2-7,1-2-13,2 3 0,3-3-16,2 0-14,-1 0-2,10 0-8,1 0-4,5 0-14,-1 0-5,2 0-4,1 0-8,-2-3-4,2 3-6,-2-2-17,2 2-26,-4 0-45,-1 0-48,-2-2 8,-3 2-144,-2 0-33,-3 2-33,0 0 26,-5 1-241,-1-3 34,-4 1-404</inkml:trace>
        </inkml:traceGroup>
        <inkml:traceGroup>
          <inkml:annotationXML>
            <emma:emma xmlns:emma="http://www.w3.org/2003/04/emma" version="1.0">
              <emma:interpretation id="{3FA0AD74-A083-416F-A2CE-83890A5E6531}" emma:medium="tactile" emma:mode="ink">
                <msink:context xmlns:msink="http://schemas.microsoft.com/ink/2010/main" type="inkWord" rotatedBoundingBox="16991,14551 19331,14521 19339,15137 16998,15167"/>
              </emma:interpretation>
              <emma:one-of disjunction-type="recognition" id="oneOf47">
                <emma:interpretation id="interp235" emma:lang="en-US" emma:confidence="0.5">
                  <emma:literal>Ten-1s</emma:literal>
                </emma:interpretation>
                <emma:interpretation id="interp236" emma:lang="en-US" emma:confidence="0">
                  <emma:literal>Tin-1s</emma:literal>
                </emma:interpretation>
                <emma:interpretation id="interp237" emma:lang="en-US" emma:confidence="0">
                  <emma:literal>In-i)</emma:literal>
                </emma:interpretation>
                <emma:interpretation id="interp238" emma:lang="en-US" emma:confidence="0">
                  <emma:literal>Tin-I)</emma:literal>
                </emma:interpretation>
                <emma:interpretation id="interp239" emma:lang="en-US" emma:confidence="0">
                  <emma:literal>In-I)</emma:literal>
                </emma:interpretation>
              </emma:one-of>
            </emma:emma>
          </inkml:annotationXML>
          <inkml:trace contextRef="#ctx0" brushRef="#br0" timeOffset="254797.3004">12009 12880 1642,'0'-4'239,"3"0"-28,2 1-29,5 0-17,3 0-19,5-2-15,2 1-11,-2-1-19,6 1-20,-3 0-36,3 1-37,-2-1 0,1 3-73,-5-2-41,2-1-17,-2 3-14,-3-2-6,-2 1-3,-3 1-14,0-2-14,-2 2-6,-2 1-6,-2 0-9,-1-2-3,-3 2-6,0 0 22,0 0 54,-3-1 45,0-1 41,-3 0 31,4 2 42,-3-1 44,1 0 20,-1-1 31,-1 0 19,0 0 43,1 0-25,0 2 38,1-2-9,-1 2-5,2 0-10,-1-1-16,1 1-11,0 0 14,2 0 12,-4 0-5,4 0-3,-2 3-10,0 1-13,1 0-7,-3 0-9,3 2-10,-3 0-7,3 5-11,-4 2-7,0 1-9,2 2-8,-2 2-3,1 0-9,-2 0-3,4 4-6,-1-1-4,-3-3-7,3 4-6,-2-2-8,0 0-19,1-1-31,1 2-30,-3-1-88,4-1 14,0 1-159,-1-1-50,4-3-154,0 1 37,0-6-47,0-2 42,4-2-378</inkml:trace>
          <inkml:trace contextRef="#ctx0" brushRef="#br0" timeOffset="255141.0239">12610 12757 1567,'0'-2'260,"0"2"-22,-3 0-18,-1 4-20,-3 3-5,-4 4-11,-2 1-15,0 1-12,-1 4-15,0-2-13,0 3-10,0 2-9,0-1-8,1 2-10,1-2-8,1 4-9,1-2-4,1-1-6,2 1-4,3-1-3,1 1-9,3 0 1,0-2-3,4-1-4,-1-2-17,7 1-5,1-1-36,5-3-38,1 1-47,2-1 8,2-2-141,3-2-47,-3 0-44,3-2 27,-1-2-222,-1-3 44,1-1 27,-1-4-298</inkml:trace>
          <inkml:trace contextRef="#ctx0" brushRef="#br0" timeOffset="255641.0008">12822 12917 1498,'-2'-5'267,"2"2"-39,0-1-29,0 1-17,-1 2-14,1 1-10,0 0-9,0 0-15,0 0-11,0 4-10,0-2-11,0 5-10,1-1-9,1 1-7,-1 1-7,1 7-7,2 0-4,-1 5-7,-2-1-2,5-1 12,-5 0-14,2-3-5,-3 0-5,0-1-1,3-3 6,-2 1-15,1-4-3,-2 0 0,0 0-2,0-1-2,1 1 5,-1-2-1,0-2 0,0-1-1,0 1-4,0-3 0,-1 1-1,1 0-4,0-2-6,-2 0 4,2-4-1,0 3-1,0-5 0,0 2-3,0-3 3,0-1 2,3-4-2,3-2 0,-2-3 1,-1 0 0,4 1-5,1-1 1,0 1 1,2 3-2,0-2-4,0 0 1,0 4-2,0-1 3,1 3-3,-3 0 1,1 3-1,-1-2-2,1 5 0,0 0 6,0 2-9,-2 1 1,0 0-1,3 1-1,-3 2-1,4 3 1,2 0 1,-2 2-2,0 3 1,0 3 3,-1-2-1,-2 1 1,1 2-3,-2-1 3,-1 1 4,-1-2-3,-1 1 2,1-3-1,-4-1 0,0 0-18,1-2-26,-2 0-22,0 1-42,3-2 10,-3-1-111,0 2-34,1-1-32,-1-1-50,0 1 29,1-2-192,1 0 32,-2-2-360</inkml:trace>
          <inkml:trace contextRef="#ctx0" brushRef="#br0" timeOffset="255891.0031">13350 13054 1716,'3'-5'320,"-2"1"-39,5 1-33,-4 1-28,5 1-23,0-2-19,-1 0-20,2 3-15,8-2-12,1-2-10,-2 1-17,5-2-9,-2 2-11,2 0-20,1 0-29,-4-1-30,1 2-31,-1-1-45,-6 1 7,3 1-135,-3-1-51,-1 1-46,-1 1 24,-1-2-235,-2 0 62,1 1-398</inkml:trace>
          <inkml:trace contextRef="#ctx0" brushRef="#br0" timeOffset="256156.5782">13736 12806 1675,'3'-6'343,"-2"2"-45,-1 0-41,2 2-35,0 1-19,0 1-22,-1 0-19,-1 0-17,2 1-11,-1 1-6,-1 1-22,3 2-10,0 2-8,-2 1 0,2 5-14,0 2-9,-1 2-3,3 1-8,-1 0-2,0 0-5,0-1-9,0 2-22,2-1-28,-2-1-38,-2-1-57,3 1 10,0-2-194,0 1-40,-2-3 26,0-1-228,1-4 45,-1 0 40,0-1-357</inkml:trace>
          <inkml:trace contextRef="#ctx0" brushRef="#br0" timeOffset="256437.8194">14157 12707 1141,'10'-3'249,"4"6"-26,0 1-11,4 3-10,-2 3-10,-1 1-14,1 2-10,-1 1-7,-1 2-14,-1 2-2,-1 2-10,-2 1-11,0 2-11,-2 2-10,-3 0-9,-1 0-8,-4-3-5,0 5-6,-4-1-7,-1-3-7,-2 2-2,-1 0-8,-5-2-10,-2-1-24,-1 2-26,-23 26-41,28-41 4,-6 6-152,-29 20-55,12-17-56,21-10 25,-5 2-215,-6 0 41,3 0-394</inkml:trace>
        </inkml:traceGroup>
        <inkml:traceGroup>
          <inkml:annotationXML>
            <emma:emma xmlns:emma="http://www.w3.org/2003/04/emma" version="1.0">
              <emma:interpretation id="{76766447-4827-4228-9CE4-EDC19C35A632}" emma:medium="tactile" emma:mode="ink">
                <msink:context xmlns:msink="http://schemas.microsoft.com/ink/2010/main" type="inkWord" rotatedBoundingBox="19808,14542 20259,14536 20265,14995 19814,15001"/>
              </emma:interpretation>
              <emma:one-of disjunction-type="recognition" id="oneOf48">
                <emma:interpretation id="interp240" emma:lang="en-US" emma:confidence="0.5">
                  <emma:literal>t</emma:literal>
                </emma:interpretation>
                <emma:interpretation id="interp241" emma:lang="en-US" emma:confidence="0">
                  <emma:literal>+</emma:literal>
                </emma:interpretation>
                <emma:interpretation id="interp242" emma:lang="en-US" emma:confidence="0">
                  <emma:literal>x</emma:literal>
                </emma:interpretation>
                <emma:interpretation id="interp243" emma:lang="en-US" emma:confidence="0">
                  <emma:literal>X</emma:literal>
                </emma:interpretation>
                <emma:interpretation id="interp244" emma:lang="en-US" emma:confidence="0">
                  <emma:literal>*</emma:literal>
                </emma:interpretation>
              </emma:one-of>
            </emma:emma>
          </inkml:annotationXML>
          <inkml:trace contextRef="#ctx0" brushRef="#br0" timeOffset="257859.607">14832 13022 1641,'-4'-3'319,"4"-2"-42,0 2-32,4-1-27,1 1-22,5-2-21,5 2-20,3-2-12,3 2-15,0 0-16,7 1-21,1 0-30,-1 1-42,5 0-92,1 1 7,0-3-146,-2 3-51,6 0-136,-3 0 31,-1 0-98,-2 0-365</inkml:trace>
          <inkml:trace contextRef="#ctx0" brushRef="#br0" timeOffset="257656.4792">14931 12722 1824,'1'-1'283,"5"1"-23,-3 0-17,1 1-20,0 3-16,-3 1-6,6 4-13,0 5-16,-1 2-16,1 0-17,0 5-13,-3-2-13,3 3-11,-1-1-9,-2 1-6,2 1-9,-2 2-6,2-5-6,-1 2-6,-2 1-10,1-2-12,-1 2-29,1-4-37,-2-1-39,-2-3-39,1 0 10,-1-2-164,0-3-44,0 1-96,-1-3 33,-1 1-147,-2-4 36,1 0 42,-1-2-320</inkml:trace>
        </inkml:traceGroup>
        <inkml:traceGroup>
          <inkml:annotationXML>
            <emma:emma xmlns:emma="http://www.w3.org/2003/04/emma" version="1.0">
              <emma:interpretation id="{6774218D-21C1-4BAA-832F-B7E8AC95873E}" emma:medium="tactile" emma:mode="ink">
                <msink:context xmlns:msink="http://schemas.microsoft.com/ink/2010/main" type="inkWord" rotatedBoundingBox="20629,14540 21025,14535 21031,14937 20634,14942"/>
              </emma:interpretation>
              <emma:one-of disjunction-type="recognition" id="oneOf49">
                <emma:interpretation id="interp245" emma:lang="en-US" emma:confidence="0.5">
                  <emma:literal>C</emma:literal>
                </emma:interpretation>
                <emma:interpretation id="interp246" emma:lang="en-US" emma:confidence="0">
                  <emma:literal>c</emma:literal>
                </emma:interpretation>
                <emma:interpretation id="interp247" emma:lang="en-US" emma:confidence="0">
                  <emma:literal>€</emma:literal>
                </emma:interpretation>
                <emma:interpretation id="interp248" emma:lang="en-US" emma:confidence="0">
                  <emma:literal>.</emma:literal>
                </emma:interpretation>
                <emma:interpretation id="interp249" emma:lang="en-US" emma:confidence="0">
                  <emma:literal>(</emma:literal>
                </emma:interpretation>
              </emma:one-of>
            </emma:emma>
          </inkml:annotationXML>
          <inkml:trace contextRef="#ctx0" brushRef="#br0" timeOffset="258234.5452">15939 12768 1664,'1'-4'276,"-1"-1"-33,-1 0-22,-3 0-19,1 0-21,-4 0-14,-3 0 6,0 0-11,-4 1-10,0 0-12,-1 1-13,1 3-11,-5 0-10,1 4-5,3 0-8,-2 2 0,-1 2-13,1 3-9,-2 0 1,7 1-8,-4 3-4,4 0-5,2 1 0,0 1-6,3 0-1,0 1-6,4-1 0,3 3 2,2-1-5,5 1 2,1 0-7,2 0 0,3-2-4,2 0-5,2-3-18,3 0-17,1-2-27,0-2-26,5 1-33,1-4-84,0-1 20,-2-2-132,3-2-33,0 0-87,-3-1 33,-2-2-140,-2-3 35,-1 0 35,-5-1-302</inkml:trace>
        </inkml:traceGroup>
      </inkml:traceGroup>
    </inkml:traceGroup>
    <inkml:traceGroup>
      <inkml:annotationXML>
        <emma:emma xmlns:emma="http://www.w3.org/2003/04/emma" version="1.0">
          <emma:interpretation id="{38D8D0F0-2E7F-412A-8847-68841DC90187}" emma:medium="tactile" emma:mode="ink">
            <msink:context xmlns:msink="http://schemas.microsoft.com/ink/2010/main" type="paragraph" rotatedBoundingBox="7413,15897 28711,15181 28789,17500 7491,18215" alignmentLevel="2"/>
          </emma:interpretation>
        </emma:emma>
      </inkml:annotationXML>
      <inkml:traceGroup>
        <inkml:annotationXML>
          <emma:emma xmlns:emma="http://www.w3.org/2003/04/emma" version="1.0">
            <emma:interpretation id="{34800A50-F448-47E1-86E2-A340EBDE7FE6}" emma:medium="tactile" emma:mode="ink">
              <msink:context xmlns:msink="http://schemas.microsoft.com/ink/2010/main" type="line" rotatedBoundingBox="7413,15897 28711,15181 28748,16264 7449,16980"/>
            </emma:interpretation>
          </emma:emma>
        </inkml:annotationXML>
        <inkml:traceGroup>
          <inkml:annotationXML>
            <emma:emma xmlns:emma="http://www.w3.org/2003/04/emma" version="1.0">
              <emma:interpretation id="{E0D49B7A-86CC-4E23-ADF1-3CFEF8192BA2}" emma:medium="tactile" emma:mode="ink">
                <msink:context xmlns:msink="http://schemas.microsoft.com/ink/2010/main" type="inkWord" rotatedBoundingBox="7428,16040 9103,16047 9099,16738 7425,16730"/>
              </emma:interpretation>
              <emma:one-of disjunction-type="recognition" id="oneOf50">
                <emma:interpretation id="interp250" emma:lang="en-US" emma:confidence="0.5">
                  <emma:literal>Base</emma:literal>
                </emma:interpretation>
                <emma:interpretation id="interp251" emma:lang="en-US" emma:confidence="0">
                  <emma:literal>Bare</emma:literal>
                </emma:interpretation>
                <emma:interpretation id="interp252" emma:lang="en-US" emma:confidence="0">
                  <emma:literal>Bane</emma:literal>
                </emma:interpretation>
                <emma:interpretation id="interp253" emma:lang="en-US" emma:confidence="0">
                  <emma:literal>Barre</emma:literal>
                </emma:interpretation>
                <emma:interpretation id="interp254" emma:lang="en-US" emma:confidence="0">
                  <emma:literal>Bae</emma:literal>
                </emma:interpretation>
              </emma:one-of>
            </emma:emma>
          </inkml:annotationXML>
          <inkml:trace contextRef="#ctx0" brushRef="#br0" timeOffset="277514.3865">2447 14308 1278,'1'-3'222,"1"1"-15,1 2-8,-2 2-19,2 1 10,-2 2-41,5 5-6,-2 2-9,0 1-9,2 7-9,-2-1-9,2 2-4,1 5-7,-4 1-7,4 2-5,-3-2-6,1 2-11,1 0-7,-2-1-6,1 2-1,-1-2-7,-1 0-6,-1-1-1,3-1-6,-3-2 0,1 0-2,1-3-1,-4-3-8,0-1 5,2-4 2,-1 0 3,1-4 2,-2 0 7,0-3 11,0 2 10,0-5-4,0 0-6,0-2-7,-3-1-4,1-3-4,2 0-7,-5-3-12,1-6-9,-5-3-8,2-2 3,-1-2-3,-1-3-3,1-2-1,1-3 0,-3-1-4,2-1 11,-1 2-5,4-3-1,-1 2-4,2-3 4,-1 3-3,4 1 0,-2 0 1,3-2-2,0 4 0,0 1-3,3-2 1,-2 4-2,5 2 0,-2-2 1,5 2-5,1 0 3,-2 4 1,3 0-3,6 5 1,-4 0-1,1 0-4,3 5 3,-2 1 0,2 2 2,-4 3-2,-1 0 0,-2 2-5,4 3 7,3 2 1,-4 4 1,1 0 4,-2 2-1,-3 2-1,0 0 1,1 2-1,-1-1 3,-4-1-3,0 3 3,-3-5-4,0 1 4,-1-3 0,-1 1 1,0-3-2,0 0-1,-1 0 7,-2 0 0,2-4 5,1 1-5,-3-1 4,3 2 1,-2-3 2,1 1 3,-2 1-3,3-3 2,0 0-7,0-1-3,0-1 4,0 1-16,0-1 1,4 2 0,2-3 0,0 0-3,2 0 0,-1 1 4,1-1-7,1 0-4,-1 2 8,6-1-2,0 3 2,5 0 13,-4 3-13,1 1 0,0 3 1,-3 0 5,0 1-1,-1 3 1,-2-3 1,-1 5 4,-5-2 0,-1 0 6,-3-3 0,0 2-1,-2 1 4,-3 1 13,-4 3-13,-1-3 12,-4-2-10,2 1-1,-4-2-1,2 1 5,-6-2 0,2-1-7,-1-3 5,0 1 3,1-1 1,0-4 2,1 2 0,0-4-2,2 1 3,1-3-2,4 0-10,0 0-15,2 0-15,3-3-50,-3 3 5,6-2-162,0-2-16,2 1-27,2-2-18,3 0-94,2-2 30,4-1-590</inkml:trace>
          <inkml:trace contextRef="#ctx0" brushRef="#br0" timeOffset="278608.1026">3218 14499 1259,'0'-5'242,"-3"1"-32,2 1-27,1-3-29,-6 4-15,2 1-9,0 1-22,-1 0-11,1 0-4,-1 1-14,-1 1-11,2 4 0,-2-3-10,-1 5-2,0 3-2,0 1-2,2 3-4,0-2 1,1 2-9,4-4 4,0 2 1,0-1-2,3-2-1,-2 1-7,4-1 6,0 5-1,2-1 0,0-2 3,0 0-3,0-1-3,2-4 3,-1 0-5,-2-2 1,2-2 14,-2 0-18,2-3 3,-2 0-3,-1-1-8,1-1-4,1-1-4,-1-1-7,-2-1-3,0 1-8,3-5 1,0-2 0,-1-3 0,-1 1-6,1 0 0,-2 0 1,-1 1 3,1 1 0,-2-1 3,-1 4 5,2 0 9,-2 0 8,1 1 20,-1 0-10,-1 1-1,1 1-9,-1 0-7,5 1-8,-5-2-4,0 3-6,0-1-2,0 1 1,0 1-1,0 2 2,0 0-3,1 0-3,-1 0 7,0 4 0,3-1 0,-2 2 1,3 1 1,-4-2-4,5 3 4,-1 1 1,0 2 2,2-1-2,-1 5 1,4-1 2,-2-2 2,0 0 0,0-2 17,-2 0-21,2-3 4,-2 0-5,3 3 1,0-3 2,0 2-2,1-5-4,-3 0-11,1 0-14,0-3-4,1 0-8,-2-2 1,1-1-5,3-4 5,0-1 2,0-2 8,-1-1 12,0-1-9,-1-1 3,-1 0 4,2-2-3,-7 2 16,1 0-11,-1 0 4,1 1-3,-3 4 4,0-2 12,1 2 4,-1 1 8,0 0 0,0 1 0,0 0-5,0 0-5,0 1-7,0 1-4,0-1-7,3 1-1,-3 2 2,1-1 17,1 2-16,0 1-1,0 0 4,2 0 1,2 4 2,1-2-1,2 3 2,3 3 1,0 0 0,2 2 2,-1 2-5,2 1 3,-3-1 3,2 3-2,-2-1 3,1 3 14,0-2-13,-1 0 0,-2 0 7,-2 0-3,2-1 5,-4 1-7,-2-2 6,0-2 1,-2 0 0,-2 0-4,0-3 5,0 0-3,-2 1 2,1-3 0,-2 1 5,0 0 0,1-3-4,-3 1 5,2-1 1,1-1 1,-3 0-2,3-1-9,-1-2-7,0 0-3,3 0-6,-3-2-4,3 0-4,0 1-7,3-4-3,-2 0 5,6-3 1,0-2-2,3 0 8,3-3-2,0 0 3,2 1 1,-4-1 3,3 0 2,2 0-1,-1 1 1,1 0 1,-1 1 5,-1-1-1,2-1 6,-1 2-1,-4-3 0,3 3 5,-1-2 1,-3 1 2,-2 1-3,-1-1-1,2 3 5,-4 0 5,1 3 3,-3-5 19,-2 4-13,0-1-7,1 5 4,-1-3 0,-1 1-4,0 0-1,0 0-5,-3-1-2,1 3-1,2-1-3,-6 0 1,2 3-1,0-1-3,-1 2 3,1 0-2,-1 0 0,-1 0-2,2 3-2,-3 1 19,0 3-15,-2-1 0,4 3 4,-5-1-6,4 2 4,2-2 1,1 1 1,0 0 12,2 0-11,1 0-4,0 1 7,4 5-1,2 0-7,1 0-3,3-3-43,0 3-38,2-1 8,2 0-116,3-4-28,0 0-56,1 0-148,2-3 33,4-2-74,0-2-308</inkml:trace>
        </inkml:traceGroup>
        <inkml:traceGroup>
          <inkml:annotationXML>
            <emma:emma xmlns:emma="http://www.w3.org/2003/04/emma" version="1.0">
              <emma:interpretation id="{3BB4DEA1-2A46-4044-BF25-C6DD77684B71}" emma:medium="tactile" emma:mode="ink">
                <msink:context xmlns:msink="http://schemas.microsoft.com/ink/2010/main" type="inkWord" rotatedBoundingBox="9404,16126 11102,16095 11110,16501 9411,16532"/>
              </emma:interpretation>
              <emma:one-of disjunction-type="recognition" id="oneOf51">
                <emma:interpretation id="interp255" emma:lang="en-US" emma:confidence="0.5">
                  <emma:literal>care:</emma:literal>
                </emma:interpretation>
                <emma:interpretation id="interp256" emma:lang="en-US" emma:confidence="0">
                  <emma:literal>Care:</emma:literal>
                </emma:interpretation>
                <emma:interpretation id="interp257" emma:lang="en-US" emma:confidence="0">
                  <emma:literal>case:</emma:literal>
                </emma:interpretation>
                <emma:interpretation id="interp258" emma:lang="en-US" emma:confidence="0">
                  <emma:literal>Carl:</emma:literal>
                </emma:interpretation>
                <emma:interpretation id="interp259" emma:lang="en-US" emma:confidence="0">
                  <emma:literal>carl:</emma:literal>
                </emma:interpretation>
              </emma:one-of>
            </emma:emma>
          </inkml:annotationXML>
          <inkml:trace contextRef="#ctx0" brushRef="#br0" timeOffset="280951.7686">6079 14369 1257,'3'0'228,"-1"0"-15,-2 0-17,2 1-21,-2 2-16,2-2-15,-1 1-9,1 0-18,-1-1-10,0 2-8,2-1-11,-3 1-1,2-1-9,1 2-5,-3-3-5,1 1 5,-1-1 4,1 1 15,-1-2 10,3 0-7,-3 0-5,0 0-12,0 0-6,0 0-8,0-2-7,0 1-7,0-1-5,2 1-5,-1-3 0,-1 1-5,0-1 1,0 3-1,0-2-1,0 1-2,0-4 4,0 5-6,0-2-3,0 1-8,0 0-2,0-1-4,0 0-6,0 2-9,0 1-9,0-2-6,0 2-33,0 0-32,0 0-48,0 0 11,0 2-170,0 1-50,0-2 28,0 3-208,0-1 45,0 1 32,-1 2-318</inkml:trace>
          <inkml:trace contextRef="#ctx0" brushRef="#br0" timeOffset="281264.2718">6102 14631 1391,'0'6'273,"1"-2"-25,-1 0-25,3 0-24,-3 1-16,0-1-7,0-1-29,2 0-21,-1 0-3,-1-1-10,1 1-2,-1 0 3,2-3 6,-2 3 1,0-2 5,0 1 1,0-1 7,0-1-13,0 0-12,0 0-13,1 0-9,-1 0-10,0-1-4,0-1-11,0 1-7,0-2-4,0 3-6,0 0-4,0-3-8,0 2-17,0-1-16,0 2-23,0-2-65,3 2-32,-3 0-20,0 0 13,1 0-129,1 0-38,-1 0-46,-1 0 30,2 2-214,0 0 42,-2-2 29,2 0-305</inkml:trace>
          <inkml:trace contextRef="#ctx0" brushRef="#br0" timeOffset="278920.5786">4586 14322 1341,'-16'7'251,"2"4"-26,-4-3-23,2 7-8,2-2-21,0 0-9,2 0-20,0 1-17,3 2-11,0-2-11,2 1-5,0 2-12,1-2-9,2-2 1,1 3-1,3-1-4,0-1-5,2 1-4,1-6-5,1 4-4,4 2-7,2-4-12,0 2-17,3-3-31,2-2-42,5-1 7,1-1-144,0-3-22,1 0-14,-1-1-16,2-2-1,1-3-14,-2 0-45,2-3-481</inkml:trace>
          <inkml:trace contextRef="#ctx0" brushRef="#br0" timeOffset="280014.3244">4835 14564 588,'10'-13'140,"-1"1"23,-2 2 8,-3 0 20,-1 2-25,-2-2 48,-1 3-8,0 0-3,-1-1-26,1 4-10,-4-1-27,-1-1-1,1 3-16,0 0-10,-2 0-11,1 2-7,-2 1-8,0 0 1,1 0-15,-2 1-16,-1 2 4,-1 3-6,-1 2-3,1-1-3,-1 4-6,0-2-3,2 5-3,4-1 3,-4 0-9,5-1 11,0-1-12,1 0-5,3-1 1,0 0-1,0 0-1,0-3 1,0 1-3,3-1 2,0-1 1,1 0 1,0-2 0,2 0-2,-1 0-3,1-1 3,1 1 4,0-2-15,0-2-7,0 0-7,0-2-5,4-3 0,1-1 3,-1-2-1,-1-2 3,-1-3 1,0 4-3,-1-4 2,-2-1-1,0 3-5,-1-1 5,-1 3 2,1-1-3,-4-2 1,0 3-1,1 2 7,-1-2 9,2 1 6,-3 1 10,1-1-1,-1 2-2,0-1 1,2 2-5,-1-1-3,-1 0 2,0 3-13,0-2-5,2 1-6,-1 4 1,-1-2 1,0 1 0,3 1 0,-3 0 0,0 0 1,1 0 0,-1 1 8,2 1-11,-1 1 3,0 1-2,4 1 2,-4 1 2,2-1-1,-2 1 2,3 4 0,2 0 1,0-2 2,1 0 3,-3 1-9,2-3 7,-2 1-3,0-2 3,2-2 2,-2 0 0,0 1-1,2-1-9,-1-3-15,2 4-7,-1-4-10,1 0-14,0-4-12,0 2-6,1-3-8,4-1-9,-1-3 0,-1 0 5,-1-3 6,1-1 0,-1 0 5,-4-2 11,4 1 1,-5 3 4,2-3 5,-5 0 3,2 3 6,-2 1 3,3-1 6,-4 3 8,0-1 28,0 2 10,0-1 11,0 1 2,0 1-9,0 1-3,0-2-5,0 2-10,0 2 0,0-2-1,0 2-2,0 1-2,0 1-2,0 1 5,0 0-4,0 0-2,0 0 3,0 1-1,0 3 6,0-1-3,0 0-1,2 2 0,3 5 6,1 1 4,0-1 5,1 2-3,1 1-3,1-1-2,-1 1 5,2 0 13,0-1-19,1 4 2,2-2-5,-4 1 3,3 0 2,-1-1-2,-1 1-1,-1-3 0,1 3 15,-1 0-15,-2-2-1,1 0 2,-4-3-3,-1-1 0,3 2 1,-3-4 4,-1-1 9,-2 1-15,0 0 5,0-3-6,0 2 3,0-1 2,-4-2 1,3 1-2,-2 0-1,0-2 8,0 1-3,1-1 11,0-2-18,-1 0 0,2 0-8,0 0-2,-2 0-19,3-2-6,0 1-4,0-3-7,3-1-20,-2 0-6,3-1 9,2-4 9,4-2 3,2 1 4,-1-3-9,1 2 8,-1-2 8,3 1-2,-1 2 10,2-1 0,-2-2 5,-2 3 2,3-1 18,-4 1 6,1 1 4,0 1 6,-2 0 8,-2 0 20,1 1-11,-4 2-4,2-1 8,-5 1 4,2-1 6,0 0 3,0 1 7,-3 0-1,0 0-2,0 0 4,0-1-6,0 1-4,-4 1-1,2-2-2,-2 2 0,1 0 0,-1 0-7,-2 2-5,1 0 1,-1-1 2,2 2 0,-5 2-6,4 0 3,-1 0-1,1 4 2,-7 1-3,3 3-2,-3 1 1,1 2-6,4 1 4,1 1-1,2 1 3,-1 0-4,2 1 8,1-3-8,2 5 0,5-2-3,0 0-15,1 0-17,2-1-33,1 1-52,1-3 10,1-1-142,3-1-44,0 1-45,1-5 26,4 0-216,-1-4 36,0 1-406</inkml:trace>
        </inkml:traceGroup>
        <inkml:traceGroup>
          <inkml:annotationXML>
            <emma:emma xmlns:emma="http://www.w3.org/2003/04/emma" version="1.0">
              <emma:interpretation id="{EEB6102E-7A29-4141-906D-E724E313A220}" emma:medium="tactile" emma:mode="ink">
                <msink:context xmlns:msink="http://schemas.microsoft.com/ink/2010/main" type="inkWord" rotatedBoundingBox="11480,16065 12912,15988 12955,16788 11523,16864"/>
              </emma:interpretation>
              <emma:one-of disjunction-type="recognition" id="oneOf52">
                <emma:interpretation id="interp260" emma:lang="en-US" emma:confidence="0.5">
                  <emma:literal>FC)</emma:literal>
                </emma:interpretation>
                <emma:interpretation id="interp261" emma:lang="en-US" emma:confidence="0">
                  <emma:literal>IC)</emma:literal>
                </emma:interpretation>
                <emma:interpretation id="interp262" emma:lang="en-US" emma:confidence="0">
                  <emma:literal>FCL]</emma:literal>
                </emma:interpretation>
                <emma:interpretation id="interp263" emma:lang="en-US" emma:confidence="0">
                  <emma:literal>FCI)</emma:literal>
                </emma:interpretation>
                <emma:interpretation id="interp264" emma:lang="en-US" emma:confidence="0">
                  <emma:literal>FCD)</emma:literal>
                </emma:interpretation>
              </emma:one-of>
            </emma:emma>
          </inkml:annotationXML>
          <inkml:trace contextRef="#ctx0" brushRef="#br0" timeOffset="281748.5566">6508 14457 1063,'0'-3'166,"1"1"-23,3 0-14,5 2-9,-4 0-12,8 0-14,7 0-5,-2 0-12,3 0-2,1 0-10,5 0-21,0 0-35,-1 0-31,3 0-17,-1 0-21,-5 0-19,1-1-11,-1-2-12,-2 0-22,-4 0-41,-2-3-141,-5 4 17,-2-3-128</inkml:trace>
          <inkml:trace contextRef="#ctx0" brushRef="#br0" timeOffset="281998.5503">6850 14397 363,'-3'0'288,"-1"0"49,0 2-32,0 1-22,2 0-19,-3 2-31,1 1-8,-1-2-16,3 3-12,-3 0-16,4 0-15,-3 6-13,2 1-17,-3 2-6,1-1-14,1 1-10,-1 1-10,-1 4-10,2-5-9,1 2-7,-3 0-4,4 0-10,-3-1-1,2 3-6,2-1-4,-4-1-9,1-1-19,2-3-24,0 1-31,-2-3-24,3-1 4,-2-1-148,2-2-37,-1 2-45,1-3 27,0 0-265,0-1 36,0-1 36,0-2-306</inkml:trace>
          <inkml:trace contextRef="#ctx0" brushRef="#br0" timeOffset="282420.3822">7217 14331 1744,'-2'-6'330,"0"1"-37,0 0-36,-2 0-27,1 2-15,-1 1-18,-2 2-13,-1 2-14,-3 2-19,-2 3-10,-1 3-14,-1 3-14,0 1-16,-1 1-2,1 4-8,1-1-9,0 5-8,2-1-3,4-1-8,-1 2-2,2 2-3,2-2-4,1 2-4,3-2-5,3 1-3,1 0 0,2-1-2,3-2-4,6 0-15,0 0-18,2-4-22,1 0-38,5-1-38,-1-4-63,3 0 14,-1-4-161,1 0-41,-1-3-136,0-1 37,0-4-59,-3-6 33,-1 0-394</inkml:trace>
          <inkml:trace contextRef="#ctx0" brushRef="#br0" timeOffset="282748.5506">7509 14455 1710,'1'-5'371,"3"0"-36,-4 0-37,0 2-34,0-2-27,0 3-26,0-1-30,0-1-21,0 3-13,0 1-16,0 0-10,0 0-21,0 1-1,0 6-12,2-3-8,-1 2-6,-1 0-9,0 3-10,2 0 3,-2 0-6,0 1-5,1 5-4,0 2-3,2 3-15,0-4-22,-2 0-26,1-2-32,1-2-37,-2-2-52,0 0 14,1-2-138,-1-2-48,3 0-110,-4-2 36,5-1-123,-2-3 33,-1 0 37,1 0-303</inkml:trace>
          <inkml:trace contextRef="#ctx0" brushRef="#br0" timeOffset="283342.203">7745 14203 1241,'-3'-2'251,"1"-1"-17,2 1-11,0 2-13,0-1-11,0-1-14,0 0-9,0 1-13,0 1-6,0-1-5,0 1-13,0-3-9,0 2-13,0 1-13,0-2-6,0 2-11,0-2-9,0 2-4,0-2-4,0 2-4,2 0-9,1 0-6,-2 0-4,3 0-4,1 2-13,0 0 5,2 4-6,6 0-1,-1 2-2,0 0-2,2 2-4,0 3 1,1 0-5,2 3-2,-4 1 1,2 3-2,-2 2 1,-2 2-3,0 0 1,-2 2 0,-5 0 1,0 4-1,-3-3-4,-1 5 6,-2-4-5,-11 46-3,-5-29-10,-2-4-8,-4-1-21,-1-3-24,3-2-10,-4-2-23,1-5-26,1 0 10,13-18-104,-6 5-48,0-2-52,0 2 28,2-4-244,-2-1 40,3-1 35,4-5-309</inkml:trace>
          <inkml:trace contextRef="#ctx0" brushRef="#br0" timeOffset="285498.2927">6797 14438 1073,'-1'0'165,"-4"0"-9,4 2-12,-2-2-11,0 0-8,2 0-13,-1 0-11,1 0-11,1 1-10,-1-1-3,-1 0-10,-1 0-5,2 0-5,1 0-8,-1 0-4,1 0-4,-2 0-4,2 2-2,-1-2 2,1 0-2,-2 0-2,2 0-7,0 0-4,0 0-4,0 0 1,0 0-11,0 0-3,0 0 15,0 0 2,0 0 2,0 0 3,2 0 5,1 0 3,2 0 18,-1 0-17,2 0 2,3 0 7,-4 0 4,4 0 0,-2 0 3,0 0-6,2 0 2,-4 0-3,2 0 11,-2-2-12,1 2 2,0-1-3,-2 1 3,1 0 1,0 0 0,0 0-2,-1 0 1,-1 0-10,0 0-3,1 0 3,-2-2-1,0 2-7,0 0-1,1-1-8,-2 1-20,0 0-28,2 0-41,-3 0 5,2 0-193,0 0-43,0 0-125,-1 0 38,-1 0-92,3 0-409</inkml:trace>
        </inkml:traceGroup>
        <inkml:traceGroup>
          <inkml:annotationXML>
            <emma:emma xmlns:emma="http://www.w3.org/2003/04/emma" version="1.0">
              <emma:interpretation id="{43A5DB27-B07D-4309-841A-0678BA96F8C1}" emma:medium="tactile" emma:mode="ink">
                <msink:context xmlns:msink="http://schemas.microsoft.com/ink/2010/main" type="inkWord" rotatedBoundingBox="13206,16388 13541,16307 13590,16509 13255,16590"/>
              </emma:interpretation>
              <emma:one-of disjunction-type="recognition" id="oneOf53">
                <emma:interpretation id="interp265" emma:lang="en-US" emma:confidence="0.5">
                  <emma:literal>=</emma:literal>
                </emma:interpretation>
                <emma:interpretation id="interp266" emma:lang="en-US" emma:confidence="0">
                  <emma:literal>_</emma:literal>
                </emma:interpretation>
                <emma:interpretation id="interp267" emma:lang="en-US" emma:confidence="0">
                  <emma:literal>I</emma:literal>
                </emma:interpretation>
                <emma:interpretation id="interp268" emma:lang="en-US" emma:confidence="0">
                  <emma:literal>-</emma:literal>
                </emma:interpretation>
                <emma:interpretation id="interp269" emma:lang="en-US" emma:confidence="0">
                  <emma:literal>.</emma:literal>
                </emma:interpretation>
              </emma:one-of>
            </emma:emma>
          </inkml:annotationXML>
          <inkml:trace contextRef="#ctx0" brushRef="#br0" timeOffset="284404.6106">8226 14569 1700,'-3'0'289,"3"0"-20,0 0-25,2 0-22,1 0-21,-1-2-15,6 2-20,0 0-16,5-1-15,8-1-11,-5-2-14,7 3-9,-1-3-11,-1 3-9,3-2-4,-1-1-9,-4 1-8,3 2-5,-3-3-8,-1 1-10,-2 2-23,-5-3-32,2 2-43,-2 1 5,-4 1-233,1 0-48,-3 0 29,0-4-237,-3 4 48,-1 0 34,-1 0-348</inkml:trace>
          <inkml:trace contextRef="#ctx0" brushRef="#br0" timeOffset="284607.7207">8274 14714 1756,'0'2'318,"0"1"-31,3-2-28,1-1-33,0 0-22,5 0-21,-1 0-21,8 0-16,-1 0-16,7 0-11,-2 0-16,3-1-47,0-1-45,-1 1-56,-4 1 4,0-4-182,0 4-56,-5-2-115,-2 1 36,-1-2-125,-2 2 30,-2 0-297</inkml:trace>
        </inkml:traceGroup>
        <inkml:traceGroup>
          <inkml:annotationXML>
            <emma:emma xmlns:emma="http://www.w3.org/2003/04/emma" version="1.0">
              <emma:interpretation id="{915A75F2-2F99-4093-9410-83A2E05E5827}" emma:medium="tactile" emma:mode="ink">
                <msink:context xmlns:msink="http://schemas.microsoft.com/ink/2010/main" type="inkWord" rotatedBoundingBox="14011,15997 16464,15915 16490,16672 14036,16755"/>
              </emma:interpretation>
              <emma:one-of disjunction-type="recognition" id="oneOf54">
                <emma:interpretation id="interp270" emma:lang="en-US" emma:confidence="0.5">
                  <emma:literal>Constant</emma:literal>
                </emma:interpretation>
                <emma:interpretation id="interp271" emma:lang="en-US" emma:confidence="0">
                  <emma:literal>Coniston</emma:literal>
                </emma:interpretation>
                <emma:interpretation id="interp272" emma:lang="en-US" emma:confidence="0">
                  <emma:literal>Common</emma:literal>
                </emma:interpretation>
                <emma:interpretation id="interp273" emma:lang="en-US" emma:confidence="0">
                  <emma:literal>Lonstein</emma:literal>
                </emma:interpretation>
                <emma:interpretation id="interp274" emma:lang="en-US" emma:confidence="0">
                  <emma:literal>common</emma:literal>
                </emma:interpretation>
              </emma:one-of>
            </emma:emma>
          </inkml:annotationXML>
          <inkml:trace contextRef="#ctx0" brushRef="#br0" timeOffset="287998.0986">9320 14277 1546,'-8'-4'267,"-2"4"-15,-3 0-19,-4 1-16,-1 4-21,0 0-24,-2 1-6,1 3-12,-3 0-15,6 3-6,-5 1-20,5 0-11,1 3-8,1-2-9,1 3-10,2-3-5,1 2-8,0 1-6,3 0-4,4-1-2,2 1-3,1-5-8,3 3-6,2 3-21,4-4-17,-2 3-22,5-5-36,1 3-48,2-1 11,5 0-126,1-4-27,4 0-18,-4 0-4,3-1-15,2-3-50,-1 0 27,-1-3-586</inkml:trace>
          <inkml:trace contextRef="#ctx0" brushRef="#br0" timeOffset="289091.7814">9476 14598 1084,'4'-10'295,"-4"4"-28,0-3-12,-3 2-23,2-2-19,-3 3-17,-1-6-16,-3 4-17,-2-2-3,3 0-29,-4 4-10,1 0-15,0 3-8,-1 1-10,1 1-10,0 1-8,2 1-7,0 1-10,-1 0-4,-2 2 6,0 2-14,1-1-5,1 1-2,1 3-4,2-2 4,2-3-6,1 4-3,-1-1-4,4 1-4,0-1-3,3-1 5,0 2-17,-2-1-4,5 3-13,-1 0-2,2-2 7,0-1-14,-1-1-1,1 1 3,-1-4 0,-1 2 2,1-3-1,-2-1 2,3-1 2,-1 0 5,2 0 1,-2-1 6,-1-2-2,4-4 7,1-1 8,1-1 4,-3-5 7,1 3-1,-1 0 3,-1-1-2,0 1 2,-1 2 5,-2-1 6,-1-1-8,3 3-1,-4 1 1,1 1-3,0 0 1,0 0-1,-2 0-4,2 1-8,0 0-6,-2 1 2,2 0-2,0 2-9,0-1 6,-1 3-2,1 0 4,1 0-2,2 2-2,-2-1 0,2 2 0,1 5 0,4 1-1,-1 0 2,-3 3-6,1 2 6,1-3 1,-2 3-2,0 0 12,0 0-12,-3-3-2,0 0 0,1 2 1,0 2-1,-2-1 0,1-3-1,-2-1 0,-1-1-3,2-2 5,-2 0 3,1 0-1,-2-2 2,0-2 0,0-1 0,0 2 5,-3-2 0,3 0 0,-3-2 2,2 0 0,-1 0 1,1 0-3,-1 0 0,1-2-2,1 0 3,0-2-2,0 2-1,0-3 2,0 1-2,0-4-1,0 2-2,0 0-1,3-3 4,-2 1-3,1-1 1,-1 1-2,6-2 3,-1 0 1,2-4 7,-4 3-10,2 3-1,-2 1-1,-1-2-1,4 3 9,-4 0-11,2 3 0,1 0-1,-2 0-1,2 1 0,-1 0 10,2 2-10,-2 0-1,2 2 1,-2 0-1,1 0 10,-1 0-9,0 2 0,2 1 1,-4 0-3,5 3 2,-1 3 11,0-1-10,-1 2 1,-1-1 0,1-4 1,-5 3 4,5 1-3,-2 1 0,-1-1 2,0-2-1,1-1 1,-1 0 1,0-3 1,-3-1 4,2 2-1,1-1 3,0-2 10,0 1-12,0-2-1,-1-2 0,3 0-15,0 0-6,-1-2-8,2-2-12,0 1-8,2-4-2,0-1-1,2-2 1,2-3 5,-3 0-1,1-1 3,-1 0 4,-1-1 4,-2-1-1,1 2 5,-5 2 3,4 0 2,-3 2 13,-2 0 6,-1 0 10,0 3-2,0 1 7,0-1 2,0 2-6,0-1-4,0 0-4,-1 2-4,1-1 1,-1 2 0,-1 1 3,2 1-7,-3 1 1,3 0 4,0 0 0,0 1 1,0 2 12,3 0-12,-1 2-1,0 1 2,4 3 0,1 5 0,3-5-1,-2 3-1,3 1-4,2 0 7,-2 2 0,5-2 0,-4 2 0,1-2 0,1 2 0,-3 0-2,3-1 0,-2 0-1,-3-1-1,1-1-1,-3 0 4,0-3 2,-4-1 6,0 1-1,-3-3 0,0 1 4,-2 0 2,1-3 1,-2 0 0,0 2-3,1-2-15,-4 0-36,2-2-32,-2 2 7,3-3-96,-4 0-39,5 1-30,-1-2-43,1 0-113,-2 0 29,1-2-556</inkml:trace>
          <inkml:trace contextRef="#ctx0" brushRef="#br0" timeOffset="290138.6243">10154 14701 1111,'0'-4'186,"3"2"-24,1-3-17,0 2-15,2 0-15,7 0-7,2 0-19,3 0-4,2 0-8,1 2-6,0-1-7,0 0-9,0 1-3,-1-1-3,1 1-6,-3-2 22,-1 1-24,-2 0-1,-3-2 3,2 3 25,-4-1 8,-1 1 6,-2-1 1,-1-1-4,1 1 1,-4 1-3,4-2 3,-4 0-1,-1 0-7,1 0-9,-1 2-4,-2-3-7,0 3-4,0 0-7,0-2-1,0 1-6,-5-1-2,3 1-4,-1 2-4,-1 0-4,-2 2 5,2-2-7,-2 1-3,2 3-2,-3 0 0,3-1 1,-2 0 2,2 2-2,0 0-2,1 0 6,-1 1-2,2 3 8,1-3-8,1 1-2,0 0 1,1-1-1,1 0 0,2 1-3,-4-2-5,4 2-1,-1-2-9,7 3-11,-3 0-16,1-1-9,1-2-6,-5-1-3,4 0-3,-2 0-3,1-3 4,-3 1 2,2-2 1,-1 0 0,0-2 8,0 1 7,-1-3 1,1 0 2,0 3 1,-1-4 5,-2 2 6,3-2 6,-2-1 7,1 0 4,-1 2 12,-1-2 11,0 1 8,1 1 1,0-1 6,0-1-6,-3 2 0,4-1 0,-1-1-11,-2 3-6,1 0-8,1 1 1,-1 1 0,1-1 11,-1 2-17,0-1 2,1 1-1,0 0-3,0 0-1,1 1 1,-1 1-1,1 1 1,0 0 3,0 3-4,1-3 1,-3 2 1,4-1 2,-5 3-3,4-2 1,-2 2 6,-2-2-6,2 1 1,0 1 2,-1-2 2,0 2-3,1-1 13,-3-1-12,2 0 1,0-2 4,-1 0 8,-1 1 4,0-1-6,0-1-1,2 0 0,-2-1 2,0-1 2,0 0 4,0 0-9,0 0-4,0 0 2,0-3-1,1 1-1,-1 0 1,1-3-2,-1 2 3,0-1 5,6-7 1,0 2 8,-4-3-16,1 2 9,-1 2-4,3 0 3,-1-1-3,-1 3-1,0 0-2,-2-2 0,4 4-5,-1-1 0,-1-1-3,2 2-1,0 1-4,0-1 4,-1 3 0,3-1-3,0 2 2,-2 0 1,3 0-3,-1 2 2,-3-1-2,8 3 2,-8-1-2,3 0-1,-2 2 2,2 3-1,3 3 1,-3 1-1,0-2 2,-3-1 0,-1 2 1,3-1 6,-5 0 2,4-2-15,-4 1-25,0-2-28,1 0-32,-1-1 7,1 0-119,-2 2-33,2-2-28,0 0-101,-1-2 32,1 0-156,-1-1-401</inkml:trace>
          <inkml:trace contextRef="#ctx0" brushRef="#br0" timeOffset="289279.2514">10258 14487 1452,'4'-8'278,"-1"4"-29,0 1-19,0-1-26,-2 3-10,2 1-16,0 1-18,-1 1 4,0 1-23,2 2-13,-1 1-9,1 4-15,0 5-5,-1 0-13,0 0-9,1 5-6,-1-1-6,3 1-4,-1 3-7,-3-3-1,0 3-12,0-1-13,-1-2-43,3 2-43,-1-4-37,-1 2 8,-1-3-122,-1 0-35,3-6-28,-3 0-43,0 0 31,0-4-221,0 1 24,0-2-269</inkml:trace>
        </inkml:traceGroup>
        <inkml:traceGroup>
          <inkml:annotationXML>
            <emma:emma xmlns:emma="http://www.w3.org/2003/04/emma" version="1.0">
              <emma:interpretation id="{91CDB3E3-DAC8-41F0-8D46-DC7B167847FE}" emma:medium="tactile" emma:mode="ink">
                <msink:context xmlns:msink="http://schemas.microsoft.com/ink/2010/main" type="inkWord" rotatedBoundingBox="15838,16627 16006,15875 16511,15987 16344,16739"/>
              </emma:interpretation>
              <emma:one-of disjunction-type="recognition" id="oneOf55">
                <emma:interpretation id="interp275" emma:lang="en-US" emma:confidence="0.5">
                  <emma:literal>F</emma:literal>
                </emma:interpretation>
                <emma:interpretation id="interp276" emma:lang="en-US" emma:confidence="0">
                  <emma:literal>I</emma:literal>
                </emma:interpretation>
                <emma:interpretation id="interp277" emma:lang="en-US" emma:confidence="0">
                  <emma:literal>=</emma:literal>
                </emma:interpretation>
                <emma:interpretation id="interp278" emma:lang="en-US" emma:confidence="0">
                  <emma:literal>¥</emma:literal>
                </emma:interpretation>
                <emma:interpretation id="interp279" emma:lang="en-US" emma:confidence="0">
                  <emma:literal>E</emma:literal>
                </emma:interpretation>
              </emma:one-of>
            </emma:emma>
          </inkml:annotationXML>
          <inkml:trace contextRef="#ctx0" brushRef="#br0" timeOffset="259937.5484">11016 14111 1705,'-3'1'289,"2"1"-35,-2-2-32,3 0-22,0 0-29,0 0-15,0 1-15,0-1-7,0 0-4,3 0-13,1 0-8,2 2-14,2-2-3,6 0-8,3 0-6,1 0-9,2-2-7,1 1-6,-1 1-4,1 0-7,-3 0-7,2 0-16,1 0-30,-2 0-68,-3 0 6,2 0-120,-4 1-39,-1 1-22,-3 2-23,-2-2-40,0 1 26,-3 0-202,-2 0 36,-1 0-292</inkml:trace>
          <inkml:trace contextRef="#ctx0" brushRef="#br0" timeOffset="260140.6736">11092 14336 1680,'0'4'294,"3"-3"-34,0 0-25,2 1-26,9 0-23,3 0-15,3-2-18,2 0-15,1 0-21,3 0-43,2 0-59,2 0 1,1 0-173,-4 0-57,3 0-61,0 0 25,-1-2-233,1 0 33,-1-1-306</inkml:trace>
          <inkml:trace contextRef="#ctx0" brushRef="#br0" timeOffset="290404.1913">10997 14623 1366,'1'-5'238,"0"1"-25,2 1-8,0 2 5,-2 1-12,1 0-15,-1 0-13,2 1-11,0 2-10,0 1-8,-2 1-3,2 0-21,0 0-12,-2 0-11,3 2-9,0 4-6,2 4-8,0 0-5,-2-2-7,0 2-5,2 1-4,-2-1 3,0-2-15,0 1-3,-1-3-8,3 2-43,-2-1-48,0-2-55,2 0 12,-2-1-139,0-2-36,-1 0-59,1-1 30,-1-3-196,0 1 36,0-2-340</inkml:trace>
          <inkml:trace contextRef="#ctx0" brushRef="#br0" timeOffset="290591.6666">11005 14796 1700,'-6'-5'356,"4"2"-46,-3 1-36,5-1-32,-2 0-23,2 1-23,0 0-26,2 0-17,1 1-12,1-2-17,2 1-11,1 0-14,7 1-32,3-1-29,3-1-31,-1 0-62,1 1 3,0 1-164,-2-1-54,-1 0-55,-5 0 27,-2 2-216,0 0 37,0 0-378</inkml:trace>
        </inkml:traceGroup>
        <inkml:traceGroup>
          <inkml:annotationXML>
            <emma:emma xmlns:emma="http://www.w3.org/2003/04/emma" version="1.0">
              <emma:interpretation id="{4CB3DB4A-F14E-4ED3-9C9D-709E771D96CA}" emma:medium="tactile" emma:mode="ink">
                <msink:context xmlns:msink="http://schemas.microsoft.com/ink/2010/main" type="inkWord" rotatedBoundingBox="17146,15569 20574,15454 20597,16142 17170,16257"/>
              </emma:interpretation>
              <emma:one-of disjunction-type="recognition" id="oneOf56">
                <emma:interpretation id="interp280" emma:lang="en-US" emma:confidence="0.5">
                  <emma:literal>ten-i)</emma:literal>
                </emma:interpretation>
                <emma:interpretation id="interp281" emma:lang="en-US" emma:confidence="0">
                  <emma:literal>ton-i)</emma:literal>
                </emma:interpretation>
                <emma:interpretation id="interp282" emma:lang="en-US" emma:confidence="0">
                  <emma:literal>Ten-1s</emma:literal>
                </emma:interpretation>
                <emma:interpretation id="interp283" emma:lang="en-US" emma:confidence="0">
                  <emma:literal>ten-I)</emma:literal>
                </emma:interpretation>
                <emma:interpretation id="interp284" emma:lang="en-US" emma:confidence="0">
                  <emma:literal>tin-I)</emma:literal>
                </emma:interpretation>
              </emma:one-of>
            </emma:emma>
          </inkml:annotationXML>
          <inkml:trace contextRef="#ctx0" brushRef="#br0" timeOffset="260531.2507">12172 14018 1572,'7'-2'232,"4"-5"-30,2 0-22,3 3-22,1 0-13,3 0 0,0 1-30,4-1-37,-1 1-50,0 1-3,-1 1-104,2 1-34,-1 0-24,-4 0-36,0-1-37,-7 1-115,1-3 21,-5 2-115,-1-1 10,-1 0-6</inkml:trace>
          <inkml:trace contextRef="#ctx0" brushRef="#br0" timeOffset="260765.609">12472 13939 600,'-4'-4'460,"1"1"-67,0 2-45,2 0-38,-2-2-39,0 3-30,1-1-28,0 1-23,1-2-19,-3 2-3,2 0-10,1 3-17,-5 0-12,5 1-12,-2 1-10,-3 2-9,3 3-8,-1 4-8,-1 1-9,-2 2-7,4-1-5,-3 2-14,2 2 5,-2-2-4,4 2-5,0 0-2,-1 0-11,1-1 1,0-1-16,1-3-17,1 0-20,0-2-31,0-1-38,0-1-57,1-1 14,1-2-154,-2 1-41,4-1 28,-1-1-243,-1-2 54,1-1 34,0 2-369</inkml:trace>
          <inkml:trace contextRef="#ctx0" brushRef="#br0" timeOffset="261124.9637">12808 13820 1461,'1'-3'275,"-1"0"-16,-1 0-45,-2 1-12,-1 2-15,-2 2-15,3 1-11,-5 1-9,-2 5-11,-1 2-9,-3 3-9,4 1-4,-3 0-7,2 3-3,0 2-8,2 1-12,1 2-6,1 0-2,0-2-6,1 3-8,2 0-4,4-1-2,3 2-6,1-2-3,2 0-5,1-2 0,1-1-10,6 0-10,0-2-20,2-4-31,-2 2-41,7-3-51,1-1 11,1-4-161,4 0-38,-2-3-53,-1-3 31,1-2-191,-4-2 39,3-3 50,-3-1-334</inkml:trace>
          <inkml:trace contextRef="#ctx0" brushRef="#br0" timeOffset="261610.3061">13122 13998 1543,'2'-7'275,"1"1"-38,-3 3-32,0-1-21,2 2-19,0-1-18,-1 2-13,1 1-14,0 1-10,-2 2-11,6 1-10,-5-1-12,6 8-5,-2 0-7,2 4-3,-2 0-8,1 0-7,-1 1 0,-2 0-4,2 1-5,-1-1-2,-1 1-10,1-2 2,-1-2 8,-2-2-11,0 1 0,-1-4-5,0 0 0,0 1-4,0-3 6,0 0 2,0-2 0,0 1 2,0 0-4,0-2 1,0-1 1,0 0-3,0 0-1,-1-2-3,0 0-2,-1 0-2,2-4-1,-3 0 0,1 0 4,2-3 5,-2-1 6,2 0 19,0-1 0,0 0 0,0-6 7,2-2-1,0 0-7,3 2-5,0-2-1,-1 2-5,3 0-6,0 2-2,3 0-2,1 1-3,1 3-2,0 0-4,1 3-2,0-2-6,-1 5-1,1-1 1,-2 4 1,-1 0-4,0 0-5,2 6 0,2 3 3,-1-1 0,1 2 1,-3-1 0,1 5-1,-3-2-7,1 2 4,-1 1-5,-5-2-19,2 2-13,-4-1-51,4 0-45,-5-1 13,2-2-140,-3 0-43,0-2-47,0 0 28,0-3-207,0 0 43,3 0 37,-2-1-350</inkml:trace>
          <inkml:trace contextRef="#ctx0" brushRef="#br0" timeOffset="261796.7857">13666 14097 1770,'4'-5'309,"0"3"-33,2-3-34,-2 2-31,3 0-19,6-2-18,2 1-20,2 1-12,0-2-23,0 2-26,4 0-40,0 2-50,-2-4-69,1 1 6,0 1-147,-1 1-31,2-1 21,-2-2-287,-2 0 38,-2-1-381</inkml:trace>
          <inkml:trace contextRef="#ctx0" brushRef="#br0" timeOffset="262046.7777">14053 13825 1685,'0'-5'312,"4"2"-32,-2 0-34,-1 0-19,1 3-16,-2 0-23,1 3-17,5 0-17,-4 2-15,1 0-16,1 1-8,2 8-13,0 1-8,-1 1-8,2 3-7,0 2-10,-2-4-11,-1 2-26,0-1-31,0 0-46,-1 0-54,3 2 12,-4-2-142,4 0-58,-2-3 27,1-2-275,-1-1 46,0-2 38,0-2-358</inkml:trace>
          <inkml:trace contextRef="#ctx0" brushRef="#br0" timeOffset="262374.8791">14545 13687 1626,'5'-4'292,"-2"0"-24,4 0-27,-1 1-25,1 0-17,0 3-17,0 0-8,5 3-18,4 0-10,-2 5-11,3-1-12,1 6-7,-3 2-11,1 3-7,-1 0-10,-1 4-8,-4 1-4,1 3-7,-4-1-8,2 1-6,-2 2-4,-6 0 0,1 1-6,-4 0-1,-1 1-3,-4 0-6,0-1-7,0-1-14,-4 0-13,0-2-15,-2-1-20,-2-2-31,-1-1-46,1-1 12,0-1-180,-1-2-38,-1-1-78,2-2 33,-3-2-155,5-4 41,-3 0 29,7-4-306</inkml:trace>
        </inkml:traceGroup>
        <inkml:traceGroup>
          <inkml:annotationXML>
            <emma:emma xmlns:emma="http://www.w3.org/2003/04/emma" version="1.0">
              <emma:interpretation id="{BE9732DE-7632-4B2A-BCF1-3914962BA47D}" emma:medium="tactile" emma:mode="ink">
                <msink:context xmlns:msink="http://schemas.microsoft.com/ink/2010/main" type="inkWord" rotatedBoundingBox="20078,15548 22229,15478 22248,16078 20097,16147"/>
              </emma:interpretation>
              <emma:one-of disjunction-type="recognition" id="oneOf57">
                <emma:interpretation id="interp285" emma:lang="en-US" emma:confidence="0.5">
                  <emma:literal>+04)</emma:literal>
                </emma:interpretation>
                <emma:interpretation id="interp286" emma:lang="en-US" emma:confidence="0">
                  <emma:literal>+041)</emma:literal>
                </emma:interpretation>
                <emma:interpretation id="interp287" emma:lang="en-US" emma:confidence="0">
                  <emma:literal>+04,</emma:literal>
                </emma:interpretation>
                <emma:interpretation id="interp288" emma:lang="en-US" emma:confidence="0">
                  <emma:literal>+04),</emma:literal>
                </emma:interpretation>
                <emma:interpretation id="interp289" emma:lang="en-US" emma:confidence="0">
                  <emma:literal>+04))</emma:literal>
                </emma:interpretation>
              </emma:one-of>
            </emma:emma>
          </inkml:annotationXML>
          <inkml:trace contextRef="#ctx0" brushRef="#br0" timeOffset="263656.0339">16155 13764 1572,'-7'0'266,"-1"0"-22,-5 2-17,-1 3-18,-1 0-2,-1 3-18,-1 4-12,5 1-13,-4 3-13,4-1-12,0 3-11,0 0-9,2 2-10,0 0-8,6-1-9,-3 3-7,3-1-3,1 1-6,3-2-4,0 1 0,3-1-6,1 0-4,3-2-2,0-2-4,3 1-2,1-4-8,3 0-4,1 0-1,4-3-3,-1-1-1,2-4-4,2-1-2,-2 0-3,4-2 0,-2-2-2,-2-4 2,4-1 0,-3-2-13,0-7-4,-3 0-4,2-2-3,-6-6-10,0 0-5,-5 0-2,0-2-2,-3-3-4,-5 1-7,-1 0-4,-6-1-8,1 2-16,-4 1-13,-2 2 5,-3 0-20,3 4-10,-5 2-25,2 3-33,-3 0 12,1 3-97,0 3-12,2 4-20,0 1-42,0 2-100,4 2 35,2 1-80,1 0-395</inkml:trace>
          <inkml:trace contextRef="#ctx0" brushRef="#br0" timeOffset="264265.3786">16491 13683 1446,'-3'2'289,"-3"2"-21,5 2-17,-2 7-21,-3 3-18,2 3-13,-1 4-14,0 2-15,0 2-14,1 2-18,-2 0-12,2 1-11,0-1-19,4 0 0,0 1-9,0-2-7,0-3-6,5 2-9,-1-1-6,6 0-4,3-3-16,1-3-46,1 1-52,4-3-64,2-3 12,0-1-149,1-2-42,1-4-98,-1-1 32,6-4-130,0-3 35,0-3-339</inkml:trace>
          <inkml:trace contextRef="#ctx0" brushRef="#br0" timeOffset="263968.5696">16630 13796 1886,'4'-4'309,"2"1"-39,-4 3-29,4 0-25,-2 0-21,0 2-17,1 1-20,2 7-11,0 0-14,-2 3-12,2 0-12,0 3-9,-2 1-8,2 1-12,-5 1-6,4 2-7,-3-2-5,-2 3-7,5 0 1,-5-3-11,2 1-1,0 2-6,0-4-10,-1 1-37,-2-2-34,2-3-34,-2-2-61,0 0 14,0-3-152,-2 0-52,1-3 27,0-2-245,-2 2 47,0-2 38,0-3-357</inkml:trace>
          <inkml:trace contextRef="#ctx0" brushRef="#br0" timeOffset="264640.3406">17182 13750 1715,'4'-7'256,"-4"0"-37,0 4-33,1-2-15,1 1-17,-1 3-13,0 1-13,4 1-1,-1 3-11,-3 1-6,3-1-4,1 9-4,2 1 1,0 4-5,-3 4-1,4 1-7,-2 3-4,-2-1-6,-2 3-8,3 0-8,-3-1-1,-2-1-3,-3 0-8,-1 2-4,-1-2-8,-3 1-33,-2 0-34,-3-5-52,-2 2 8,-3-5-198,-1 1-63,-2-5 28,-2-2-229,3 0 34,0-3 29,2-2-353</inkml:trace>
          <inkml:trace contextRef="#ctx0" brushRef="#br0" timeOffset="262874.8416">15244 13832 1326,'3'-3'264,"-2"3"-3,1 0-38,-1 0-9,0 0-21,1 4-15,1 1-10,-1 2-15,1 4 0,1 4-24,-1 2-13,0 1-10,3 0-10,-2 4-11,0-3-6,-3 3-8,2-3-6,-1 3-3,2-3-8,-1 4-11,-2-2-26,-1-1-45,4-1-61,-1-2 7,-3 0-155,0-6-58,0 3 28,-1-5-244,-2-1 38,0-3-401</inkml:trace>
          <inkml:trace contextRef="#ctx0" brushRef="#br0" timeOffset="263109.1891">15116 14074 1818,'-4'-4'360,"1"-2"-46,0 1-38,2 2-36,1 0-20,3 0-23,1-1-24,0 1-16,2 1-19,9-1-14,2 0-19,4 1-5,0 1-16,4-2-16,2 2-24,3 1-31,2 0-64,2 0-48,-2-2 9,3 2-140,0 0-49,-1-1-66,-5 1 29,5-2-191,-3-1 39,-2 1-397</inkml:trace>
        </inkml:traceGroup>
        <inkml:traceGroup>
          <inkml:annotationXML>
            <emma:emma xmlns:emma="http://www.w3.org/2003/04/emma" version="1.0">
              <emma:interpretation id="{C07E081D-6F0A-4C33-8105-20F2E911763C}" emma:medium="tactile" emma:mode="ink">
                <msink:context xmlns:msink="http://schemas.microsoft.com/ink/2010/main" type="inkWord" rotatedBoundingBox="22304,15743 23135,15597 23233,16154 22402,16300"/>
              </emma:interpretation>
              <emma:one-of disjunction-type="recognition" id="oneOf58">
                <emma:interpretation id="interp290" emma:lang="en-US" emma:confidence="0.5">
                  <emma:literal>+</emma:literal>
                </emma:interpretation>
                <emma:interpretation id="interp291" emma:lang="en-US" emma:confidence="0">
                  <emma:literal>"</emma:literal>
                </emma:interpretation>
                <emma:interpretation id="interp292" emma:lang="en-US" emma:confidence="0">
                  <emma:literal>x</emma:literal>
                </emma:interpretation>
                <emma:interpretation id="interp293" emma:lang="en-US" emma:confidence="0">
                  <emma:literal>t</emma:literal>
                </emma:interpretation>
                <emma:interpretation id="interp294" emma:lang="en-US" emma:confidence="0">
                  <emma:literal>-</emma:literal>
                </emma:interpretation>
              </emma:one-of>
            </emma:emma>
          </inkml:annotationXML>
          <inkml:trace contextRef="#ctx0" brushRef="#br0" timeOffset="266671.4329">17358 14138 1448,'7'3'249,"-2"-1"-19,3 2-22,3-1-20,8 0-10,0 2-15,5 1-12,-1-3-16,5-1-12,0 2-12,1-2-10,1 1-12,3-3-6,-2 1-14,3-1 1,-2 0-3,3 0 6,-2-4-17,2 2-11,-2-3 1,0 1-4,-2-4-19,-2 1-16,2-2-26,-3-1-28,-3 1-22,2-3 7,-6-1-49,2-1-17,-4 2-12,-2 0-18,-1 0-18,-4 1-9,-2 1-26,-4 2-19,-1-3-79,-3 3-472</inkml:trace>
          <inkml:trace contextRef="#ctx0" brushRef="#br0" timeOffset="267077.6576">17948 13853 1803,'-1'-4'357,"-3"0"-34,-2-1-33,3 1-28,-3 0-28,5 1-24,-2 1-26,2 0-20,-3-1-20,4 1-18,0 2-8,0-2-14,4 2-11,-1 0-8,-1 0-8,4 4-5,5 0-10,1 2-8,3 2-6,2 2-4,-2 2-4,4-1-4,-1 2-2,1 1-2,0-2-2,-2 2-3,-1-1-6,-2 0-2,2-1-2,-3 1-3,-1-2-6,-2 3-2,-3-3 0,1-1-1,-6 2-1,2-3 0,-3 2-1,-1-2 2,-2 4-1,-3 2 0,-3-2 3,1 4-4,-1-1 0,-5 1-7,2-3-9,1 3-10,-1-2-12,1 1-16,0-1-23,-1 2-27,1-2-30,2 0 14,-1 1-156,1-1-29,1-2-21,1 2-95,0-5 32,2 0-123,0-2 38,4-1-362</inkml:trace>
        </inkml:traceGroup>
        <inkml:traceGroup>
          <inkml:annotationXML>
            <emma:emma xmlns:emma="http://www.w3.org/2003/04/emma" version="1.0">
              <emma:interpretation id="{BF21F264-B0CE-45C7-9AEB-F9074E5434FB}" emma:medium="tactile" emma:mode="ink">
                <msink:context xmlns:msink="http://schemas.microsoft.com/ink/2010/main" type="inkWord" rotatedBoundingBox="23534,15609 26567,15507 26588,16123 23555,16225"/>
              </emma:interpretation>
              <emma:one-of disjunction-type="recognition" id="oneOf59">
                <emma:interpretation id="interp295" emma:lang="en-US" emma:confidence="0.5">
                  <emma:literal>constant</emma:literal>
                </emma:interpretation>
                <emma:interpretation id="interp296" emma:lang="en-US" emma:confidence="0">
                  <emma:literal>Constant</emma:literal>
                </emma:interpretation>
                <emma:interpretation id="interp297" emma:lang="en-US" emma:confidence="0">
                  <emma:literal>constants</emma:literal>
                </emma:interpretation>
                <emma:interpretation id="interp298" emma:lang="en-US" emma:confidence="0">
                  <emma:literal>Constanta</emma:literal>
                </emma:interpretation>
                <emma:interpretation id="interp299" emma:lang="en-US" emma:confidence="0">
                  <emma:literal>Constants</emma:literal>
                </emma:interpretation>
              </emma:one-of>
            </emma:emma>
          </inkml:annotationXML>
          <inkml:trace contextRef="#ctx0" brushRef="#br0" timeOffset="268374.4305">18795 13840 1529,'-3'-4'291,"-1"1"-20,0-1-21,-3 4-11,0 0-21,-6 0-16,-3 6-20,2 1-17,-2 1-19,-1 0-13,-2 4-12,4 1-12,0 1-10,-2 1-10,5 3-7,0-2-1,1 2-12,-1-2-6,5 2-5,0 2 2,2-3-11,3-1 0,2 3-6,5-4-4,0 1-10,5 2-14,0-2-20,5-2-15,2-2-20,3 0-20,-1-2-25,4-2-17,4-1 10,-1-4-68,1-1-4,1-2-1,-3 0 9,2-4 10,0 0 14,-5-2 11,2-4 31,-2 0 27,-3 1 32,-1-2 1,-3-1 61,-1-2 25,-1 0-4,-2-1 8,-2 2 10,-4-1 5,2 3 3,-4-1 2,1 1 3,-2 1-7,-2 4-8,0-3-6,0 3 1,-2 2-17,-2-3-4,3 3-5,-2 0-3,-3 3-4,5-1-1,-3 2 0,0 0-5,-5 2-2,-1 3-1,0 3-2,2 2-4,1 2 2,-1-3-1,-1 5 11,4-3-10,-1 2 0,2-1-1,1-3 1,1 3-2,2-2-3,0-2-1,0 0-7,0 1 5,0-1-5,2-1 6,-2-1-13,3-1 2,-3 2-4,4-4 0,0 2-2,-2-3-1,3 1-1,-1-3-5,1 0 10,-1-3-4,3 1 4,-4-2-2,4 0 2,-5-1 2,8-2-2,-1-1 1,1-3 1,-1 0-1,-2 2 0,0 0 2,-2 0 0,2 3-2,-3-2 1,1 2-6,-2 0 4,4 0-2,-1 1-4,-1 1 2,3 0 1,-4 3-5,3-3 3,0 2-3,-3 2 0,4 0 2,-2 0 0,0 3 1,1 1 3,1 3-1,2 1 1,-2 3 10,1 0-12,-5 0 0,4 2 4,-2 1 3,-2-2-3,2 2 2,-2-2-6,-4-3 8,4 1-2,-2-2-1,-1 0 1,-1-1 1,1-2 0,-1-2 9,2 3 4,-2-3 1,0-2-7,0 3 7,0-3-1,-2-1 2,2 0 0,-1 0 9,1-1-11,-1-3 3,-1 0-1,2 0-4,0-1 3,0-1 1,0-1 0,0-1 0,2-7-2,0 4 2,7-4 0,-2 0-7,1-2 2,-2 4-5,4-1 0,0 1 7,-1 0-12,3 4 1,-5-2-4,3 3 0,-2 1-2,2 3-2,-2 1 1,2-1-1,-3 4 0,0 0-1,-1 0 2,2 2-4,2 4 2,3 3 3,-2 0-2,-1 5 2,-1-2-1,-2 0 3,-1 3 0,1 0 1,-3 2 1,2-5-2,-3 2 1,1 0 1,0 0 1,-2-2 1,3-1 0,-2-3 12,-3 1-10,1-3-2,2 0 7,-1 2 3,-1-4 6,0-1 3,1 1 7,-2-1 7,0-1 1,4 0-2,-3 0-4,1-2-2,1 0-8,1 0-14,0-4-13,3 0-12,3-2-12,0-2-17,1-4-10,4-1-29,-2-5 0,1-2 0,-1-2 4,-1 1 6,4 0 7,-4-2 8,-2-1 9,-1 1 5,1 1 9,-3 2 19,-2-2 20,-2 4 26,0 2-10,-3 2 3,0 2 3,0 0-5,0 4-1,-3-1-6,0 1-2,-1 3 1,1 0-7,-2 0 2,0 4-4,0-1 15,-1 2-15,1 0 0,-3 3-1,4 0 6,-1 2-3,-1 4 0,2 2-1,0 2 2,-1 4 1,5 1 2,5 2 0,-3-1-1,4 0 3,0 4-4,3-4 16,-1 1-17,1 0 1,1 0 4,0-1-1,1 1 4,-1-2-1,3 0 2,-2-1-4,-1 0 5,1-1 0,-3 1 0,2-2 12,-3-3-14,-3 0-9,1-2 7,-3 0 6,1-2 0,-3-1 14,0-1-14,0 1 3,0-2 3,-3-1 2,2 2-1,-5-1-13,4-2-11,-4 0-16,5 0-51,-4-2 8,0 0-119,2 1-49,-3-2-40,5 0-111,-2-3 37,-1-1-131,3 0-399</inkml:trace>
          <inkml:trace contextRef="#ctx0" brushRef="#br0" timeOffset="268655.653">19956 13822 1482,'1'-7'274,"2"3"-35,-3-2-27,4 5-22,-2-1-8,-1 2-8,1 2-9,-1 1-12,3 1-9,-2 3-11,0 1-8,-2 1-16,2 6-10,3 5-9,-3 1-5,-1 2-12,-1 4-3,4-3-5,-2 2-6,-2 1 1,1 1-7,-1-1-8,0-3-10,0 1-34,0-2-33,0 0-45,0-2 7,0-2-167,0-3-45,0-3-59,-1-1 28,-3-2-194,2-2 36,-1-3-381</inkml:trace>
          <inkml:trace contextRef="#ctx0" brushRef="#br0" timeOffset="269233.7476">19761 14059 1238,'4'-3'204,"2"2"-22,2-3-24,3 3-13,8-2-15,3 2-17,0 1-13,1 0-18,2 0-9,2 1-40,0-1-11,1 0 0,0 0-5,1 0-8,-1 0 0,-4 0 4,1 0 7,-2 0 1,-3-1 44,-2-1-7,-3-1 40,-2 2-10,-3-3 10,0 3-1,-2-2 1,-1 0 0,-4 0-4,2 2-9,-2-2-11,-3 1-7,2 0-9,-2 1-7,0 0-6,0-2-4,-2 3-7,1 0-3,-2 0-3,-1 0-1,0 3 1,-2-2-8,0 0-1,2 4 0,-6 1-2,2 5 1,-1 0 2,4-1-3,-4 2 2,4-3 1,1 3 1,-2-2 5,3-2-6,2 2-1,-3-2 0,4 0-1,0-1 2,0 1-1,0-1 0,0 0-1,2-1 1,1 0 4,0 1-6,1-2-13,-1 0-11,0-2-11,4 1-21,-4-1-8,5-3-5,-2 0-8,-2 0 0,3 0-5,0-3 2,-3-2 5,2 0 2,-2 1 1,3-2 15,-4-2 34,2 2 13,-2 1 17,1-3 12,-1 2 12,0 1 2,3 0 3,-5-1-11,2 1 4,-3-1-9,4 2-7,-1 0-11,0 1-4,-3 2 2,4-1-4,-1 2 0,-2 0 1,1 2-1,3 1 1,-2-2-5,-2 3 0,5 0-1,-3 2-1,5 0-5,2 4-8,0-2-19,4 0-47,0 2-19,1 0 11,-1 0-149,5-2-33,-4 1-6,-2-3-42,1 0 28,-4-2-203,-1-2 28,1 0-303</inkml:trace>
          <inkml:trace contextRef="#ctx0" brushRef="#br0" timeOffset="269671.2007">20575 14061 1607,'4'-6'276,"-1"-2"-37,-1 2-34,-2 1-28,4 1-22,-1 0-15,-1 1-14,-2 0-14,6 1-11,-3 2-12,1 0-7,0 3-6,-1 0-5,3 3-7,-3-2-3,1 1-9,-1 1-5,-1 3-1,4 2-5,-3 3-2,-2-1-6,3-2-2,-2 3-4,-2-3-1,0-3 0,0 3 2,0-4-7,0 2 0,0-3 5,0 1 9,0 0-14,0-1 12,0-1 7,0-2 1,-2 1-4,1-1 2,-2-1-5,3-2-4,-1 0-4,-1 0 0,2 0 3,-1-3-8,1-1-2,0-1-2,0 0-4,1-1-1,5-4-1,0-4-5,-1 0 5,4-1 3,0 2-1,1 1 2,0-1-9,1 1 0,1 0-1,-1 4-3,1 1 0,-2-1-3,0 4 1,-1 1-3,0-1 1,-3 4-2,2 0 7,1 0-7,1 4-1,5 0 0,-1 7 0,-4-2 2,4 1 2,-4 4-7,1-1 7,0 3-1,-1 1 3,0-2-3,-2 1 2,2 0-1,-1 1 5,-2-1-54,1-1-20,-4-1-22,3 0 10,-2-3-135,2 1-43,-6-4-22,5-1-18,-5-2 26,0 0-229,-1-3 20,2-1-353</inkml:trace>
          <inkml:trace contextRef="#ctx0" brushRef="#br0" timeOffset="270139.9168">21037 14032 1647,'0'-4'260,"2"2"-28,5 1-34,0 1-13,5 0-18,8 0-18,8 0-63,1 0-70,56 1-1,-38-1-131,10 2-51,-1 3-99,-1-5 22,-5 2-209,2-2 30,-30 0 21,7 0 15</inkml:trace>
          <inkml:trace contextRef="#ctx0" brushRef="#br0" timeOffset="269952.4309">21203 13712 1411,'4'-6'242,"-4"3"1,4 2-8,-2-1-18,-1 2-13,0 3-12,1 2-10,-2 2-17,1 1-3,2 5-14,-2 5-9,1 2-11,-2 3-10,3 5-11,-3-3-11,0 5-8,0-2-7,0 2-9,0-1-3,0 2-8,0-3-4,0 2-3,0-4-8,1 3-29,2-3-38,-2-2-48,1 0-61,-1-3 11,1-1-139,2-5-40,-1-2-127,-2-3 34,3-2-104,-1-3 39,0-2-355</inkml:trace>
        </inkml:traceGroup>
        <inkml:traceGroup>
          <inkml:annotationXML>
            <emma:emma xmlns:emma="http://www.w3.org/2003/04/emma" version="1.0">
              <emma:interpretation id="{F44CD9A9-E911-4C1D-8048-096F704FC95A}" emma:medium="tactile" emma:mode="ink">
                <msink:context xmlns:msink="http://schemas.microsoft.com/ink/2010/main" type="inkWord" rotatedBoundingBox="26961,15442 28797,15752 28715,16238 26879,15928"/>
              </emma:interpretation>
              <emma:one-of disjunction-type="recognition" id="oneOf60">
                <emma:interpretation id="interp300" emma:lang="en-US" emma:confidence="0.5">
                  <emma:literal>time</emma:literal>
                </emma:interpretation>
                <emma:interpretation id="interp301" emma:lang="en-US" emma:confidence="0">
                  <emma:literal>Time</emma:literal>
                </emma:interpretation>
                <emma:interpretation id="interp302" emma:lang="en-US" emma:confidence="0">
                  <emma:literal>lime</emma:literal>
                </emma:interpretation>
                <emma:interpretation id="interp303" emma:lang="en-US" emma:confidence="0">
                  <emma:literal>Lime</emma:literal>
                </emma:interpretation>
                <emma:interpretation id="interp304" emma:lang="en-US" emma:confidence="0">
                  <emma:literal>rime</emma:literal>
                </emma:interpretation>
              </emma:one-of>
            </emma:emma>
          </inkml:annotationXML>
          <inkml:trace contextRef="#ctx0" brushRef="#br0" timeOffset="270733.6474">22044 13653 439,'3'-4'340,"-2"0"-20,3 3-21,-1 1-17,0 1-18,-2 1-19,5 1-19,-3 5-17,1-4-16,-3 9-11,2 6-11,3 0-16,-2 4-13,-4 0-15,6 4-11,-5-2-13,2 4-7,-3-2-8,0 0-9,1 0-5,-1 0-2,0-3-42,0 2-34,0-4-25,0 1-81,0-4 12,4 1-164,-4-3-51,-4-4 26,3-3-229,-1-2 32,1-1 35,-2-3-290</inkml:trace>
          <inkml:trace contextRef="#ctx0" brushRef="#br0" timeOffset="271124.2813">21925 13934 1183,'11'-3'212,"3"-1"-22,4 1 0,2 0-36,1 2-18,0-1-9,-2 2-13,7 0-13,-5-2-11,3 0-13,-5 2-2,2 0-11,-4-2-1,-3 0 11,0 1 2,-2 1 0,-3-1-3,0 1-1,-2 0-8,-2 0-9,2 0-5,-4 0-6,4 0-7,-4 0 7,3 1 0,-3 0 1,1 1 0,-1 0 3,-1 2 4,3 1 2,-3-1 3,0 1-4,1 1 0,1 2-3,0 2 0,2 1-4,-2 0-2,1-1-2,-2 0-4,6 1-2,-2 2 3,-3-3-9,3-1-1,-1 0-3,-1 0 0,4 2-6,2-2-12,-3 0-16,3-1-25,2-4-28,-3 1-26,-2-1 8,2-2-100,-4-2-36,2 0-28,3-6-79,2-2 28,-3-1-206,0-5 21,0-1-339</inkml:trace>
          <inkml:trace contextRef="#ctx0" brushRef="#br0" timeOffset="271296.0811">22495 13743 1450,'-3'-8'279,"0"1"-58,-1 2-33,2 0-25,2 2-17,-2 1-12,2-1-16,0 1-7,0 2-16,0 0 0,1 0-8,0 0-7,5 2-2,-2 1-13,2-1-1,-2 1-31,4 0-46,2 4 2,0 0-144,4 1-46,-3 0-52,2 2 23,-5-3-247,2-1-402</inkml:trace>
          <inkml:trace contextRef="#ctx0" brushRef="#br0" timeOffset="272342.879">22629 13944 1530,'5'4'266,"-4"0"-26,5 0-30,-5 1-11,2 1-19,1 0-20,-3 1-12,2 1-14,3 2-17,-2 4-7,-3-1-15,4 2-7,-4 0 2,0-4-27,1 0 0,-2 2-5,0-3-3,0-1-6,0 1-8,0-2-2,0 0-5,0 0-2,0-1 1,0-1 9,0 2-6,0-4 4,0 1 8,0 0 14,0-2 4,0 1-9,0 0-3,0-3-6,0 0-8,0-1-2,0 0-5,0-2-1,0-1-6,0 0-1,1-2-4,2 0-2,-2-3-4,2-2 1,4-4-1,-2 2-3,3-3-3,-1 0 1,0 0-2,-1 1-2,2 0-1,-2 4-4,-2 0 4,0 2-6,0 2-3,-1 0-2,4-1-3,-3 3 0,2 1 4,-2 1-5,2 0 1,-1-1-2,0 3 3,3 0 1,-2 0-2,-2 3-1,4-1 3,-2 0-1,4 8 0,0-2 8,-1 1-6,-3 2 0,2-1 1,1 1-1,-4-2 3,0 0-4,0 2 3,-2-4-6,3 1 6,-5-1-2,2 0 0,-3 0 0,1-3 1,2 1-1,-1 0 6,-1 0 3,-1-1 9,0-1-4,0-2 3,0 2-1,0-1 3,0-2-2,0 0 1,0 0-3,0 0 2,-1 0-2,1 0-1,-2-2-2,2-1 0,0 2-1,0-4 0,0-1 2,2 2-5,-2-3-1,1 0 3,2 1 0,1-6-2,2 1 1,-1-1 1,-1 0-2,5-2 2,-2 1-3,1 2 0,-2 1 4,1 1-5,0 1-3,0 1-5,-1 0 0,1 3 5,-3 0-1,3-1-1,-2 3-1,0-1-1,2 2 0,1 1-1,-4 0 1,5 0-3,-2 1 3,1 2 1,-4-1 5,5 3-6,1 2 1,-1 1-1,1 3 1,0 2 0,0 1 7,-2 0-5,-1-3-2,0 4 3,-2-1 0,0-3 0,-1 2-5,2 0 7,-2-2 1,3 1-1,-4-1 1,1-3 1,-1 1-4,-1-2 6,3-1-2,-2-1 2,-2 0 4,4 0-3,-3 0 4,1-2 0,3 0 0,-2 1 1,4-2 2,-1-1-2,1-1-1,-1 0 1,1 0-1,7-3-6,2-2-6,-1 0-7,2-1-11,4-4-13,-2-2-4,1-2-9,0-2 0,-1 1 7,0-1 1,-2-1 5,-1 0 5,-2-1 6,-1 3 9,-4-2 0,0 1 9,-2 0 7,-1 1 3,-4 2 2,-3-1 6,0 2-5,-3 2 0,2 2 4,-5-2-8,-2 0-1,2 4 1,-4 1 3,2 5-3,-1 0 7,1 0-3,-3 5 3,-3 1 3,4 4 1,0 4 6,0-3-4,0 4 1,2-1 0,2 6 3,2-1 2,4 0-1,0 0-2,4 0 1,2 1-4,2 0 0,8-2-17,2 0-37,30 21-66,-12-22 12,8 0-242,2-5 28,-1 0-266,-3-5 49,-23-4 42,7-1-441</inkml:trace>
        </inkml:traceGroup>
      </inkml:traceGroup>
      <inkml:traceGroup>
        <inkml:annotationXML>
          <emma:emma xmlns:emma="http://www.w3.org/2003/04/emma" version="1.0">
            <emma:interpretation id="{8ADA0040-6239-4C93-B12C-3996CCB56784}" emma:medium="tactile" emma:mode="ink">
              <msink:context xmlns:msink="http://schemas.microsoft.com/ink/2010/main" type="line" rotatedBoundingBox="13385,16973 16083,17086 16046,17965 13348,17852"/>
            </emma:interpretation>
          </emma:emma>
        </inkml:annotationXML>
        <inkml:traceGroup>
          <inkml:annotationXML>
            <emma:emma xmlns:emma="http://www.w3.org/2003/04/emma" version="1.0">
              <emma:interpretation id="{C76216FC-8701-47CB-91F8-44AE9CBA6D31}" emma:medium="tactile" emma:mode="ink">
                <msink:context xmlns:msink="http://schemas.microsoft.com/ink/2010/main" type="inkWord" rotatedBoundingBox="14271,17010 16083,17086 16046,17965 14234,17889"/>
              </emma:interpretation>
              <emma:one-of disjunction-type="recognition" id="oneOf61">
                <emma:interpretation id="interp305" emma:lang="en-US" emma:confidence="0.5">
                  <emma:literal>-0/1)</emma:literal>
                </emma:interpretation>
                <emma:interpretation id="interp306" emma:lang="en-US" emma:confidence="0.5">
                  <emma:literal>= 011)</emma:literal>
                </emma:interpretation>
                <emma:interpretation id="interp307" emma:lang="en-US" emma:confidence="0">
                  <emma:literal>= 061)</emma:literal>
                </emma:interpretation>
                <emma:interpretation id="interp308" emma:lang="en-US" emma:confidence="0">
                  <emma:literal>= 041)</emma:literal>
                </emma:interpretation>
                <emma:interpretation id="interp309" emma:lang="en-US" emma:confidence="0">
                  <emma:literal>= 001)</emma:literal>
                </emma:interpretation>
              </emma:one-of>
            </emma:emma>
          </inkml:annotationXML>
          <inkml:trace contextRef="#ctx0" brushRef="#br0" timeOffset="292216.5342">9533 15289 1395,'-5'-2'287,"-2"2"-21,-2 2-19,-2 3-23,-3 3-6,-1 1-19,-1 2-19,-1 0-14,-1 3-7,3-1-21,-1 2-13,2 1-11,0-1-10,0 1-9,0 3-12,3-1-6,1 1-6,-1 1-4,1 0-8,3 0-3,1 0-2,2 1-5,1-1-6,1-2-3,2-2-3,2 1-1,-2 1-2,6-1-3,1 1 3,0-2-6,3-3 0,1 1-2,2-3-1,-1 1-2,2-5-2,2-1 0,2-1-3,0-2 0,3-1 0,0-2-4,-1-2-4,1-1 5,2-2 1,-1-1-2,-1-1 1,-1-3 1,1 0-2,-4-1-5,1-3 2,3-2 4,-7-1-2,2-3-1,-4 0 1,-1-1-5,1-2 1,-4 0 1,-1 0-3,-1-2-1,-2 2-6,-3-1-1,-1 0 6,-1 1 1,-3 0-3,-1 3-3,0-4 3,-6 4-3,4 2 1,-6 0-1,6 1-4,-7 2-12,1 2-25,-1 4-11,-1 0-14,-1 3-18,-1 2-23,2 1-33,1 3 14,0 3-110,-3 1-35,2 2-30,-1 4-26,4 0 27,-1 1-240,3 3 41,2-4-390</inkml:trace>
          <inkml:trace contextRef="#ctx0" brushRef="#br0" timeOffset="292622.764">10223 15342 1746,'1'-3'280,"-1"-1"-40,0 2-26,0 1-18,0 1-21,-3 1-9,-1 5-14,-1 0-11,-5 4-11,-1 3-11,-1 0-14,-2 5-8,0-1-8,2 3-10,-1 1-8,0 0-2,2 5-12,0 0-1,0 0-1,1-2-11,0 3-4,2-1-3,1 1-4,0-1-1,1 2-3,3 0-3,0-1-4,3 1 3,3-1-4,3 0-9,-1-2-11,2-4-12,5 0-32,0-2-50,2-3 9,3-1-138,1-4-34,5 0-18,2-4-107,0 0 31,2-5-179,0-2 36,-2-1-327</inkml:trace>
          <inkml:trace contextRef="#ctx0" brushRef="#br0" timeOffset="292935.2503">10577 15460 1857,'3'-4'280,"-2"-1"-36,-1-1-23,0 3-22,1 2-10,-1 1-14,0 0-9,0 0-14,0 1-18,0 2-12,0 3-9,2 0-8,-2 2-9,0 1-9,0 0-12,0 6-7,0 3-5,0 2-6,0 0-6,0 0-3,0 1-6,0-1-2,3-2-2,-2 0-1,0-1-8,-1-4-17,2 0-25,1-3-56,-3 0-61,2-1 11,1 0-183,0-2-72,0-1 31,1-1-218,-1 0 51,1-3 39,0-2-330</inkml:trace>
          <inkml:trace contextRef="#ctx0" brushRef="#br0" timeOffset="293247.741">10931 15279 1850,'2'-5'307,"4"0"-37,-2 2-28,0 0-30,2 1-19,0 2-22,-1 0-14,2 2-13,3 3-16,4 3-13,0 5-9,-1 2-12,1 3-4,-3 2-11,-1 3-10,1 0-5,-5 4-6,2 0-7,-5-1-2,1 4-5,-4-1-3,-4 43-5,-6-27-3,-2-4-4,-7-2-2,1 1-5,-3-1-12,-3-1-1,-4-3-17,-3 0-34,-3-2-57,-3-4 11,-3 2-206,-2-6-51,-1 0 31,2-3-270,-1-5 53,4 0 40,1-2-349</inkml:trace>
          <inkml:trace contextRef="#ctx0" brushRef="#br0" timeOffset="291341.6053">8396 15406 1681,'-3'1'310,"3"1"-39,-2-2-31,2 0-23,0 0-21,0 0-16,2 0-17,0 0-24,2 2-10,3 0-11,-3-2-13,7 0-10,-5 0-8,4 0-11,4 2-8,1-1-9,2 1-3,1-2-12,2 0-16,0 1-47,-3 1-41,-2-1-51,-2 1 9,-1 0-139,-2 2-39,-1-4-38,-1 3 27,-1-2-229,0 1 32,-6-1-329</inkml:trace>
          <inkml:trace contextRef="#ctx0" brushRef="#br0" timeOffset="291561.343">8393 15561 1822,'-5'4'282,"1"-1"-11,4-2-22,0 2-21,0-2-23,5 2-15,1-1-13,-1-1-20,11 0-14,-1 3-17,4-2-15,3-2-5,-1 0-16,3 0-18,-2 0-27,2 0-34,2 0-79,-1 2 8,0-2-187,3 0-64,-5 0 27,-1 0-264,1 0 41,-2-2 37,-5-2-324</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51:14.79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77D3252E-546C-41FD-B2DB-FE8848440D4B}" emma:medium="tactile" emma:mode="ink">
          <msink:context xmlns:msink="http://schemas.microsoft.com/ink/2010/main" type="inkDrawing" rotatedBoundingBox="8369,4673 19150,4753 19092,12667 8311,12588" hotPoints="18918,5201 18936,12298 8672,12324 8654,5228" semanticType="enclosure" shapeName="Rectangle">
            <msink:sourceLink direction="with" ref="{7FDF95CD-E7F6-416D-AA67-FA78A38A31C9}"/>
            <msink:sourceLink direction="with" ref="{FA38CCD8-C963-44C9-9B0E-7DB1B17890D4}"/>
            <msink:sourceLink direction="with" ref="{7DC574F0-CD26-46A9-8BFE-392E8ACA4818}"/>
            <msink:sourceLink direction="with" ref="{6D593855-6780-4693-B818-F530F51BEEC8}"/>
            <msink:sourceLink direction="with" ref="{0D3F6190-1719-47D5-976D-B387B20724BD}"/>
            <msink:sourceLink direction="with" ref="{56033BB4-12E3-4B48-A8F9-9A9533443DCD}"/>
            <msink:sourceLink direction="with" ref="{4B1F85EF-6747-417C-9DF6-7DC6E5AD21F0}"/>
          </msink:context>
        </emma:interpretation>
      </emma:emma>
    </inkml:annotationXML>
    <inkml:trace contextRef="#ctx0" brushRef="#br0">364 337 683,'-2'-2'122,"0"2"-2,2 0 7,-2 0-3,2 0 0,0 0-6,0 2 12,2-2-11,0 1-3,3 2 2,0 0-15,1-1-1,2 1-3,1-2-6,3 1 12,5 1-13,1-2-20,3 2-4,2-2-9,1 0 1,0-1-10,0 0-4,1 0-2,0 0-2,-1 0-2,1-2 13,2-1-30,-3 3 4,4-3-5,0 0-10,0 0-2,2 0-2,2-2 5,-1 1-4,1 1 0,2-1-1,46-4-1,-61 7 2,8-3-4,50-4 0,-30 3-1,0 2-2,-27 1 4,49-3-1,-50 4 0,10-1-1,3-2-5,4 4 3,47-4 2,-62 1 2,51-1-4,-24 1 0,-29 3 2,11-1 2,3 1 0,4 0-4,51-3 7,-68 3-4,11 0-7,50-2 11,-29 2-7,2 0 4,2-1-5,-3-1 0,-1 2 2,0-2-1,0 0 0,3 2 1,-6 0-2,6-2 2,-6 0 0,0-1-1,4 2 1,-3-2-2,-29 3 2,9 0 1,53 0-3,-34 0-2,3-1 9,-1 1-5,1-2-2,-2 4-1,4-4 5,-1 1-2,3-2 1,5 1 4,-7 0-3,5 0-1,-1 0-2,2-4 3,-2 6 1,2-5-3,-2 4 2,-2-4 2,4 2-4,1-1 3,-2 2-1,1-2-2,1 2-1,-3 0 0,0 1 2,-2-1-4,0 1 1,-2-3 1,-2 2 0,4-3-2,0 4 4,-3-1-1,4-1-5,-8-2 7,1 3 7,2-2-13,-1 3 0,-32 0 3,50-4 0,-48 5-2,51 0 1,-26-3-4,-25 3-3,9 0 7,3 0 0,1-3-3,3 2 2,-2-1 2,1 2-2,2-1-1,0-1-3,51-1 2,-42 1 1,-26 2 1,9 0 1,4-1-2,1 1 0,0 0-4,1 0 5,1-2-1,-1 2-1,-1 0 5,0-1-5,1 1 4,-1 0-4,-2 0 4,4 0-3,-1-3 3,1 3 0,-2 0-1,0-1-2,2 1 2,-2-2 3,1 2-3,2 0-2,0 0 2,1 0-1,50 0-1,-70 0 0,10-1-1,3 1 1,1 0 0,3-2-2,0 0 3,1 2-2,-1-3 1,2 3-3,-3-1 4,3-1 0,0 2 0,0 0 4,-2 0 1,1 0-3,1 0 3,-2-2-3,53-1 1,-42 1 0,-25 2 0,6-2-1,50 2-4,-30-4 12,-28 4 2,9-2-2,5 2 0,0 0-1,3-2-4,52-1 0,-39 0-1,-2 1 13,-27 2-14,10 0 0,1 0 0,4-2-2,-1 2 3,4 0-6,-1 0 4,-3 0 3,1 0-4,1 0 2,-1 0 3,0 0-5,-1 0 3,1 0 0,1 0 0,-1-2-1,1 2-3,-1 0-1,2 0-1,51-1-1,-43-2 3,-26 3 1,6-1-2,7 1 1,2 0-1,0-2 2,0 2 18,0 0-20,1-2-1,0 1 19,49 1-23,-65 0 4,7 0 4,3-1-2,3-2-2,2 3 2,-3 0 2,0-2-2,1 2 1,-1 0-1,0-2 0,-1 2 0,4-1-1,0 1 13,-1 0-14,0 0-3,1-2 2,0 2 2,-1 0-2,-2 0-2,3-1-4,-1 1 10,1-3-3,0 3 0,1-2 4,0 0-3,-1 0-3,0 2-1,-1-1 0,-1-1 3,1 0 2,-2 2-4,2-1-1,0-1 2,-1-1 2,0 1 1,-1-1-3,0 2-1,-1-1 3,0 0-3,-3-1-2,2 1 1,-2 0 2,-3 1-5,3-1 5,0-1 0,-3 3 3,2-1-3,-3 1 0,1-2-3,-2 2 18,-2 0-18,-4 0-1,1 0 5,-1 0 1,-5 0 1,2-2 2,-2 2 0,-1 0-4,-1 0 4,-1-2-2,0 2 5,-1-1-3,1 1 0,1-2 4,-2 2 0,0-2-2,-1 2-1,0-1 5,0 1-2,2 0-2,-5 0 2,4-1 0,-2 1 1,-2-2 0,3 2-4,-1-2 8,-2 2-7,3-2 0,-3 1 2,-1 1-5,1 0 0,-1 0 2,3-2 0,-5 2-2,2-2-8,1 2 5,-2 0-2,0 0 10,-2 0-12,3 0 0,0 0-8,-2 0 3,2 0 0,-3-3-4,3 3 12,-1 0-13,-1 0-2,-1 0 1,1 0-6,2 0 2,-3 0 1,0 0-2,0 0 4,4 0 1,-4 0 4,0 0 12,0 0-13,2 3 1,-1-3 8,-1 2-5,0 0 3,0-1-1,0 1 2,2 0-2,-2 1 1,0-2 1,0 3 13,0-3-15,0 3 0,0-2 2,0 1-2,0 1 1,0 1 5,0 1 0,0-2-1,-2 1 3,2 2 2,-1-2-2,-1 1-4,2 1 2,0 0 1,-4-1 0,4 1-1,-1-1 15,-2 2-15,2-2-3,-1 2 4,-1-2 1,3 3 4,-3-1 11,2 0-18,0 5 6,-4 3-6,1-2 8,-1 1-5,3 2-1,-1 1 0,-1-3 3,0 1 2,-2-1-5,5 0 0,-2 0 1,-2-3 1,3 3-4,-1 2 5,-1-1 11,1 1-17,2-3 1,0 0-5,-4 4 10,5-2-2,-3 1-3,2 0-2,1 3 6,-3-2-4,0 0 4,3 0 12,-1 2-18,1-1 4,0 1 0,-1 0 1,-1 0-4,-2 1 3,4-1 1,-1 1-1,1 0 0,0 1 4,0 3-2,0-2-3,0 1 5,-2-1 0,1 1-2,1 0-2,0-1 1,0 0 0,0 1-4,0 0 7,0-2-3,0 2 1,0 1-5,1 0 2,1-2 2,-2 2 2,1 0 14,3-1-18,-1 1 1,-2 0-3,2 1 1,-1 1 3,0-1 5,0 0-4,-1 2-3,-1-2 4,0 1-3,0 0 0,0 0-2,0 0 6,0-2 1,0 4-3,-1-1 4,1 0 0,-2 0-5,1 0 2,-2 0-1,0-1 18,3 1-18,-1-1-5,0 1 4,-1-3-2,-2 4 1,4-3 0,-1 2 0,1 0-2,0-2 1,0 1-1,0 0 0,0-1 3,0-2-5,0 2 5,0 1 2,0 0-4,0-1 3,0 0 3,-2 0-10,2 2 6,0-2 2,0 2-2,0-3-2,0 1-6,0 4 7,-1-5-2,1 3 3,0-2 2,-2 3 11,-2-3-16,4 0 2,0 1 0,0 0-2,0 0-1,0-1 3,0 0-4,0 1 6,-3-1-5,3 0 3,-1 0 10,0-2-13,1 3 0,-2-2 0,-1-1 14,2 2-12,-2-2-2,0-1-1,1 1 1,0 1 2,1 1 2,-5-1-3,5 1-1,1-1 0,-2-2 5,0 3-1,-3-1 1,5-2-1,-1 2 0,1 2-2,-3-1 0,0 1 1,0 0 2,2 0-4,-2 1 6,2 0 0,-1-1 0,0 0 1,0 1-3,1-2 1,-1 3 1,-2-1-3,3-2 1,-2 2 16,-3 0-17,6 0-5,-2 2 4,-1-2-3,-1 0 21,4 1-22,-3 0-3,1 0 4,0 1-2,-1-1 2,0 1 16,0 0-17,0 1-5,1 1 7,-1-3-2,-2-1 2,5 0 0,-2 2-2,0-2 3,2 4 0,-3-3 0,1 1 4,0 1-4,1 0-4,-1 1 4,-2-1 2,3 2 0,1-2-4,0 2 6,-2-1-2,1 1-1,1 1 0,-1 0 17,-4-2-17,5 2-4,0 1 5,-2-2 0,0 0 0,-1-2 0,1 2 0,2-1 0,-2 1-2,1-1 4,-1 4 18,0-4-21,-1 4 0,0-4 4,2 1 1,-4-2-1,5 2-2,-1-2 25,0 2-25,-1 1-1,1-3 6,-3 3-4,4-1 2,-2 2-1,1-2 1,-1 1-1,-1-1-1,1 0-1,2 1-1,-3-2-1,1 3 2,2-2-1,-2-1 3,-3 2-3,3-1 0,-3-2 2,3 0 3,0 1-1,-3-1-1,3-1-2,-1 0-1,-2-1-2,3 1 1,0-1 3,-1-1 3,0 2-2,2-2 2,-1 1-1,-1-3 2,1 0-3,-1-2-3,0 2 5,-1-1-2,1-2 1,0 4 11,-1-5-9,2 0-9,1 4 5,-5-3 1,5 0 1,-2-1 6,-2 1-9,2 0 0,-1-1 0,1 0 0,-1-1 1,-2-1-1,3 0 0,-2-1 1,2 1 1,0-2 2,-1 0-3,-1-3 4,3 0-2,-1 0-3,-1-2 3,1-1 12,0 1-12,0 0 5,0-1 2,1-1-5,0-1 3,-1-2 4,1 1-5,-1-3-1,3 2 3,-3-2-5,2-1 6,-1 1-6,1 1-2,-2-3-1,3 3 3,-3-2 1,2 0-3,-1 0 1,2-1-1,-1 2 2,-2-1-3,2-1 1,-1 0 1,2 1-2,-1-2-2,-3 1 2,4 0 1,0 0 2,0-2 10,0 2-15,-2-4 0,2 4 0,0-2 0,-1-1 0,1 0-2,0 1 6,0-1-3,0 2 0,-2-2-10,2 1 12,0 0 3,0-1-1,-2 1-2,2-1 1,0-1 4,0 2-5,0-1-3,0-1 1,0 2 2,0 0-1,-3-2 1,3 2-3,0-2 0,0 2 1,0-2 2,0 0 2,0 1-3,0-1 4,0 0-1,0 2 0,0-2 2,0 0 0,0 1 5,0-1-2,0 0-2,0 0 2,0 2 9,0-2-8,0 0-2,0 0 0,0 1 2,0-1-6,0 0 6,0 0-8,0 0 0,0 2 0,0-2-2,0 0 3,0 0-2,0 0-2,0 0 2,0 0 1,0 0-1,-2 0 3,2 0-7,0 0 5,0 0 2,0 2 3,0-2 6,0 0-10,0 0-8,0 0-3,0 0 11,0 0 0,0 0-1,0 1 0,0-1-2,0 0-2,0 0 2,0 0 2,0 0 8,0 0-11,0 0-6,0 0 9,0 0 0,0 0 0,0 0 3,0 0 2,0 0-1,0 0 5,0 0 9,0 0-11,0 0-9,0 0 14,0 0 0,0 0 1,0 0-2,0 0-1,0 0-8,0 0 6,0 0 5,0 0-15,0 0 2,0 0-6,0 0 9,0 0-6,0 0-1,0 0 4,0 0-4,0 0 3,0 0-2,0 0 11,0 0-4,0 0-7,0 0 3,0 0-1,0 0 1,0 0 9,0 0-8,0 0 0,0 0 0,0 0-3,0 0 2,0 0 0,0 0 0,0 0-1,0 0-6,0 0 8,0 0 3,0 0-2,0 0-3,0 0 0,0 0 2,0 0 0,0 0-12,0 0 13,0 0-10,0 0 5,0 0 0,0 0 0,0 0-3,0 0-3,0 0-3,0 0 1,0 0 4,0 0-3,0 0-6,0 0 5,0 0 1,0 0 0,0 0 4,0 0-3,0 0-1,0 0-1,0 0 5,0 0-3,0 0 6,0 0-7,0 0-9,0 0 11,0 0 2,0 0-3,0 0-1,0 0 2,0 0 1,0 0-4,0 0 4,0 0 8,0 0-12,0 0 5,0 0-3,0 0 2,0 0-2,0 0 1,0 0 4,0 0-4,0 0 4,0 0 11,0 0-12,0 0 3,0 0-1,0 0 0,0 0 1,0 0 1,0 0 1,0 0 2,0 0-1,0 0-2,0 0 9,0 0-8,0 0-7,0 0 8,0 0 3,0 0-1,0 0 4,0 0-2,0 0-2,0 0 5,0 0 0,0 0 1,0 0 2,0 0-1,0 0-1,0 0 2,0 0 0,0 0-1,0 0 1,0 0 0,0 0-2,-1 0 2,1 0-6,0 0 3,0-1-3,-1 1-2,1 0 0,0 0 3,0 0-3,0 0 0,0-2-1,0 2-2,-3 0 0,3 0 1,0-2-2,-3 2-2,3 0 4,0 0-3,0 0 1,0 0 1,0 0-4,0 0 1,0 0-1,0-1 1,0 1 1,0 0-1,0 0-4,0 0 2,0 0 0,0 0 1,0 0-3,0 0 2,0 0-1,0 0-2,0 0 0,0 0 0,0 0 7,0 0-8,0 0 0,0 0 1,0 0-5,0 0 3,0 0 5,0 0-2,0 0-4,0 0 4,0 0 3,0 0 3,0 0-5,0 0-8,0 0 10,0 0 0,0 0 0,0 0 0,0 0-2,0 0 5,0 0-4,0 0 2,0 0 7,0 0-8,0 0 1,0 0-8,0 0 9,0 0 3,0 0-5,0 0 4,0 0-1,0 0-1,0 0 2,0 0 1,0 0-2,0 0 1,0 0-13,0 0 15,0 0-2,0 0-1,0 0 4,0 0-5,0 0-1,0 0 3,0 0 5,0 0-7,0 0-1,0 0-1,0 0 2,0 0-4,0 0 3,0 0-1,0 0-5,0 0 2,0 0 1,0 0 7,0 0-7,0 0 1,0 0 1,0 0-1,0 0 0,0 0-3,0 0 3,0 0-2,0 0 1,0 0 0,0 0 1,0 0-5,0 0-1,0 0 7,0 0-3,0 0 0,0 0 2,0 0-1,0 0 1,0 0-2,0 0 2,0 0-1,0 0 1,0 0 1,0 0 0,0 0-3,0 0 9,0 0-6,0 0-2,0 0 1,0 0-2,0 0 2,0 0 0,0 0 4,0 0-3,0 0 0,0 0 1,0 0-2,0 0 5,0 0 3,0 0-5,0 0 1,0 0 2,0 0-1,0 0-3,0 0 1,0 0 2,0 0 1,0 0 3,0 0-4,0 0-4,0 0 2,0 0 1,0 0 2,0 0-3,0 0-4,0 0 5,0 0-2,0 0 5,0 0-5,0 0 0,0 0 0,0 0-3,0 0 3,0 0 1,0 0 2,0 0-4,0 0-2,0 0 0,0 0 3,0 0 6,0 0-11,0 0 1,0 0-2,0 0 1,0 0 5,0 0-6,0 0-7,0 0 8,0 0 1,0 0-5,0 0 5,0 0-1,0 0 11,0 0-14,0 0 5,0 0 0,0 0 0,0 0-10,0 0 10,0 0 2,0 0-1,0 0 3,0 0-1,0 0-1,0 0-1,0 0 2,0 3 1,-1 0-2,1-1-8,0-2 10,0 1 0,0 2-1,0-2 0,0 0-1,0-1 10,0 4-15,-2-4 4,1 0 3,1 2-3,0-2 1,0 0 1,0 3-1,0-2 1,0-1-5,0 2 4,-4-2 1,4 2-1,0 0 3,0-2 2,0 1 5,-2-1-8,2 0 1,0 3 0,0-3 1,0 0-1,0 1 8,0-1-7,0 1-2,0 1-1,0-2 1,0 0 2,0 1 3,0-1-4,0 0 1,0 0-4,0 0 1,0 2 6,0-2-7,0 0 0,0 0-2,0 2 2,0-2-2,0 0 2,0 0-3,0 0-8,0 1 8,0-1 1,0 0 5,0 0-10,0 0 1,0 1-1,0-1-1,0 0 2,0 2-1,0-2 3,0 0 1,0 0 1,0 3 2,0-3-2,0 0-1,0 1 2,0 1 0,0-2 0,0 1-1,0 1 3,0-2-3,0 0 1,0 0 0,0 2 2,2-1-2,-2 1 0,2 2 2,-2-4-1,0 4 1,0-2 2,0 1 8,0-1-12,0 1-7,0-2 8,0 4 0,2 1-1,-2-3 2,0 3-1,0 0 1,1-2 1,-1 3 1,0-2 6,0 2-10,2-3-6,-2 3 10,1 0-2,-1 1-2,3-2 3,-2 3 0,1-3-1,-1 3 0,0-1 0,1 0 3,-2-1-1,4 6 1,-1-2-2,0 1-1,-3-1 3,4-1-5,-1 1 2,-2-2-1,3 1 5,-1-2-2,-1-1-3,2 6 5,0 0-2,-1-2 1,1 0 0,-1-3 0,0 0-9,-3 0 7,4 1 6,-3-2-4,1-3 1,-1 3 1,-1-1 1,3 1-3,0-2 4,-2 0-3,-1 0 2,0-2-9,1 2 3,1-1-1,-2-3 1,0 1 6,0 1-1,0 0 2,0-1-1,0 1 4,0 0-2,0-2 0,3 0-3,-3 3 3,0-3-1,0 1 1,1-1-1,-1-1-2,1 1 0,-1 1 2,0 0 2,0-1-7,0-1 3,0 3 4,2-2 3,-2-1 6,0 2 3,0-2-1,0 2 1,0-1-4,0-1 1,-2 0-2,0 0-1,-1 0-3,3 2-3,-2-2 2,0 0-2,-1 0 1,-1 0-1,-1 0 0,1 0-5,0 0-1,-2 0 2,-2 0 1,2-2-6,-1 2 3,-1 0 3,1 0-2,-7-1 2,-2-1-4,1 2 2,-3-2-3,1 1 1,-4-3-1,0 2 1,1-1 1,-2 2 0,-1-1-2,-2 1 2,1-1-2,-4 0-1,1 0 0,-1-1 4,0 1-6,-3 1 5,2-1 1,-2 0-3,-1 1 2,-2 1-3,-1-3 1,0 3 1,-1 0-1,-45-7-2,63 7 2,-10 0 1,-3 0 0,-4-2 2,-48-3-4,32 2-1,1 3-2,-1-3 5,-1 3-2,2-2 1,-4 2-8,2-1 7,0 1 1,31 0-2,-50 0 3,17-2 1,4 2 1,-6 3-7,4-3 5,28 0 1,-46 0-2,18-3 0,0-1 0,28 4 3,-45-1-3,20-4-3,1 3 1,-1-2-6,-1 0 2,-4 1 6,4-1 3,-1 0-5,-2-1-2,-1 1 2,4 1-1,29 3 1,-48-3 2,23-1-1,-5 1-1,1 2 1,2-3 2,28 1 0,-46-2 0,47 3-2,-8 2-5,-4-1-1,-3-1-4,1 0-1,-49-3-1,64 5-2,-10 0-2,-48-5 3,27 2 1,29 2 1,-8 1-1,-4-2 2,-2 2 4,-2-2-3,-46-1 3,61 3-4,-7 0 3,-51 0 2,58 0 0,-10-2 1,-2 1 1,-50 2 0,63-1 1,-8 0-1,-4-1 0,-2 1-2,0 0 2,1 0 2,-4 0-2,1 1 1,1-1 1,-3 0-2,0 2-4,1 0 5,1-1-1,-50 1 2,34-2-2,35 2-1,-11 1 0,-52 3 1,31-4 0,1 1-2,-1-1-2,3 3 2,-3-2-4,26-3 3,-6 2-1,-48 3 4,56-3-2,-50 2-1,21 1 1,-1-2 1,-1 1 1,3-2-2,0 3-4,1-3 11,-2 0 2,-1 0-12,2 1 0,-2 1 1,2-1 2,-5 0-3,0 2 2,1-3 3,-5 3-8,4-2 9,-3 4-4,4-4 14,0 0-11,2 3 0,-2-3 1,2 1 0,-4 3-3,-2-3 4,4 2 10,-4-3-12,1 0-6,3 6 8,-2-4 0,-1-1 9,-3 4-14,4-2 5,0-1-1,-4 2 0,2 2-1,-1-4 1,-1 3-1,5-3 2,-1 2-2,0 1 1,2-1 1,-1-2 2,1 0 0,1 1-2,-4-1 0,-3-2 1,1 0 0,5 1 0,-3-2 0,3 1 0,-2 0 0,3 0 0,0 1-7,-2-4 7,4 1 0,-3 3 2,5-2-4,-4-2 1,32 0-6,-8 3 9,-4-3-2,-3 1 1,0-1-3,1 0 6,-3 0-3,2 2 0,-3-2-1,-44 3-2,62-3 1,-7 0 0,-4 0-1,0 0-1,1 0 3,-4 0-1,2 0-1,1-1-1,0 1 0,-1-2 0,-1 2 4,4 2 1,-2-2-3,1 0-1,1 0 2,1 1-2,0 1 15,0-2-15,0 0 0,2 0 1,-2 0-5,2 0 4,0 0-1,0 0-4,-1 0 9,4 0-2,0 3 0,0-2 0,3-1 0,2 0 0,-1 1-1,0 1-1,0-1 1,0 1 15,0-2-18,2 0-1,3 2-3,1-1 2,-2 0 0,-1 1 1,-2 2 2,3-2 0,1-1-2,0 1 16,1 0-17,2-2-3,-2 1-2,3 1 9,0-1-2,1-1 0,0 3-2,-1-3 3,0 2-3,-2 2 2,-4-1 0,2-1 10,0 1-8,2 0-3,0-1 0,3-1 1,-4 2 1,3 0 0,0-2 3,2 1-4,-2-1 2,3 1 1,-3 0 2,2-1-4,-2 1 3,2-1-1,-1 1 1,2 0 0,-1 0-11,-1-1 11,2 1 0,0 1 1,0-1-2,-1 0 8,-4 2-7,0-1-2,-2 0-1,1-2 3,2 2-2,1 1 3,0-2 1,2-1-4,-2 2 3,2-1 4,1 0 1,-2-1 5,2 1-6,0 0-12,-1-1 1,2 1 7,-2-2 3,2 1-3,-1 1 7,1-1-9,1 1 1,-2 0 1,3 0 0,-3-2 0,1 2-4,2-1 2,-2 1 1,2-2 1,0 1 8,-1 1-9,4-2 2,-5 1 0,4-1 5,0 0 5,-2 2-8,3-2-1,-2 0 6,1 0 2,0 2 5,0-2 10,1 0-4,-2 0-3,2 0 4,1 0-4,0 0-3,-5-2-1,3-1 0,0 0 2,2 1-7,-4-1 4,3-1 1,-1 1-4,1-2-4,-1 0 4,0 0-1,0-1 5,-1-4-3,0-4-2,-1 1 6,0 1-7,3 0 2,-4 1 0,1-4 0,0 1-5,1 1 4,0-2 1,-2-3-3,1 2-3,-3-1-1,1-1-2,0 1 3,2-1-1,-2 0 1,1-1-4,-2-1-2,1 0 3,2-1-1,-2-1 2,1-1-4,-2 0 2,4 1-1,-1 0 0,0-1 4,-1-1-5,0 1-8,-2-2 7,1-1 2,2 1 1,-2 1-8,1-3-1,0 2 10,-3-1-1,2 1 0,2 0-1,-3 1-2,0-3 1,2 1-3,-4 0 4,5-1 0,-2 3 0,2-3 0,0 1 0,0 1-5,-1 0 3,3 1 3,-1 1-2,0-3-3,-1 0 1,4 2-1,-4-1 2,1-2-3,0 3 1,-3 0 3,4-2 1,2 2-5,-5-1 2,3 0 0,-1 2 1,0 0-1,1-1 4,1 0-1,1 1-1,-1-1-1,1 1-5,0-3 4,0 4 3,1-1 3,-1 1-2,0-1-8,0-2 5,0 1 0,0 1 2,1-1-2,-1 0-1,0-2 2,0 2 0,0 0-1,2 0 1,1 2 2,1-1-4,-1 0 0,1-1 1,0 0 1,-1-1 1,-2 0-7,4 2 5,-1-2 3,-1 4 2,1-3-3,-1 1-9,-1 1 9,1-1-1,1 0 0,1-1 1,-1 3-8,-3-2 8,3 2 0,1 1 0,-3 0 0,1-1 1,2-1-2,-5 0-1,2 1-2,4 1 5,-3 0 0,0-1-4,1 0 1,-4-1-8,1 1 9,3 1 1,1-2-6,-1 3 7,1-2-1,-2-1-4,4 1 4,-4-2 6,3 0-8,-2 1-2,2-1 4,-1 1 0,-1-1 0,1 2 1,0-3 2,-2 2-3,3-1 3,-5 0-2,3 0 7,0-2-6,-2-1-8,1 2 4,2 2-1,-3-2 4,2 1 1,-1 0-3,1 0 1,-3 0-5,3-2 7,1 2-4,-4 0 2,3-3 3,-2 6-4,2-3 0,0 0 1,-2 0 5,2-1-5,-1 1-1,1 0-2,1-2 3,-2-1 0,1 2 3,1 0-3,-3-2-1,4 1 1,-2 1-1,0 0 3,1 0-2,0 1-2,-3-2 0,2 0-1,0 1 2,0-2 2,1 0 1,-4 2-2,3-1-3,0-1 2,1 3 1,-3-2 1,1-1-2,1 2 0,-2-2 1,2-1-2,-3 1 2,2 0 0,-1-1-5,0 1 5,3 2-1,0-1 1,-3 2 5,1-2-5,2 0 0,-3 0 1,2 3 2,0-2 0,-3-1-2,1 1-2,1 1-6,-1 0 7,0 1 2,2-1 6,-3 1-8,4 1-4,-3 0 5,1 0 0,0-3 2,-2 3-3,2-2-1,1 2 2,-1-1-1,0 1-1,1-2 1,-1 0 0,1 3-3,1-3 6,-1 0-4,0 0 6,0-1-6,0 1-7,-1 0 8,1 2-1,1-3 2,-1 3-2,0-2 3,0 2-3,2-2 1,-3 3 2,2-1 3,-3-1-1,2 3-6,0-3 4,0 2-5,-1 0 4,0 0 8,1 2-12,2-2 3,-5 1 0,2-1-3,1 0 6,0 2 2,-1-2-5,0 1 1,-2-1 0,4 2 1,-1-2-3,-4 0-1,4 2-1,0 0-1,-1 0 7,-2-4-6,2 3-2,0 0 4,-1 0 3,0-1 8,0 0-9,-1 2-3,2 0 2,0-2-8,-2 0 8,1 1 0,2-1-2,-3 2 1,2-2 1,1 2-1,-2-2 10,-1 0-10,2 2-3,-2-2 3,2 2 1,0 0-1,0 0 5,1 0-4,-4 0-1,1-1 3,2 3-4,-2-2 3,1 0 0,1 1 2,-2 0-5,0-1 5,1 1-2,-1-1 8,2-2-8,-3-1-5,3 4 0,0-4 4,-2 6 0,2-5 11,-3 2-11,1 0-4,2-1 4,-1 0 0,-1-3 3,2 2-5,-3-2-2,1 4 2,2-3 2,-3 1-1,0 4 1,1 1 6,2-3-7,-1 3 2,-2-1-2,1 2 3,-1 2-3,0-2 3,0 4-3,0 0-1,0 0 2,0 1 1,0-6-1,0 0 0,0 1-2,1 0 3,-1 2 0,0-4-1,0 1 0,0 0 0,0 0 3,0 2 9,-2 2-14,2-1 1,-2 0 0,2-4 2,0 0-3,-3-2 1,2 1 0,-2 0-7,3 1 8,0 2-1,-1-2 2,-2 0 0,2 1-2,1 2 1,0 1 0,-2-1 1,2 3 8,-3-1-11,3 1 1,-1 0 3,1 0-2,-3-5-2,2 2 1,-2-3 2,0 1-3,3 0-1,-3 0 2,2 4 1,-2-1-1,3 2-1,-1 0 3,1 0-1,0 3-1,-5-8 1,4 3 11,-2 0-11,3-2-1,-1 5 3,1-1-2,-4 0-1,2 2 1,2 0-3,0 1 1,-1-1 1,-1 2 2,1 1-1,1-3 1,-3 2 0,2 0-2,-1-1 2,1 0 0,0-1-1,-1 1 0,-1 1 1,2-3-2,0 3 2,-1-2-2,1 1 0,1 1 1,-4-1-2,2 0 2,1 1 1,1-1-1,-2 2-2,1 0-1,-2 1 12,2-2-10,1 2-7,0-1 8,-2 0-3,1 1 1,0-2 0,-1 4 2,-1-3 0,3 2 0,-1 2 0,1-3 0,-2 2 0,2-1 0,0 1 1,0-1 0,-1 2-2,1-1 1,-1 0-1,1 0 1,0-1 0,-2 1 0,2 2 0,0-1 2,0-1-6,-3 1 6,3-1-2,-1 0 3,1 1 1,0-1-4,-1 1 3,1-2 4,0 3 1,-2-3-6,2 2-2,0-1 0,0 0 1,0 1 1,-1-1-1,1 2 8,0-1-9,0-1 3,0 1-1,0-2 0,0 3 4,0-1-1,-4 0-3,4-2 1,0 3-1,0-1 0,-2-1 0,2 2 0,0-1 1,0-1-2,-1 1-1,1 1 8,0-2 0,-2 1 4,2 1-8,0-2 3,0 2-7,0-3 0,0 1-1,0 2-1,0-1-3,0 1 3,-1 0 8,1-1-11,0 1 2,0-2-5,0 2-20,0 0-30,0-2-31,0 2 7,0 0-91,0 0-29,0 0-19,1 0-22,-1 0-26,0 0 27,3 2-250,-1-2 41,-1 0-332</inkml:trace>
  </inkml:traceGroup>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53:13.89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6033BB4-12E3-4B48-A8F9-9A9533443DCD}" emma:medium="tactile" emma:mode="ink">
          <msink:context xmlns:msink="http://schemas.microsoft.com/ink/2010/main" type="writingRegion" rotatedBoundingBox="15971,9162 23390,10123 23082,12502 15663,11541">
            <msink:destinationLink direction="with" ref="{77D3252E-546C-41FD-B2DB-FE8848440D4B}"/>
          </msink:context>
        </emma:interpretation>
      </emma:emma>
    </inkml:annotationXML>
    <inkml:traceGroup>
      <inkml:annotationXML>
        <emma:emma xmlns:emma="http://www.w3.org/2003/04/emma" version="1.0">
          <emma:interpretation id="{46FCA3FC-AB46-4DC1-84E9-252BCD323A2D}" emma:medium="tactile" emma:mode="ink">
            <msink:context xmlns:msink="http://schemas.microsoft.com/ink/2010/main" type="paragraph" rotatedBoundingBox="15927,9420 18181,9420 18181,9797 15927,9797" alignmentLevel="1"/>
          </emma:interpretation>
        </emma:emma>
      </inkml:annotationXML>
      <inkml:traceGroup>
        <inkml:annotationXML>
          <emma:emma xmlns:emma="http://www.w3.org/2003/04/emma" version="1.0">
            <emma:interpretation id="{F7279824-71F0-4A27-A4FD-B50D95484AC7}" emma:medium="tactile" emma:mode="ink">
              <msink:context xmlns:msink="http://schemas.microsoft.com/ink/2010/main" type="inkBullet" rotatedBoundingBox="15928,9419 18181,9430 18179,9802 15926,9791"/>
            </emma:interpretation>
            <emma:one-of disjunction-type="recognition" id="oneOf0">
              <emma:interpretation id="interp0" emma:lang="en-US" emma:confidence="0">
                <emma:literal>~</emma:literal>
              </emma:interpretation>
              <emma:interpretation id="interp1" emma:lang="en-US" emma:confidence="0">
                <emma:literal>u</emma:literal>
              </emma:interpretation>
              <emma:interpretation id="interp2" emma:lang="en-US" emma:confidence="0">
                <emma:literal>_</emma:literal>
              </emma:interpretation>
              <emma:interpretation id="interp3" emma:lang="en-US" emma:confidence="0">
                <emma:literal>-</emma:literal>
              </emma:interpretation>
              <emma:interpretation id="interp4" emma:lang="en-US" emma:confidence="0">
                <emma:literal>e</emma:literal>
              </emma:interpretation>
            </emma:one-of>
          </emma:emma>
        </inkml:annotationXML>
        <inkml:trace contextRef="#ctx0" brushRef="#br0">35-3 919,'-3'0'158,"0"0"-7,2 0-8,1 0-23,-2 0-9,1 0-10,1 0-9,-3 0-14,0 0-18,3 0-8,0 0-12,-1 0-1,1 0-7,-1 0 4,-2 2-7,3-1-3,0 0 3,-3 2-3,3-1 2,0 4-7,0-2 4,0 3 2,0 0-4,0 1-2,0 0-1,0 0 12,0 2-15,0 0 1,0 5-3,0 2 0,-1-3 0,1 1 2,0-2-7,-2 1 5,1-3 0,1-1-2,0 1-1,-3-1 12,0-2-13,3 2-5,0-2 3,0 3 0,0-3 0,0 2 3,0-2-6,0 0 0,0-1 3,0 1 2,0-1 7,0-1-5,0 0 2,0 1-1,3-2 15,0 0 4,1 0 0,-1 0 1,2-2-5,1 1 6,-2 0-1,5 0-3,-2-2-1,1 2 0,1-4-11,3 2 5,6 2-7,-1-4 3,3 0-5,0 0 19,-1 0-23,1 0-6,1 0 5,1-2-1,0 2-5,-1-2 18,0 2-19,4-2-1,-4 2 1,3 0 0,0-3-2,0 2 0,-2-1 2,3 2 1,-2 0-4,2 0-1,-2 0 3,0 0-3,3 0 16,-4 0-14,3 0 0,1 2-6,-1-1 4,0 2 2,0-3-3,4 2 4,-3 0-1,1 0-7,1-1 8,0 0-1,2 1-1,-2 0 2,1-2 1,-1 0-5,2 2 1,-2 0 0,1-2 4,1 1-1,-4-1-3,1 0 4,3 0-2,-2 0 1,0 0 1,-2 0-1,3 0 5,-1 0-6,-2 0 1,2-1 4,0 1-2,-2-2-5,3 0 3,-1 0 0,0 0 3,-1 1-2,-2-2-3,-1 1-6,0 0 8,0 2 1,-3-3-3,1 2 0,-3 1-3,0-2 6,1 0-3,1 0-7,-1 1 18,-2-2-10,3 2-2,-4 0 3,-2-1-1,4 0 0,-5 1 0,1 0 2,-2-1-6,-3 2 3,2 0 3,-2-2-1,-2 0 0,1 0-4,-2 2-6,0-1 19,0 1-8,-1-2-3,1 2 3,0-1-5,-3 1-1,3-2 1,-4 2 1,2-2-1,-1 2 2,1 0 1,-3 0 0,0-1-4,4 1 4,-4 0-1,0 0 4,1 0-1,-1-2-3,3 2 18,-5 0-17,4-1-3,-1 1-2,2 0 0,-1 0 6,1 0-4,-1-3-7,1 2 7,1 1 0,0 0 1,1 0 4,0-2-2,0 2-2,-2 0-5,2-1 4,2 1 2,-2 0 3,0 0-3,-2-2 5,2 2-1,0-1 2,-2 1 2,0-2 4,0 2 7,0 0 4,-1-2 11,-1 2-5,1-1-19,-2-1 0,3-1 0,-2-1-1,1 2-2,-1-2 6,0-1-4,-2 0-1,4-1-5,-3 1 4,1 0-3,-3-3 3,4 2-4,-2-1-1,1 1 2,-3-2 0,3-1-3,-1 1 0,-2 1-7,2-2 9,-1 1 0,1-1 16,-2 1-18,0-2-1,0 2 5,2 0-1,-2 1 5,0-1 14,0 0-16,0 0 4,0 1-2,0 0 2,0 1-1,0 0 0,0 0-11,0 1 7,2 1-2,-2 0 6,0-1-12,0 3 1,0-2 5,0 0-7,0 2 4,0-1 0,0 1-3,0-1 0,0 2 0,0-3-5,0 3-38,0-1 4,0 1-137,0-2-23,0 2-18,-2 1-36,0 0-111,2 0 26,-3 0-565</inkml:trace>
      </inkml:traceGroup>
    </inkml:traceGroup>
    <inkml:traceGroup>
      <inkml:annotationXML>
        <emma:emma xmlns:emma="http://www.w3.org/2003/04/emma" version="1.0">
          <emma:interpretation id="{07FE1C95-AFCF-4619-96D1-60C481B4FACE}" emma:medium="tactile" emma:mode="ink">
            <msink:context xmlns:msink="http://schemas.microsoft.com/ink/2010/main" type="paragraph" rotatedBoundingBox="16470,10645 23209,11518 23082,12502 16343,11629" alignmentLevel="2"/>
          </emma:interpretation>
        </emma:emma>
      </inkml:annotationXML>
      <inkml:traceGroup>
        <inkml:annotationXML>
          <emma:emma xmlns:emma="http://www.w3.org/2003/04/emma" version="1.0">
            <emma:interpretation id="{4E7A4351-72A7-47D7-95CF-297CCC3EC844}" emma:medium="tactile" emma:mode="ink">
              <msink:context xmlns:msink="http://schemas.microsoft.com/ink/2010/main" type="line" rotatedBoundingBox="16470,10645 23209,11518 23082,12502 16343,11629"/>
            </emma:interpretation>
          </emma:emma>
        </inkml:annotationXML>
        <inkml:traceGroup>
          <inkml:annotationXML>
            <emma:emma xmlns:emma="http://www.w3.org/2003/04/emma" version="1.0">
              <emma:interpretation id="{2FBBC155-0E62-4DAD-8638-3CB2CA3AB6C2}" emma:medium="tactile" emma:mode="ink">
                <msink:context xmlns:msink="http://schemas.microsoft.com/ink/2010/main" type="inkWord" rotatedBoundingBox="16470,10645 23209,11518 23082,12502 16343,11629"/>
              </emma:interpretation>
              <emma:one-of disjunction-type="recognition" id="oneOf1">
                <emma:interpretation id="interp5" emma:lang="en-US" emma:confidence="0.5">
                  <emma:literal>noninput-size</emma:literal>
                </emma:interpretation>
                <emma:interpretation id="interp6" emma:lang="en-US" emma:confidence="0">
                  <emma:literal>noninput-Mize</emma:literal>
                </emma:interpretation>
                <emma:interpretation id="interp7" emma:lang="en-US" emma:confidence="0">
                  <emma:literal>noninput-Nige</emma:literal>
                </emma:interpretation>
                <emma:interpretation id="interp8" emma:lang="en-US" emma:confidence="0">
                  <emma:literal>noninput-nice</emma:literal>
                </emma:interpretation>
                <emma:interpretation id="interp9" emma:lang="en-US" emma:confidence="0">
                  <emma:literal>noninput-mine</emma:literal>
                </emma:interpretation>
              </emma:one-of>
            </emma:emma>
          </inkml:annotationXML>
          <inkml:trace contextRef="#ctx0" brushRef="#br0" timeOffset="7374.5065">3610 2121 1329,'-2'-1'246,"1"-1"-13,1 2-13,0 2-16,-4 1-11,4 1-21,-2 2-9,2 0-14,-1 2-10,-2 6-13,-1-1-10,4 0-11,-3 2-12,2 1-7,-2 2-9,0-1-4,3 0-8,-1-4-4,1 0-5,0-1-7,0-3 1,0 1-1,0-2-5,0 2 0,5-2-36,1 4-36,1-4-29,3 1 5,1-1-128,2-4-43,-2 1-31,-1-1-36,-1-4 27,0 0-235,-1-5 27,1-2-331</inkml:trace>
          <inkml:trace contextRef="#ctx0" brushRef="#br0" timeOffset="7546.3786">3684 1904 1324,'-6'-9'195,"5"3"-24,1 0-27,0 3-12,0 0-17,0 1-21,0 1-9,0 1-63,0 0-31,6 0-38,-4 1-36,3 1-39,-1 0-33,-1 2-63,0 2 16,1-2-228,-1 2 17</inkml:trace>
          <inkml:trace contextRef="#ctx0" brushRef="#br0" timeOffset="8061.9794">3816 2138 251,'3'4'340,"-2"1"-69,3 1-13,-1-2-33,2 3-28,-3 1-12,3 2-18,0 2-14,2 3-8,-1 1-15,1 0-11,-4 2-14,4 0-8,-5-3-10,5 2-7,-4-1-11,0-2-2,-2-2-5,2-1-3,-1-2 0,-2 2-10,0-3 0,0-1-6,1-1-1,-1 0-2,3 1 0,-3-2 9,0-2-2,1 1 4,-1-2-6,0 3-5,0-4-1,0 1-5,0-2-3,0 0-8,0 0-5,-4-3 1,4 0 9,0-1-13,0-1-5,-1 1 6,1-6 12,0 4 6,4-9-2,-3-2-5,4 1 0,-3 0 6,5 0-2,-1 1-2,-2-2-1,5 0-5,-2 2-1,1 3-2,3-3 6,-1 4-14,1 0-6,-2 1 3,1 2 0,-1 1 4,0 2-11,-1 1-2,1 2 0,-1 0 8,1 2-11,3 2-2,-1 2 11,-1-2-10,3 5 2,-2 0-2,0 2 1,-1 2 2,0 0 1,0 0-2,-2 3-1,-1 1-26,-1-1-25,2 3-31,-2-1 7,-2-1-92,2 0-29,-2-2-32,-4-1-25,4 0-37,-2-3 28,-2 0-218,1-3 36,-1-1-296</inkml:trace>
          <inkml:trace contextRef="#ctx0" brushRef="#br0" timeOffset="9202.564">4375 1932 1468,'3'-7'255,"-3"3"-30,4 2-24,-1 2-24,-2 0-14,1 2-17,2 4-11,-3 0-13,2 9-11,3 4-8,-2 3-10,-4 1-8,4 4-8,-1 0-9,-2 2 9,-1 0-19,0 3-2,2 1-6,-2 1-3,0-1-2,0 2 6,0-2-13,0-1-12,0 2 17,0-1-17,0-2-4,0-1 5,-2-2-6,2-2-10,0 0 6,0-2 0,0-2-5,0-3-5,0-1-8,0-3-4,2-4 0,-2 1 8,0-2 0,0-2 5,0-1-13,0-2-23,0 0-4,0-4 9,0 3-21,0-4 9,0 0-11,0 0-9,0-4 8,0 1-22,0-2-3,2-2 7,0-4 4,-2-6 3,1-3 4,-1 0 8,0-1 3,0-2 5,2 1 3,-2 2 28,0-3 9,0-2 6,1 5 8,-1-3 6,0 3 2,1-2-4,2 1 3,-1 2-7,-1 2-2,2 2-5,0 2-2,-1 2-5,1 0-2,-1 3 0,5 1-6,-4 1 0,4 1 1,0 2 0,-3-1-4,6 2 2,-3-1 1,0 2 2,0 1 0,0 0-3,3 0-1,-3 1 1,4 4 2,1 1 0,1 0-3,-3 0 7,-2 1-1,-1 0-4,-1-1-6,-2 1-7,-1-1-4,0 1 1,-3 1 1,0-2-13,-2-1 9,1 3 0,-2-4 6,-1 3-1,1-2 1,-2 0 8,2 0-6,-4-1 5,2 0 7,-2-1-2,0-1 12,3 0 1,-1 1 12,-1-2-2,2 1 1,-2-2 0,2 0-2,1 0 21,0 0-30,1 0-1,2 0-5,0-2 0,2 1-9,3-2-1,-3 1 0,5-2 6,5-1-5,2 1 3,0-1 15,4 0-17,2 0-4,-1 0 0,2 0 2,-4-4 16,4 4-17,-1-1 2,-2-2 1,-2 1 2,0 1 2,1 1 5,-3 0-8,-4 0 9,0 0 25,-2 0 22,2 2 13,-3-2 15,-1 2 15,-2 0 11,2-1 1,-2 2 1,-3 0-2,4-2 0,-3 2-5,1-1-16,1 1-8,-1 1-7,-1-3-10,-1 2-12,2 2-8,-2-2-6,1 2 4,-1 0-13,0 0 2,-1 2-3,2 0-6,-2 3 1,3-1 4,-2 0-7,0 3-2,1 0 1,-2 1-1,1-1 5,-1 1-6,6 5 0,-5 0 0,2 2-3,4 0 2,-4-2 0,2-2-3,1 1-1,-2 0-1,-1-3-3,4-1-4,-4 1-1,3-4 1,-4-1-1,5 0-7,-4-2-1,3-2-2,-2 0-7,2-2 1,-2 1 2,4-2 1,-1-6-3,0 0 1,-1 1 1,2-3 4,1 1 2,-2-2 8,0 1 9,-3-1 5,-1 3 10,2 1 8,-2-1 10,-1 2 0,2 1 0,-3 1-10,2 2 0,-3-3-11,3 3-1,0 2-9,-2-2-1,1 1-2,-1 2 1,-1 0 2,4 0 0,-4 0-1,2 2-3,0-1 3,0 2-1,3 2 2,-2 1 0,3-2 0,-2 0 0,3 6-5,3 0-13,0-1-16,0 1-22,-2-1-37,3-2-42,2 1 13,-1 1-171,1-1-29,0 0-56,-2-4 26,-1-1-166,0-1 38,-3-2-398</inkml:trace>
          <inkml:trace contextRef="#ctx0" brushRef="#br0" timeOffset="9593.1279">5247 2246 1641,'-2'-3'325,"2"0"-45,0 1-37,2-1-24,3 0-25,0 3-13,3-2-29,1 2-37,5 0-51,2 0-64,7 0 1,1 0-222,-2 0-73,1 2 27,-2-2-226,3 0 41,-3 0-299</inkml:trace>
          <inkml:trace contextRef="#ctx0" brushRef="#br0" timeOffset="9405.6431">5368 2118 1766,'1'-6'287,"-1"-1"-39,1 3-32,2 1-23,-1 2-21,-1-1-15,0 2-15,1 2-16,-1 1-9,3 0-11,-2 2-9,1 2-9,2 4-10,-1 2-7,2 5-2,-3-1-7,3 0-6,-2 1-2,1 2-7,0-1-6,-3-2-11,1 1-29,1-1-40,-4-2-47,5 0 8,-4 0-181,0-4-40,-1 1-143,0-3 40,0-1-90,0-2 45,0 0-284</inkml:trace>
          <inkml:trace contextRef="#ctx0" brushRef="#br0" timeOffset="12124.205">5408 2229 796,'0'1'129,"0"-1"-8,0 2 3,5-2-8,-4 0-11,2 0-3,-3 0-2,7 0 9,-2 0-19,1 0-13,1 0-2,0 0-3,-1 0-9,2 0 6,0 0-8,0 0 4,-3 0-2,4 0-6,-1 0 6,-1 0-4,1 0-5,-2 0-4,2 0-9,-2 0 1,-2 0-4,3 0-4,-1 0 4,-2 0-6,-1 0 0,3 0 3,-4 0-2,3 0 3,-3 0-3,0 0 3,-1 0-5,3 0 0,-1 0 1,-1 0-2,-1 0-22,2 0-24,-2 0 3,1 0-84,-1 0-52,0 0-41,-1 0-52,0 0 18,0 0-720</inkml:trace>
          <inkml:trace contextRef="#ctx0" brushRef="#br0" timeOffset="10405.5943">5821 2485 1996,'-3'2'315,"-1"-2"-36,4 0-36,-3 0-19,3-2-25,0-1-21,0 1-19,0-2-17,3-2-14,-3 1-15,7-4-10,0-3-8,-1-3-13,6-1-19,0 0-20,0-4-24,5-2-6,-4 1-7,5-1-4,-4-1-2,-1 0-3,-2 3 3,3-3 1,-4 3-5,0 1-4,-6 0 0,3 1-10,-2 4-3,0 1-3,-4-1 0,-1 5 1,1-2-7,-1 5 6,0 0-1,0 2-3,-1 0 7,1 3-1,-1 1 0,-2 1 4,-1 1 1,1 1 1,0 3-3,-1-1 4,1-1 0,0 5 3,-1-1 5,4 1-7,0 5 6,0 4-2,0 2 4,3 0-3,0-1 3,1 1 4,-1 0-2,1 0 0,1 0 16,1 0-14,1-4 2,-1 2 1,1-2 0,0-1 1,0 0-1,-3-1 1,2-3-10,-2 0-12,0-4 13,-3-1-27,2 3-5,-1-4 4,0-1 6,0 0 1,-1 0 3,-1-1 3,0 0 4,0-2 3,0 1 3,0 0 2,-1-2 6,-1 0-4,2 0 1,-2 0 0,2-2-2,0 0-1,0-1-5,0-1 4,0-4 1,0 4-1,5-7 0,2-3-4,0-2 16,6 2-21,-2 0 5,2-3 14,4-1-11,-2 1 12,1 1 15,-2 1 19,0 2 8,1 0 16,-2 1 7,-3 3 7,-3-2-7,0 5-7,-2 1-13,2 0-4,-3 0-5,1 2-14,-3 1 0,3 1-8,-4 1 7,2 0 0,-3 1-4,4 1 3,-1 3-4,0-1 3,-3 1-3,4 1 10,-1 3-9,-2-2-1,3 6 2,1 3 1,-3-4-2,3 2-3,-1-2 3,3 3-2,-3 0 1,4 0 1,-2-4 1,-2 0-14,3-3-20,-1-1-18,0-1-34,-1-1-37,-1 0 12,2-2-122,-2 0-38,3-3-97,-4 0 28,4-4-182,-3-2 34,3-2-377</inkml:trace>
          <inkml:trace contextRef="#ctx0" brushRef="#br0" timeOffset="10561.8074">6445 2050 1660,'-6'-13'292,"4"3"-30,-2 1-46,0 0-30,3 1-35,1 3-56,0 0-16,0 2-27,-2 0-51,2 2 0,0 1-151,0 1-44,0 2-67,0-2 21,0 4-216,2 0 18,-2 2 27,1-2 11</inkml:trace>
          <inkml:trace contextRef="#ctx0" brushRef="#br0" timeOffset="11327.3892">6401 2229 640,'0'1'488,"0"-1"-82,4 0-60,-1 0-44,1-1-38,2 1-32,1-3-27,1 2-13,-2 1-30,2-2-16,2 2-14,0-2-14,0 2-15,1 0-11,-1 0-11,4 2-11,-3 0-6,5 2-11,-5-1-6,-1 0 1,-2 0-12,-1 0-8,-3 2-2,2-3-5,-3 3-1,-2-1-5,3 4-6,-4-3-7,0 2-17,0 1-7,-4-1-8,1 0-5,1 0-5,-3 1-4,2-1-6,2-1 14,-3 1-23,2 0 1,0-3-2,0 3-18,-2-3 10,4 2 12,-1-1 4,1-1 9,1 2 5,-1-1 10,3-1-3,0 1 5,-1 1 0,4-2 1,3 3 1,0 4 3,3-4 4,0 5 0,-2-3-3,4 3 4,-3-2 1,2 1 4,-3 3-5,0-4 8,2 6-10,-2-1 1,0 2 4,-4 1 9,2 1 2,-1 0-2,-1 0 2,-4 1-6,1 0 9,-3 1 1,0-1-4,-3 1 9,-4-1-1,-1-2 2,-2 0-1,0-1 3,-2 0 0,-2-2 5,2-3 2,0 2 32,-4-4-10,6-1 12,-1-2 5,1-3 20,1-1-3,0-2-2,2-1-8,-1 0-3,3 0 4,0-3-6,2-2 3,2 1-17,1-2-6,0-3-12,7-5-21,3-4-10,23-30-13,-6 19-23,1-1-2,3 0-2,3 0 5,1 0-3,0 4 2,0 2 5,0-3 0,-1-1 5,2 2 1,-1 1 9,-2 2-5,-1 0 3,-1 2 6,-3-1-3,-16 12 7,5-2-4,2-3 19,0 4-8,-2-7 2,-3 3 6,3 2 1,-6-1-8,2 0 9,-6 4-5,1 1 0,-4-2 14,-2 2-18,-2 2 1,0 2 2,-3 0-1,-3 2 1,-1 1 3,2 1-5,-2 1 9,-4 1 2,-3 3 1,-2 0 2,1 1-4,-1 4 3,4-1 1,-4 4 4,5-1 3,0 0-2,1 3 2,1 1 3,1-3 1,5 2 2,0-2 2,1-1-2,2 1-9,0-3-24,4 3 1,1 1-156,4 0-59,1 0-56,4-2 24,0-2-237,-4 0 33,5-4-363</inkml:trace>
          <inkml:trace contextRef="#ctx0" brushRef="#br0" timeOffset="3640.4039">524 1387 1142,'0'-1'211,"0"-2"-11,1 0-42,0 2-15,-1 0-23,2-1-18,-1 2-9,1 0-2,-2 0 13,0 0-24,2 0-2,1 0 2,-1 0-10,-1 0-1,0 3-5,4 1-6,-3 0 3,0 2-5,2 1 0,-1-1-3,0 1-7,-1 1 0,1-1-7,0 5-4,-2 2 1,5-2-8,-3 0 1,0 0-2,-1-2-4,0 0-2,-1-1 17,1 0-20,-2-3-3,2 1 4,-2 1-9,3-4 19,-3 3-17,2 0 3,-2-1-2,1-2 9,-1 1 1,2 0 2,-2-2-2,0 2 0,2-2 4,-2 1 3,0-2 1,0 1 0,0-1 2,0-1-7,0 1 1,0-1-4,0-1-3,0 0-1,0 0-10,0 0 4,0-1-4,0-2-2,0 1-1,0-3-2,0 1-1,0 0-3,2-3 2,-1 0 11,-1 1-15,2-1 0,-1-1 1,0 1-3,2 0 13,-1-1-13,0 0-5,3 1 1,-4 1-5,2 1 5,0-1 9,2 0-13,-1 0 0,1 0 0,-1 0 0,0 2 0,2 1-4,1-1 5,-2 0 1,2 1-1,0 1 0,2 1 3,-4-1-4,2 2 1,3 0 5,-3 0-3,2 0 5,-1 2 10,1-1-13,-1 1-1,0 1 0,2 3 5,1-1 9,-1-1-14,0 3-1,-3-2 2,0 2 4,0-2 0,0 0 1,-3 1 4,1-1 1,-1 2 10,-3 1-2,5-2 13,-3 1-14,-2 1-1,2-1 5,0 2-5,-2-2 14,0 0-15,2 1 2,-3-1-5,2 1 7,-1-2-4,1 2 3,-1-2-2,0 0-19,-1 1-43,3 0 7,0-1-142,1-1-52,-1 0-54,1 1 24,-1-2-229,4-2 50,-1 0-377</inkml:trace>
          <inkml:trace contextRef="#ctx0" brushRef="#br0" timeOffset="3984.1908">1136 1577 1150,'0'-2'195,"0"2"-25,0 0 1,0-1-12,2 1-8,1-1-8,3 1-12,0-2-7,1 2-11,0-4-8,0 4-12,1 0-7,2-3-7,-2 2-8,1-2-4,1 3-7,-1-1-6,1 1-6,-1-2-5,0 2-2,0 0-4,-1-1-11,1 1-9,-2-3-30,0 3 2,0 0-79,0 0-29,-2 0-57,2 0-19,-2 0-17,-1 0-74,-1 0-513</inkml:trace>
          <inkml:trace contextRef="#ctx0" brushRef="#br0" timeOffset="4343.4906">1526 1448 1031,'3'0'196,"0"0"18,-1 0-5,0 0-10,-1 0-1,1 4-13,-1-1-6,0 2-7,2 0-9,-3 0-9,3 2-17,-2 1-10,1 0-7,-1 0-13,2 7-8,0 2-12,-2-1-5,2 2-10,-3-1-6,4 1-5,-4 0-6,0-3-7,2 2-1,-1 0-1,1 0-5,-2-4-3,0-2-5,0 1 4,0-2-10,-2-2-28,2 0-43,0 1-46,0-3 9,0 1-145,0 0-46,-1-1-70,-1-1 26,-2 0-182,4-1 33,0-1-351</inkml:trace>
          <inkml:trace contextRef="#ctx0" brushRef="#br0" timeOffset="6546.4369">1419 2090 1177,'0'-4'244,"-3"4"-18,3-4-23,-1 2-19,1 1-26,0-1-25,0 0-19,-1 1-18,1 1-11,0-3-4,0 3 3,0 0 2,1 0-6,0 0-7,2 4 4,3 1-7,1 3-3,1 2 1,4 4-5,0-2-3,2 3 3,2 3-6,1-3-7,2 4-1,29 20-6,-16-17-1,-1-3-2,8 2-1,5-1-1,1-3-3,1-4 0,8 0-7,2-1-3,6-2-2,4-1-1,0-4-3,0-2 1,5 2-1,-1-6-1,3 1-1,-4-4 2,-4-2-9,-3 0 4,-2-3-4,-1 1 5,-4-2-2,-6 0-3,-3-4 0,-2 4 0,-5-2 0,-21 7-1,5-3 10,-1 0-13,2-3-1,-2 4 1,1-2-2,-3 1 0,-2 2 0,-1-3 3,-3 3 0,-2 3 1,-2-3-1,0 3-4,-4 0-18,1 0-10,-5-1-10,5 3-17,-4-1-22,0 0-27,0 0 12,-3 2-51,0-1-15,0-1-9,0 2-10,-1-1-8,-4 1 1,5-2-2,-4 0 2,1 1 9,-1-1-608</inkml:trace>
          <inkml:trace contextRef="#ctx0" brushRef="#br0" timeOffset="6858.9284">3042 2082 1033,'-9'-8'52,"2"-1"7,0 4 15,1-2 2,0 2-6,-1 1 7,2 1 8,-2-3 4,4 3 2,-4 0-7,4 0-3,-3 1-3,4-1-9,-1 1-14,-1 1-4,2-2-13,-1 2 14,2 1-5,0 0 60,-2 0 6,3 0 11,0 1-12,0 3-2,3-1-7,-1 2-4,5 3-19,0 2-5,3 2-4,3-1-4,0 3-7,-2 1-5,4-2-5,-4 1-9,1 1-2,0-1-6,0 0-3,-3-1 0,0 2-7,-4-1 0,1-3-3,-2 1 0,-4-1 4,0-1-1,-4 3-3,-2 0 0,-3 2 2,0 0 1,-1 0-5,-1-2-5,-2 2-35,-1-2-28,2 1 5,-4-2-177,4 2-41,-4 0-100,6-4 34,1 2-154,-1-6 32,7 0-299</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53:29.61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4B1F85EF-6747-417C-9DF6-7DC6E5AD21F0}" emma:medium="tactile" emma:mode="ink">
          <msink:context xmlns:msink="http://schemas.microsoft.com/ink/2010/main" type="writingRegion" rotatedBoundingBox="14563,9284 14690,10857 14064,10908 13937,9334">
            <msink:destinationLink direction="with" ref="{77D3252E-546C-41FD-B2DB-FE8848440D4B}"/>
          </msink:context>
        </emma:interpretation>
      </emma:emma>
    </inkml:annotationXML>
    <inkml:traceGroup>
      <inkml:annotationXML>
        <emma:emma xmlns:emma="http://www.w3.org/2003/04/emma" version="1.0">
          <emma:interpretation id="{99C42596-EF2B-4496-8DC3-4108F1C39087}" emma:medium="tactile" emma:mode="ink">
            <msink:context xmlns:msink="http://schemas.microsoft.com/ink/2010/main" type="paragraph" rotatedBoundingBox="14563,9284 14690,10857 14064,10908 13937,9334" alignmentLevel="1"/>
          </emma:interpretation>
        </emma:emma>
      </inkml:annotationXML>
      <inkml:traceGroup>
        <inkml:annotationXML>
          <emma:emma xmlns:emma="http://www.w3.org/2003/04/emma" version="1.0">
            <emma:interpretation id="{152DB248-5AA6-490B-A31D-18269A487F23}" emma:medium="tactile" emma:mode="ink">
              <msink:context xmlns:msink="http://schemas.microsoft.com/ink/2010/main" type="line" rotatedBoundingBox="14563,9284 14690,10857 14064,10908 13937,9334"/>
            </emma:interpretation>
          </emma:emma>
        </inkml:annotationXML>
        <inkml:traceGroup>
          <inkml:annotationXML>
            <emma:emma xmlns:emma="http://www.w3.org/2003/04/emma" version="1.0">
              <emma:interpretation id="{026FA7FD-8FD6-45B4-B802-40384453B079}" emma:medium="tactile" emma:mode="ink">
                <msink:context xmlns:msink="http://schemas.microsoft.com/ink/2010/main" type="inkWord" rotatedBoundingBox="14563,9284 14690,10857 14064,10908 13937,9334"/>
              </emma:interpretation>
              <emma:one-of disjunction-type="recognition" id="oneOf0">
                <emma:interpretation id="interp0" emma:lang="en-US" emma:confidence="0.5">
                  <emma:literal>onto</emma:literal>
                </emma:interpretation>
                <emma:interpretation id="interp1" emma:lang="en-US" emma:confidence="0">
                  <emma:literal>500</emma:literal>
                </emma:interpretation>
                <emma:interpretation id="interp2" emma:lang="en-US" emma:confidence="0">
                  <emma:literal>100</emma:literal>
                </emma:interpretation>
                <emma:interpretation id="interp3" emma:lang="en-US" emma:confidence="0">
                  <emma:literal>700</emma:literal>
                </emma:interpretation>
                <emma:interpretation id="interp4" emma:lang="en-US" emma:confidence="0">
                  <emma:literal>roto</emma:literal>
                </emma:interpretation>
              </emma:one-of>
            </emma:emma>
          </inkml:annotationXML>
          <inkml:trace contextRef="#ctx0" brushRef="#br0">-1963-69 802,'-3'0'168,"2"-2"-6,-1 0-4,-1 2-13,3-2-10,-2 2-14,2 0-9,0 0-13,0 0-14,0 0-12,-2-3-6,2 3-13,-1-1-2,1 1-11,0 0-2,-2 0-12,2 0-9,0 0-9,0 0 2,-2 0-3,2 0-2,0 0 0,0 0-1,0 1-1,0 2 0,0-1 1,0 2 3,0-2-4,0 4 3,-3-1 0,3 1 5,0 1-7,0 1 2,0-2 2,3 5 1,-2-4-5,0 3 6,1-3-5,-1 3 3,1-2 2,-2 1-2,2-1-3,1 0-1,-1 0 0,2-1 1,-4 1 1,1-2 2,1 2 1,-1-2 1,0 0 0,4-2 1,-5 3 2,1-3 2,1 1 11,-1 1-6,0-3 25,1 0-7,-2 0-4,4-1-8,-1 1-6,0-1 7,-1-2-4,3 0-7,0 0 9,1 0-12,1 0-4,-2 0 7,2-2-3,5 0-1,-7 1-9,7-1 3,3 1 2,-2-3-10,-1 3 3,1-2 1,-2 1-4,0 0 1,1 0-3,2 2 2,1-1-4,1-1 2,-2 0-1,-2 2-2,-1 0 5,-1 0-2,3 0 3,-3 0 1,0 0 0,1 0-1,-1 0 0,2 2 2,5-2-2,0 0-2,-2 2 5,-2-2 0,-2 0-1,3 0-2,-4 0 6,0 0 0,-3 0-2,4 0 5,-4 0 3,2 0-3,-1 0 4,1 0 0,-2 0 2,-2 0-1,4 0 1,-2-2-1,-2 0 6,1 1-5,-1-1 1,0 1 3,0-1 0,-1 1-3,2-3 1,-2 4-4,1-4 1,-1 4-2,0-3-4,-1-1 0,0 0-1,-2 0 3,5 1-5,-5-1 2,2 0-1,0 0-1,-2-2 2,0 1 20,2 1-23,0-3 0,-3 0-4,1 1 5,-1-3-5,2 3-2,-2-3-1,0 1 0,0 0 1,0 0 0,0 0-2,0-1 13,0 1-13,-2 0 2,1 0 10,1 1-12,0-1 1,0 1-1,-4 1 1,4-1-1,0 1-6,-2 1 6,2-1-6,0 2 2,-1-1-6,1 2 0,-1-1-2,1 1-17,0-1 1,0 1-32,-3 2-4,3-1-30,0 1-22,0 1-23,0 0-41,0 0-22,0 0-26,-3 0-604</inkml:trace>
          <inkml:trace contextRef="#ctx0" brushRef="#br0" timeOffset="781.2129">-1705 247 1354,'-1'-2'227,"1"-1"-24,0 2-24,0-2-20,0 2-20,0 1-14,0-2 6,0 0-29,0 1-13,0 1-6,0-2-7,0 1-6,0 1-9,0-2-2,0 2-8,0-1-8,0-1-2,0 0-4,0 1-5,-2-3-10,2 2 4,0 1-1,0-2-4,0 1-3,0-1-2,0 1 0,0-1-2,0 2-1,0-3-5,0 2 1,0-1-1,0 2 0,-4-1-3,4-1-3,0 1-4,0 0 12,-1-2 14,1 3 7,0-1 4,0 1 4,0-2-10,0 3-5,-2-2-8,2 0-9,0 2-7,0 0 0,0 0-4,0 0 1,0 0 3,0 0 2,0 4 0,2 0-2,-2 3 3,1 0 2,-1 1 1,4 7 15,-4 1-17,3 4 3,0 0-4,-2 2 5,-1-2-2,3 2 16,0 0-18,-2 1-1,1-2 4,-1 0 0,-1-2-1,0 0 0,0-1-2,0 1 2,0-2 3,0 0-1,0 0 1,0-3-4,0 0 2,0-3 1,0-1 1,0-1 0,0-2-1,0 2 6,0-3-2,0 1 17,0 0-18,0-2 6,-1-1-4,1 1-10,0 1 3,0-3-24,0 0-14,0 0-12,-2-1-15,1-1-9,-2-1 6,0 0-37,3 0-10,-2 0-10,0-1-4,-1-1 3,-2-1 4,1 0 8,-2 0 13,-2-4 0,-1 0 4,-1 2 14,0-2-3,-1 1-655</inkml:trace>
          <inkml:trace contextRef="#ctx0" brushRef="#br0" timeOffset="1062.4189">-1834 593 2261,'-4'-3'6,"0"0"-2,1 0 18,0 3 18,2 0 9,1 0-5,0 0 37,1 3 0,2-2 7,0 2 1,2 0-7,5 5-3,3 1 0,-1 0-9,2 0-7,2 0-7,-1 0-4,1 2-2,-1-3-5,1 2-5,-1-1-4,0 0-1,0 0-2,-3-1-3,4-1-9,-4 0-3,-2 0 8,1-2-4,-1-2 6,0 0-3,-2 0 1,-1-1 2,0 0-2,0-2 2,-1 0 1,1-2 8,-1-2-15,2 3-1,-4-4 1,2 2-4,1-5-1,1-1-2,-1-2-4,-1 3-3,0-2 3,-2 2-4,0-1 0,-1 1-4,1 2-12,-1-1-19,1 0-24,-4 1-37,3 0 10,-2 2-136,1 0-21,-2 1-60,0 0 30,0 2-231,0-2 33,0 3-324</inkml:trace>
          <inkml:trace contextRef="#ctx0" brushRef="#br0" timeOffset="1624.8928">-1459 1125 1552,'-3'-4'252,"-2"2"-36,-1-2-23,3 2-16,-4-1-15,4 0-18,-4 0-16,2 1 1,-4 1-12,1 1-12,-2-2-5,0 2-12,-5 2-8,-1-1-7,-5 2-1,4 3-7,-4-2-5,4 2-3,-4 4-5,4 1-4,1-1-6,-1 3 0,0-1-4,3 3-3,1 0 1,2-2 0,1 3 1,2 0-5,-1 1 2,8 1 1,1-3-1,0 2 2,4-1-1,0 0-1,5-1 2,-1-1-4,3 2 3,4-5-4,0 1-1,3-3-1,2 0-8,2-3 6,1 2-4,-1-5-1,4 0 1,-3-2-4,3-1-2,-2 0-4,-2-3-5,-1 0-3,0-2-8,-1 1-15,-2 0-17,-1-1-20,-2-1-37,-3 2-45,-1 1 12,-3-2-160,-1 2-46,-4 1 31,0-2-254,-3 3 53,-3-1 50,2-1-358</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7:56:02.41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E32BB61D-A79F-499A-8DBE-5C91D27708B6}" emma:medium="tactile" emma:mode="ink">
          <msink:context xmlns:msink="http://schemas.microsoft.com/ink/2010/main" type="writingRegion" rotatedBoundingBox="6065,3412 32777,2845 33073,16766 6361,17333"/>
        </emma:interpretation>
      </emma:emma>
    </inkml:annotationXML>
    <inkml:traceGroup>
      <inkml:annotationXML>
        <emma:emma xmlns:emma="http://www.w3.org/2003/04/emma" version="1.0">
          <emma:interpretation id="{E56001C5-2EF7-4F39-BF98-7C4EE70BA972}" emma:medium="tactile" emma:mode="ink">
            <msink:context xmlns:msink="http://schemas.microsoft.com/ink/2010/main" type="paragraph" rotatedBoundingBox="6931,3394 26391,2941 26437,4884 6976,5337" alignmentLevel="2"/>
          </emma:interpretation>
        </emma:emma>
      </inkml:annotationXML>
      <inkml:traceGroup>
        <inkml:annotationXML>
          <emma:emma xmlns:emma="http://www.w3.org/2003/04/emma" version="1.0">
            <emma:interpretation id="{199E83E1-3043-427B-B7DF-D9B80E837882}" emma:medium="tactile" emma:mode="ink">
              <msink:context xmlns:msink="http://schemas.microsoft.com/ink/2010/main" type="line" rotatedBoundingBox="6931,3394 26391,2941 26437,4884 6976,5337"/>
            </emma:interpretation>
          </emma:emma>
        </inkml:annotationXML>
        <inkml:traceGroup>
          <inkml:annotationXML>
            <emma:emma xmlns:emma="http://www.w3.org/2003/04/emma" version="1.0">
              <emma:interpretation id="{A6B900AF-7D79-43CA-823D-8FCCFDCB072C}" emma:medium="tactile" emma:mode="ink">
                <msink:context xmlns:msink="http://schemas.microsoft.com/ink/2010/main" type="inkWord" rotatedBoundingBox="6931,3394 10112,3320 10157,5263 6976,5337"/>
              </emma:interpretation>
              <emma:one-of disjunction-type="recognition" id="oneOf0">
                <emma:interpretation id="interp0" emma:lang="en-US" emma:confidence="0.5">
                  <emma:literal>Binary</emma:literal>
                </emma:interpretation>
                <emma:interpretation id="interp1" emma:lang="en-US" emma:confidence="0.5">
                  <emma:literal>Bina Y</emma:literal>
                </emma:interpretation>
                <emma:interpretation id="interp2" emma:lang="en-US" emma:confidence="0">
                  <emma:literal>Bignay</emma:literal>
                </emma:interpretation>
                <emma:interpretation id="interp3" emma:lang="en-US" emma:confidence="0">
                  <emma:literal>Binna Y</emma:literal>
                </emma:interpretation>
                <emma:interpretation id="interp4" emma:lang="en-US" emma:confidence="0">
                  <emma:literal>Bina y</emma:literal>
                </emma:interpretation>
              </emma:one-of>
            </emma:emma>
          </inkml:annotationXML>
          <inkml:trace contextRef="#ctx0" brushRef="#br0">24 35 455,'3'-10'311,"-1"2"-42,2 1-46,-4 3-9,0 1-3,0-1-8,0 2-18,0 2-20,0 4-6,0 2-12,0 7-5,0 7-8,0 2-13,0 5-8,0 2-16,-4 2-8,2 3-4,-2 54-8,0-39-5,4 7-6,-2 0-9,0 1-2,0 0-7,-2-4 0,3 3-3,-2-6-5,3-1-3,0-28-3,-2 7 0,0 5-6,2-2-11,0 3-10,0-3-19,0-2-25,0-1-29,2-2 4,0-1-89,1-4-17,-2-3-5,0-4-31,2 1-65,-1-9 24,0-1-207,0-5 30,2-2-324</inkml:trace>
          <inkml:trace contextRef="#ctx0" brushRef="#br0" timeOffset="624.9539">19 185 1579,'0'-11'243,"4"-2"-32,2-2-25,1 0-23,5 2-17,5-1-16,1 3-13,3 0-10,2 0-15,1 4-12,1 1-11,2-1 3,-5 4-16,4 3-4,-3 0-2,0 5 5,-1 2-1,-1 3 15,-1 2-14,-3 3-12,-2 0 1,-2 4-5,-3-1 4,-3 5-10,-3-1-9,-1 1 7,-7 2-2,-1 4 0,-2-1 0,-1 0-17,-15 35 1,14-48-1,0 6-1,-2 2 0,-2-2-4,-1 3-2,0-4 1,0-1 2,3-1 1,-2-3 3,4 0-2,-1-1 8,1-1 3,4-4 1,-1-1 3,2-1 9,0-2 9,2 0 2,-1-2-28,3-1-7,0-2-8,0 0-2,3 0 1,0-2-7,1 2-1,3-3 0,-1-1 1,8 1-1,0 2-3,4-3 0,0 3 1,2 1-1,1 3 1,-1 0 3,1 2 3,-1 2 9,-2 1 11,1 2 4,-3 1 2,1 4 0,-3 2 1,0 3 0,-3 3 8,-2 0-10,-5 0-4,0 2 3,-4 0-2,-3 3 1,-1-2-2,-3-2-2,-6 3-1,-20 34 1,7-28-2,0-4 1,-2 0-3,-2-3 0,-1-1-3,2-2 5,-5-7 0,20-8-2,-6 3 2,-5-2-1,-2-1-2,-1 1 5,0-5 2,0 1-3,0-3 0,1-2 0,2 0-6,1-3-9,0-2-16,6-3-22,-2-2-12,6-1-46,5-3-25,4-1 12,5 0-112,5-1-33,2-3-28,5 4-73,2-3 30,4 0-154,2 1 37,0-2-384</inkml:trace>
          <inkml:trace contextRef="#ctx0" brushRef="#br0" timeOffset="984.3034">641 691 1536,'0'-4'281,"-2"-1"-38,2-1-18,0 5-11,0-1-19,0 2-4,0 2-5,0 1-11,2 2-9,-1 0-15,-1 3-11,4 5-18,-2 6-7,1 1-11,-2 4-8,3 0-11,-4 0-8,3 0-10,0 1-4,1 0-7,-2 0-3,0-1-5,3 1-5,0 0-6,1-2-10,2 1-8,-2-5-16,2 1-19,1 0-23,-2-4-28,3-1-30,1 0-44,1-4 14,2-1-135,3-4-126,-3-2 30,0-4-148,0-4 45,0-2 35,-1-4-352</inkml:trace>
          <inkml:trace contextRef="#ctx0" brushRef="#br0" timeOffset="1187.4129">756 559 1825,'-10'-16'353,"2"1"-38,1 2-35,-2 1-32,4 5-25,0-2-31,1 2-29,0 3-39,3-2-50,-2 1-46,1 2-17,2 2-13,0-2-28,0 3-53,0 0 8,0 0-112,2 3-67,1 0-69,1 2 33,1 2-156,2 0 19,0 2-305</inkml:trace>
          <inkml:trace contextRef="#ctx0" brushRef="#br0" timeOffset="1734.2493">999 664 1183,'-3'1'237,"3"3"-23,0-1-15,0 0-6,0 4-18,0-1-20,0 0-1,0 8-25,1 2-9,2 1-10,3 1-10,-3 4-8,2-3-8,-2 3-7,1-1-9,2 0-1,1 1-9,-3-1-8,2 1 0,-2-2-7,0-1-4,0 0-1,2-1-3,-2 0-3,-2-4-1,2-2-2,-4 0 0,1-4-1,2 0 6,-3-1 10,0-1 27,0-2 19,0 1-10,0-2-8,0-1-8,0-2-2,0 0-11,-1 0-3,1-2-4,-2 1-6,2-6 0,-1 3-4,1-2-3,0-1 2,0-3-5,0-5 2,1-3-5,2-1-5,3-1-1,-2-2-4,2 1 1,-1 0-2,2 0-6,0-2 0,2 3-1,-1 0-5,3 2-1,2 2-1,-2 0 0,2 1 0,1 2 0,0-2-9,-1 7 6,2-2-1,-1 3-2,1 2-1,-2 2 2,3 3 0,-4 0 2,4 2-5,-1 3 1,0 1 3,2 3-2,-3 2 2,0 3-1,0-1-1,-2 3 2,0 2 1,-2 3-6,0-2-1,-2 2-19,-1-1-19,0-1-16,-1 3-14,-2-2-5,2-1-46,-2 0 14,0-1-94,1 0-50,-1 0-25,-1-4-41,-1-2 29,3 0-179,-1-5 34,1 3-368</inkml:trace>
          <inkml:trace contextRef="#ctx0" brushRef="#br0" timeOffset="2218.5855">1839 723 1746,'-5'-7'305,"3"1"-35,-3 0-33,1 1-24,0 1-23,-5 2-19,2 1-24,-5 1-13,-4 3-12,2 4-9,-3 1-12,2 2-11,1 0-10,-1 3-3,2 2-6,3 0-11,-3 1 3,4-1-2,3 2-2,-1 3-2,4-2-3,3-2-6,0-2-5,0 3-3,4-1-3,2 2-4,2-4-3,-1-1-5,6 0-2,-3-1-6,4 0 0,1-4-6,-1-2-5,0-2-4,-1-1-3,1-1-3,-3-2-4,6-3-1,-3-3-4,2 0 1,-1-5-6,2-2 5,-3-1-2,-1-1 2,-2-3-1,-1-3 5,-2 2 2,-1-1 4,0 1 17,-3-1 3,-2 2 3,2 1 18,-4 1 6,1 1 1,2 4 7,-3-1-4,2 5-8,-2 1-6,0-1-8,1 1-7,-1 1-5,0 2-4,3-1 0,-2 4-3,1 0-1,0 1-1,3 3 2,-3 1-1,7 3-1,-1 2 3,5 4-1,-2-2-4,3 3-6,3 0-19,-1 1-15,0 1-22,3-1-28,-3 2-44,3-4 13,-4-1-141,2 3-40,-2-5-43,0 3 30,-1-4-210,-5-2 50,1-3 49,-4-2-420</inkml:trace>
          <inkml:trace contextRef="#ctx0" brushRef="#br0" timeOffset="3077.9124">2174 637 1709,'-1'-17'287,"1"5"-35,0 0-30,0 1-23,4 4-22,-3 0-18,5 2-15,0 2-11,1 1-14,7 4-10,0 1-13,1 1-12,2 4-3,1-1-8,-1 5-7,1 0-8,1 2-6,-3 1-3,1 2-14,-3 1-17,0 0-5,0 0-13,-4 1-9,-3-1 0,0-2-14,-1 1-9,-2-3-17,0-2 12,-4-1 7,0-1 10,0 0 9,0-4 14,-3-2-13,1 1-4,-3-1 11,1-1 5,0-1-4,1-2 3,-1 0-1,1-2 5,0 0-3,1-1-2,0-3 0,2 1-6,0-1-9,3-8 9,1 2-7,2-5 4,2 1-2,2-2 2,4 0-2,-4 0 2,5 0-5,-1 0-1,3 1 2,-4 0-4,0 1 6,1 2 3,0 2 7,-2-2 2,-2 5 0,0 0 8,-2 3 4,-2-1-2,0 2 3,-1 0-6,-1 0-2,1 2-3,-1 1 6,-3 0 5,3 1 5,-1 1 6,1 0 0,-1 0 9,1 1-2,1 3 1,-1-1-2,0 2-1,2 0-5,2 5 0,2 0 9,0 2-12,-2-1-9,2 2 5,1 0 3,2 2-1,1-2 3,-1 1-2,2-1-4,-2-2-11,4 1-15,-5-3-7,4 2-29,-4-5-16,4 1-8,-5-2-20,2-4-15,-2-1 12,1 0-19,-3-1 5,-4-2 14,4-1 11,-2-4 5,1-2 23,1 0 5,-2-1 59,-2 1 50,0-1 23,-3 2 7,1 0 10,0 3 5,0-2 7,-2 1-6,1 2-9,-1 0-14,0 0-10,1 0-14,1 0-20,-3 4 2,1-1 1,1 2-12,-1 0-3,0 2-4,4 1-3,-4 2 0,5 7-4,-1 1 1,2 4-2,2 4 8,-4 3 3,2 4 5,10 43-1,-14-54-1,7 48 3,-7-18-6,1 3-2,-3-1 2,-1 2-5,-3 2 2,-2 3-4,-2 2 1,0 2-2,-6-3-4,0-1-2,1-2-7,-5-5-15,0 1-5,-1-5 2,-2-2 1,-2-1 1,-4-7-5,1 0 6,0-8 4,-3-4-1,15-14 4,-2 2-1,-5-2 4,-2 0 4,2-2 2,-3-3 3,4-4-4,-4-4 8,4-3-1,-1-4-1,3-2-6,0-7-1,3-3-10,3-4 2,4-1-3,0-5-7,6-1-4,1-47 2,12 29-12,4 1 1,2 1-21,2 0-18,5 4-27,2 0-7,2 1-30,1 4 11,0 2-93,7 2-27,-3 4-29,5 0 25,0 2-272,1 3 46,2 1 37,-7 5-370</inkml:trace>
        </inkml:traceGroup>
        <inkml:traceGroup>
          <inkml:annotationXML>
            <emma:emma xmlns:emma="http://www.w3.org/2003/04/emma" version="1.0">
              <emma:interpretation id="{513BA803-1BFC-46E7-8E5D-34BCDCEE2BD7}" emma:medium="tactile" emma:mode="ink">
                <msink:context xmlns:msink="http://schemas.microsoft.com/ink/2010/main" type="inkWord" rotatedBoundingBox="10884,3409 14124,3333 14148,4344 10907,4419"/>
              </emma:interpretation>
              <emma:one-of disjunction-type="recognition" id="oneOf1">
                <emma:interpretation id="interp5" emma:lang="en-US" emma:confidence="0.5">
                  <emma:literal>Search</emma:literal>
                </emma:interpretation>
                <emma:interpretation id="interp6" emma:lang="en-US" emma:confidence="0">
                  <emma:literal>search</emma:literal>
                </emma:interpretation>
                <emma:interpretation id="interp7" emma:lang="en-US" emma:confidence="0">
                  <emma:literal>Searcy</emma:literal>
                </emma:interpretation>
                <emma:interpretation id="interp8" emma:lang="en-US" emma:confidence="0">
                  <emma:literal>Seance</emma:literal>
                </emma:interpretation>
                <emma:interpretation id="interp9" emma:lang="en-US" emma:confidence="0">
                  <emma:literal>Seared</emma:literal>
                </emma:interpretation>
              </emma:one-of>
            </emma:emma>
          </inkml:annotationXML>
          <inkml:trace contextRef="#ctx0" brushRef="#br0" timeOffset="3609.111">4359 281 1522,'0'-15'308,"-3"-1"-21,-1 1-32,-5-3-31,2 4-26,-1 2-23,0-3-16,-4 3-18,1 1-10,0 0-16,-6 3-13,0 3-11,0 3-14,-2 2 1,-2 2-19,0 2-4,1 4-8,0 0-6,-4 4-5,3 1 6,0 1-17,0 4 1,4 2-6,2 2 0,2 1 1,-1 2-2,6 1-3,2 1-5,2 0 3,4 3-2,4-1 2,2 0-3,20 39-1,-2-29-1,0-1 1,3-2 0,-2 1-1,-1-5 1,-3 0-4,4-1 2,-5 0-4,-12-21 1,2 5-4,1 3-2,-1 0-12,-3-1-10,0 1 4,-4-3 9,-3 1-1,-1-6 5,-5 3 2,-1-1 4,-7-1 2,0-1-2,-6 0 0,2-2 6,-6-2 1,0-4 6,-1 1 4,-2-3-2,1 0 1,0-1 1,3-2 1,-3-2 0,4 0-3,-1-3-16,2-1-31,6 1-21,1-1-36,4 0 10,4-1-127,2 0-40,4 2-28,4-6-59,3 4 28,6-2-172,3 0 34,2 1-363</inkml:trace>
          <inkml:trace contextRef="#ctx0" brushRef="#br0" timeOffset="4093.4744">4298 935 1521,'6'0'286,"0"2"-22,2-2-41,6 0-22,2-2-21,3-2-16,4-2-17,1 0-12,-1-2-13,3-4-7,-1 0-14,33-20-7,-28 13-14,4-6-8,-6-1-10,0 0-7,-2-2-6,-4-3-3,3 0-6,-19 15-3,4-2-3,-2-3-3,1-2-6,-2 2-3,-2-1-2,-1 0-2,-1 5 0,-3 0 4,0 1 3,0 4-9,0 2 0,-1 2-3,-2 0-13,-1 1 5,1 2-1,0 2 5,-4 0-3,2 3-3,-2 0 1,-5 4 9,1 4-4,0 4 3,-2 1 9,3 2 1,-2 1 1,2 2 7,0 2-1,2 0 1,1 2 0,1 1-3,0 0 2,6 1-1,0 3 1,3-2-8,1-2-4,2 1-7,3 0-6,0-3-5,4-1-18,2-2-17,1-1-20,6-3-32,-2-1-19,5-1-25,2-4 12,1-2-64,2 0-15,-2-5-6,1-2 8,2-2 7,35-14 8,-51 10 17,36-16 17,-22-1 16,-2 1 20,-2-2-610</inkml:trace>
          <inkml:trace contextRef="#ctx0" brushRef="#br0" timeOffset="4468.45">5224 669 2503,'3'-20'148,"1"1"2,-4 3-8,-3-1-5,0 1-9,-1 5-12,-2 0-11,-2 2-4,-2-1-13,-1 3-5,0 4-9,1-1 0,-3 4-9,-1 4-4,-1 1-6,-2 1 0,3 4 0,-2 2 0,4-1 3,-1 4-1,3 0-1,-1 1-3,4 2 0,1 2-7,2 0-3,1 0-4,3 2-5,3-3-3,-1 1-5,3 0-5,2-2-8,2-2-6,0 0-6,1-2-9,3-1-5,2-2-9,-2-2-6,2-3-10,-2-2-8,0-3-7,-1-1 1,4-3-5,-4-5 0,4-1-3,-5-3 8,2-5 4,-3-1 5,1 0 9,-3-2 19,1-1 25,-4-1 10,1 3 16,-3-1 10,1-1 9,-3 6 10,1-2 9,-2 4 15,3 1-8,-1 2-4,-2 2-11,2 1-13,-1 1-12,-1 0-6,3 2-11,-3 2 0,1 0-4,-1 2-1,3 1-2,0 2 3,0 1-6,1 7 1,3 2-4,-1 1-5,5 3-15,-1-1-19,0 4-18,1-2-27,1 2-36,0 0 10,3 0-167,1 0-40,-4-2-48,4 0 29,-4-3-190,1 0 47,-1-6 31,-4 0-390</inkml:trace>
          <inkml:trace contextRef="#ctx0" brushRef="#br0" timeOffset="4796.536">5547 557 1655,'1'-11'297,"3"3"-35,1 0-31,-3 3-28,4-2-23,0 3-17,3 2-13,-3 2-14,2 0-14,6 3-10,1 2-14,1 3 4,1 5-17,-1 2-8,-2 2-7,0 3-5,-2-1-6,-2 1 0,-4 1-2,-1 1-12,0-1-3,-4 0-8,-1 1-7,-3 0-9,0-2-5,-1-2 4,-1-2-3,-2-2-1,0 0-1,-2-4 7,5-2 9,-3-2 8,1 0 5,2-3 3,-2-1 1,2-2-2,1-2-4,-1-1-1,3-3-6,-1 0-10,2-2-5,2-5-10,5-5-15,0 1-21,6-4-12,22-32-36,-7 24-32,0-1-25,5 3 13,1 1-115,-3 3-28,3 4-31,-1-1-77,3 6 29,-21 7-115,5-3 38,2 1-377</inkml:trace>
          <inkml:trace contextRef="#ctx0" brushRef="#br0" timeOffset="5077.7801">6384 383 1641,'-7'-5'310,"-1"2"-34,1 1-31,0 2-13,-7 2-30,0 1-21,-7 3-16,4 3-15,1 2-13,-1-1-10,3 5-1,-5 2-13,5-1-2,2 1-12,1 0-6,1 2-7,1 1-8,4 1-6,0 1-4,3-3-9,2 3-6,2-3-14,3 1-10,2-2-17,3-1-20,2-2-27,5 0-55,3-4-41,1 1 15,1-4-123,2-1-37,1-4-37,-1-3-157,3-2 39,-2-6-25,0 0 43,27-27-320</inkml:trace>
          <inkml:trace contextRef="#ctx0" brushRef="#br0" timeOffset="5530.8471">6621 73 1777,'-6'-25'363,"2"4"-35,1 1-37,2 5-37,-1 2-29,0 2-40,2 2-24,0 4-18,-2 2-16,2 3-16,0 0-9,0 3-11,0 4-8,2 6-10,-1 5-8,2 5-6,1 4-4,3 46-10,-3-54-2,7 45-4,-4-15 0,2 0-5,-3-1-6,1-2 1,-2 3-2,-1 0 4,2-2-9,-5 3 0,2-1-5,0-1 1,-3-30 0,0 8-5,0 2-6,3 0-2,-3 0 5,0-2-15,0-4-1,1-2 5,-1-4 6,0-3 2,-1-1-5,-2-6-1,2 0-1,-1-2-1,-1-4-3,2-4 1,-3 0 0,2-3 0,0-6 1,0-5 3,2-4 1,0-5 6,0-3 1,2 1-6,2-4 6,0 1 7,2 1-4,1-1 0,-3 1 5,7 4-1,-4-2 1,2 3-4,-1 3-2,0 2-5,2 1-6,-1 1 2,2 4-2,0 4-4,2 1 1,-1 4-1,4 3 1,-4 3-6,5 3 4,-1 5 1,5 1 3,-7 5 0,4 1-1,-2 4 1,2 1-3,-6 3-8,2 0 0,-1 2-10,17 38-17,-23-48-30,-2 6-37,4 3-44,-1 2 13,-1 0-121,2-2-40,-4 2-63,2-4 29,-3 0-160,2-4 42,0-1 37,-2-5-374</inkml:trace>
        </inkml:traceGroup>
        <inkml:traceGroup>
          <inkml:annotationXML>
            <emma:emma xmlns:emma="http://www.w3.org/2003/04/emma" version="1.0">
              <emma:interpretation id="{5A2DF3FC-6751-4875-A255-99A7D1EC5DC0}" emma:medium="tactile" emma:mode="ink">
                <msink:context xmlns:msink="http://schemas.microsoft.com/ink/2010/main" type="inkWord" rotatedBoundingBox="14663,4034 15261,4020 15262,4037 14664,4051"/>
              </emma:interpretation>
              <emma:one-of disjunction-type="recognition" id="oneOf2">
                <emma:interpretation id="interp10" emma:lang="en-US" emma:confidence="0.5">
                  <emma:literal>-</emma:literal>
                </emma:interpretation>
                <emma:interpretation id="interp11" emma:lang="en-US" emma:confidence="0">
                  <emma:literal>_</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5827.7258">7614 652 1829,'0'-3'341,"0"1"-44,0 0-34,0 2-28,0-3-14,1 1-14,3 2-13,3 0-21,2 0-21,7 0-11,5 0-15,2 2-10,2 1-14,3-3-8,0 0-10,3 0-9,2 2-5,2-2-15,0 0-22,0 0-20,-3 0-21,0 0-16,-2 0-24,-2 0-29,-3-2-33,1 2 10,-4 0-134,-4 0-83,-1-3 29,-3 1-224,-7-1 45,0 0 38,-1-1 25,-3 1-338</inkml:trace>
        </inkml:traceGroup>
        <inkml:traceGroup>
          <inkml:annotationXML>
            <emma:emma xmlns:emma="http://www.w3.org/2003/04/emma" version="1.0">
              <emma:interpretation id="{8C4779BE-DDCF-4B45-900F-035EA9EFCB83}" emma:medium="tactile" emma:mode="ink">
                <msink:context xmlns:msink="http://schemas.microsoft.com/ink/2010/main" type="inkWord" rotatedBoundingBox="16362,3409 21482,3289 21507,4389 16387,4509"/>
              </emma:interpretation>
              <emma:one-of disjunction-type="recognition" id="oneOf3">
                <emma:interpretation id="interp15" emma:lang="en-US" emma:confidence="0.5">
                  <emma:literal>Recurrence</emma:literal>
                </emma:interpretation>
                <emma:interpretation id="interp16" emma:lang="en-US" emma:confidence="0.5">
                  <emma:literal>Re currency</emma:literal>
                </emma:interpretation>
                <emma:interpretation id="interp17" emma:lang="en-US" emma:confidence="0.5">
                  <emma:literal>Recurrence e</emma:literal>
                </emma:interpretation>
                <emma:interpretation id="interp18" emma:lang="en-US" emma:confidence="0">
                  <emma:literal>Re (Mergence</emma:literal>
                </emma:interpretation>
                <emma:interpretation id="interp19" emma:lang="en-US" emma:confidence="0">
                  <emma:literal>Recurrent e</emma:literal>
                </emma:interpretation>
              </emma:one-of>
            </emma:emma>
          </inkml:annotationXML>
          <inkml:trace contextRef="#ctx0" brushRef="#br0" timeOffset="7233.8405">9373 312 1274,'-2'-2'168,"0"2"36,2 0-9,0 4-5,0 0-10,0 4-5,0 6-6,0 6-2,2 4-10,0 6-7,-1 3-16,1 2-10,3 49-13,-5-62-11,3 46-10,0-19-8,-3-28-8,0 7-6,3 3 4,-2 4-15,0 0-4,1-3-7,-2 0-2,0-2-5,1-1-7,-1-2-18,0-4-18,0-4-2,0 0 6,0-2 13,-1-7 14,-1 1-10,0-7-10,-1-1-14,-1 0-9,-1-3-10,1-4-11,-1-1-7,0-7-5,0-2-10,-2-6 7,1-6-12,1-6 4,-2-48 3,7 60 6,-3-52 6,3 22 6,0-1 20,3 1-2,-2 1 5,2 1 15,0 0 12,2-3 18,1 1 10,-3 4-1,1 0 2,-1 26 4,1-4 10,1-6 1,2 2-5,-1 0-9,1 0 0,-1 2-4,4 1-5,-1 3-14,3 2 8,0 2-15,-1 2 0,1 1-2,5 4-2,-2 2 10,0 3-13,2 2 1,-3 4-2,0 4 7,3-1-5,-3 7 11,3 0-7,-6 4-3,3 2 0,-2 2-1,-4 0 6,-1 3-19,-3 1-6,-1 1-2,-6 3-9,-4-1-3,0 2-3,-3-1-6,-15 33-6,7-27-3,8-20-3,-3 5 5,-1 1 5,0-1 4,-1 1 4,-1-3 2,2-2 10,-2-2 2,1 0 11,1-4 6,3 0 13,1-2 15,2 0 15,1-4 7,1 3 2,4-3 3,-3 1-2,3-2-7,-1 0-10,3 0-8,0 0-7,3 0-8,-2-2 7,2 2-12,0 0 1,4 0 0,0 0 2,5 2-1,6 3 3,1 2-2,2 1-3,-2 1 2,5 4-1,0-2 1,-1 3-2,-1 0-1,34 22 8,-26-14-1,-1-1 1,2 2-3,-18-14 7,4 2-6,1 2 0,2 1 1,-1-2-6,1 2 1,-1-1-4,0-2-5,-2-3-4,1 1 1,-1-3 1,1 0 4,-3-3-8,-2-3-1,2 0-3,-2-4 2,3-4 0,-4 0 0,1-4-4,-1 0 4,1-5 0,-3-1 4,3-2-1,-6 0 2,4-1-3,-7-1 8,2 0 11,-1 1 3,-3 0 3,-2 2 10,0 2 8,0 2 2,0 2-4,-3-2-5,0 1-3,-1 3-6,1 1-3,-1 2-7,0 3-1,-3 0-3,1 2 0,-1 0-3,-1 3-4,-2 4 2,-3 3-1,-1 3-5,3-1 3,0 5-7,-1 1 7,2 0 0,3-1 0,0 3 1,2 1-2,2 0 0,3 2-2,6-1-3,-2 1-8,4-2-18,2-1-11,6 0-26,0-1-26,5-2-42,2-2 12,4 0-112,2-4-80,3-2 28,1-3-220,-2-2 44,2-1 36,0-3-368</inkml:trace>
          <inkml:trace contextRef="#ctx0" brushRef="#br0" timeOffset="7468.2282">10547 505 1632,'-3'-6'273,"0"-1"-34,-1 2-28,1 0-20,0 2-7,-1 0-11,-2 3-5,2 0-14,0 3-4,-3 0-7,0 3-10,-3 5-12,2 0-10,-1 4 3,2 0-10,0 1-5,2 1-8,-2 1-10,5 2-1,1-1-8,1 0-5,1 4-4,3-4-6,1 3-8,2-3-1,-2 0-14,5-1-17,1-2-17,2 1-26,1-3-74,4-1-57,0 0 16,5-4-174,1 0-125,2-2 37,0-5-87,-1-2 47,3-2 35,-1-2-387</inkml:trace>
          <inkml:trace contextRef="#ctx0" brushRef="#br0" timeOffset="8093.1661">10804 833 1567,'-3'4'303,"-1"-1"-9,2-1-20,1-1-21,1-1-26,1 0-24,1 0-19,3-3-18,-2 0-17,7-5-11,-2 1-16,2-5-12,0-1-11,0-3-23,0-1-17,2-3-17,-2-1-9,-2-4 0,-1 0-2,2 1-7,-2-2 1,-4 4-3,2-1 6,0 0 7,-5 1 0,2 4 9,-2 2 7,2 4 10,-2-1 1,0 3-10,0 2-4,0 1-7,0 0-12,0 1-2,0 1-12,0 2-7,0-1 1,0 1-2,0 3-3,0 0 3,-4 2-3,4 3-1,0-1-1,0 5 1,4 4 0,-1 5 1,-2 2 0,6 0 1,-1 3 3,1-1-1,1 2 4,2 1-3,0-2 2,2 0 0,0-2-4,0-1 3,-1 0-3,2-2-6,0-2-1,-2-2-6,-1-1-4,2-3 8,1-1-3,-2-2-1,1-4-4,-3-1-1,1-2-5,-3-2-9,2-2-2,-1-3-5,2-4 4,-2-4-4,2-3 3,-3-1 3,0-1 0,0-1 5,-1-2 1,-1 0 3,-2 1 8,0-1 8,-2 0 11,1 2 9,-2 3 15,0 1 6,1 2 8,-1 4 0,0 1-4,0 2-6,0-1-7,0 2-10,0 3-8,0-1-5,0 0-4,3 3-2,-3 2 3,0 0-1,0 2 0,3 1-3,-2 2 3,2 1-4,1 8 5,1 1-2,0 3 1,2 2 2,0 1-5,2 1 8,0-1-2,4 1-15,-2-1-15,1-1-31,0 0-27,4-2-36,-4 0-52,5-2 18,-3-3-136,3 1-147,-2-4 36,-2-2-115,3-5 50,-5 0 33,0-3-384</inkml:trace>
          <inkml:trace contextRef="#ctx0" brushRef="#br0" timeOffset="8468.1547">11531 476 2006,'-2'-9'357,"2"3"-42,0-1-51,0 2-23,0-2-35,2 3-25,1-2-18,1 5-18,0 1-12,6 0-15,0 1-15,7 5-6,1 2-10,2 2-10,-2 1-4,0 2-10,0 4-4,1 0-6,-1 2-5,-4 3-4,3 0-3,-6-2-2,3 3-6,-3 2-2,-2-3-4,-2-1-3,-2 0-8,-1 1-2,-1-5-7,-1-1 1,-2-3 5,-2-2 0,-1 0 0,1-2 1,-3-2 4,0-2-6,-1-3 14,-1 2-2,2-4 3,-5 0 2,0-4 6,2-2-1,-2-2-2,0-1-5,1-5-4,4-2-10,-1-1 5,5-1-15,1-2-4,3-1-5,4 0-14,2-2-15,3 1-8,2-1-20,3 3-22,-1 0-19,5 2-32,1 0-33,1 4 16,1 0-135,2 1-34,-1 2-70,3 0 32,-1 2-140,-2-1 42,-1 2 32,-2-1-368</inkml:trace>
          <inkml:trace contextRef="#ctx0" brushRef="#br0" timeOffset="8811.8495">12126 355 2019,'-4'-3'297,"1"1"-43,3 1-31,0 1-14,3 0-13,1 1-20,-1 1-16,7 2-15,5 5-15,-2-1-16,5 3-8,-2 3-8,0 0-10,0 3-6,1 3-11,-3 0-2,0 3-4,-3 0-7,-1 2-4,-2 1-9,-1 1 0,-4-1-4,1 0-7,-2-1-4,-2-2-8,-6 0-12,3 0-1,-2-3-1,-1 0 6,-1-3-1,-1-3 2,-2-2 2,3-1 1,-3-2 2,3-5-1,0 1 3,-1-5 6,2-2 0,-1 0-3,1-2-4,-1-3-1,3-7-12,-2 2 6,5-5-3,1-1-9,1-3-7,5 1-6,4-3-23,22-30-11,-8 24-14,0 1-10,0 1-21,5 4-27,-16 15-30,5-3 14,5-1-118,2 2-36,-1 0-38,0 2 25,1-1-205,-3 5 42,2-1 37,-4 3-365</inkml:trace>
          <inkml:trace contextRef="#ctx0" brushRef="#br0" timeOffset="9233.7053">12538 724 1928,'-3'2'381,"0"0"-44,3-2-38,1 0-29,1-2-36,3-1-23,4-3-19,1 2-22,1-4-20,2-3-17,1 2-15,0-4-20,2-1-22,1 1-26,2-7-31,-3 1-13,25-31-13,-32 37-1,2-5-5,1-2-3,-2-2 6,-1 1-10,1 0 8,-6 1 3,0 0 7,-3 2 0,-1 2 0,0 1 3,-2 3 2,0 2 0,-3-2-1,3 4-1,-1 3 1,-2-1 0,0 1-4,0 2 1,-1 1 2,-1 2 3,2 2 4,-7 4 5,3 2 7,-3 1 0,2 4 3,2 0 1,0 2-1,1 3 0,4-1 2,1 5-1,2 2 1,5-2 0,-3 2-2,5 0-3,0 0-7,3-3-6,2 2-15,2-1-15,0-4-17,-2 0-24,5-1-48,1-5-32,1 0 15,0-2-127,2-2-40,-4-5-40,6-1 27,-4-2-186,1-5 36,-3-3 30,-2-2-342</inkml:trace>
          <inkml:trace contextRef="#ctx0" brushRef="#br0" timeOffset="9655.5564">13042 521 928,'7'-22'348,"-2"-1"-24,1-1-12,-2 4-17,0 0-9,1 4-17,-4 0-23,5 3-24,-5 1-24,0 2-28,4 2-22,-3 1-22,0 3-22,-1-2-9,2 2-11,0 3-12,0 1-5,1 3-8,3 5-8,1 0-2,2 3-8,0 4-4,0 1 0,-2 4-5,2-1-4,-3 5-1,2-1-5,-1 2 0,-2 2-4,2-3 2,-4 1-3,0 0-2,-2-2-4,2-2-1,-1 0-2,-3-2-5,1-4-3,-1-2 2,0-4 12,0 2 6,0-5 2,-3 0 0,2-2-3,-3-1-1,4-3-2,-4 0 8,-2-2 0,3-3-2,-2-4 0,0-5 2,-2-2-6,2-2 5,-1-2 3,2-1 0,1-2-9,3 1 8,0-1-4,0 1 0,4-1-3,2 2-13,1 0 5,0 0-1,1 2-1,2 3-6,1-1-5,2 4 2,-3 2-3,5 0-1,-2 4-1,2 1 0,-2 4-2,5 2 2,-1 4-1,0 3-3,-2-1 2,4 4 0,-4 1 1,1 3-2,-2 2-2,-3 1-3,1 0-5,1 4-6,-3 0-6,0-1-8,-2 1-7,1-1-18,-4 0-20,4 0-6,-1-2-41,-1-2-30,0-2 15,-1-2-83,-1-1-23,0-4-6,0 2-21,-1-4-93,2 0 36,-3-1-118,4-1 34,-3-2-324</inkml:trace>
          <inkml:trace contextRef="#ctx0" brushRef="#br0" timeOffset="9921.1707">13849 365 1747,'4'-13'339,"-4"3"-45,0 2-41,-4 1-26,1 2-23,-4 3-23,3 0-16,-4 2-20,-4 2-13,-3 2-11,-2 2-10,-1 2-11,2 4-1,-1 0-9,1 2-6,3 3-8,-2 2-5,3 1-7,1 0-5,3 2-8,1 0 1,2-3-3,1 2-2,3 0-5,1 0-9,1-2-20,8 1-16,-2-2-19,4-4-42,0 2-52,7-2 10,1-2-181,0-1-86,0-4 34,4 0-181,0-3 36,2-3 58,-1-1-430</inkml:trace>
          <inkml:trace contextRef="#ctx0" brushRef="#br0" timeOffset="10280.512">14011 728 1497,'-2'3'307,"2"0"-27,0-1-15,-3-1-17,3-1-12,0 2-15,3-2-18,-3 0-17,7 0-19,0 0-14,4-2-17,5-1-9,-1-2-12,4 0-13,-1-2-5,1-2-10,1-1-12,0-3-23,-1-3-18,28-24-19,-22 12-5,-15 16 2,0-4-7,1-2-6,0-1-6,-2 1 1,0 0-4,-4 0 3,-3 1 3,0 2 0,-2 4-3,-2 1 0,0 1 0,-3 0-3,3 3-1,-5 1-2,2 1 4,0 1 0,-5 0 2,1 3 4,0 4 4,-7 2 2,1 2-3,-1 2 3,5 3-2,-2 2 1,2 3 0,3 0 2,1 3 0,3 2 4,1-1 0,3 1 3,5 2-5,5-1-6,20 32-21,-4-26-40,4-4-80,-1-4 12,2 3-266,3-5 33,2-6-153,-22-7 55,10-2 34,0-1-403</inkml:trace>
        </inkml:traceGroup>
        <inkml:traceGroup>
          <inkml:annotationXML>
            <emma:emma xmlns:emma="http://www.w3.org/2003/04/emma" version="1.0">
              <emma:interpretation id="{92FF9972-7DE3-4744-BE3B-1B6DD6DA0D53}" emma:medium="tactile" emma:mode="ink">
                <msink:context xmlns:msink="http://schemas.microsoft.com/ink/2010/main" type="inkWord" rotatedBoundingBox="22468,3236 26396,3145 26420,4169 22492,4260"/>
              </emma:interpretation>
              <emma:one-of disjunction-type="recognition" id="oneOf4">
                <emma:interpretation id="interp20" emma:lang="en-US" emma:confidence="0.5">
                  <emma:literal>Relation</emma:literal>
                </emma:interpretation>
                <emma:interpretation id="interp21" emma:lang="en-US" emma:confidence="0">
                  <emma:literal>Relations</emma:literal>
                </emma:interpretation>
                <emma:interpretation id="interp22" emma:lang="en-US" emma:confidence="0">
                  <emma:literal>Reflation</emma:literal>
                </emma:interpretation>
                <emma:interpretation id="interp23" emma:lang="en-US" emma:confidence="0">
                  <emma:literal>Relation's</emma:literal>
                </emma:interpretation>
                <emma:interpretation id="interp24" emma:lang="en-US" emma:confidence="0">
                  <emma:literal>Relational</emma:literal>
                </emma:interpretation>
              </emma:one-of>
            </emma:emma>
          </inkml:annotationXML>
          <inkml:trace contextRef="#ctx0" brushRef="#br0" timeOffset="12124.1058">15423 47 1448,'4'-5'252,"-4"0"-27,4 3-11,-2 2-5,1 2-22,-2 1-13,2 1-12,1 7-14,-1 5 1,2 2-7,-2 4-9,4 1-9,-4 4-10,4 4-7,4 45-5,-2-32-11,-2 0-9,-3 1-7,4 0-8,-1-2-4,-5-23-7,-1 4-6,5 6-2,-2 2-6,-1 0 0,3 1-4,-5-3-3,5-3-3,-4 0-2,0-3-6,2-4 6,-3-1-1,1-4 4,-1-1 4,-1-4 24,0-1-3,0-4-8,0-2-13,0-2-9,0-1-10,-3-3-7,2 0-9,-3-8-8,1-3-5,0-4-4,-1-7-10,0-1 2,-2-4-1,3-2-8,1-3 2,-1-2 0,3 0 3,0-1 7,-2-52-4,2 69 1,6-47 4,-2 19 1,2 4 6,1 1 4,-4 23 1,-1-4 2,5-3-1,0-2-1,2 0 1,-2 0-1,3 3 6,4-1-8,-2 3 1,2 0-1,0 2 1,2 4-1,-2-1 3,4 4 0,2 0 0,-3 3 7,1 4-8,0-2 1,0 5-2,1 4 4,0 4-1,0 3 4,-1 1-2,-4 4 5,1 4 1,-2-1-1,-3 7 0,1-1-1,-3 1-2,-3 3 0,-5 2-11,-5 1-11,0 1 9,-5-1-11,-3 1 5,4-1-8,-4-2 4,-3 0 2,2-3 1,-4 0-2,1-1-3,-1-2-2,0-3 0,-2-2 0,2-3 2,0 1 7,2-2 2,-1-3 6,2 1 2,2-3 7,2-3 13,1 2 2,2-3 15,2 0 7,1 0-1,0 0-4,1 0-5,0 0-6,3-3-8,-1 3 0,2 0-6,0 0-3,0 0-3,3 0 8,0 3 0,1-3 7,3 4-2,3 4-2,4 2 2,1 2-2,4 0 10,-1 2-4,25 27-1,-16-16-2,7 2-1,-3 2-2,-2-3 4,1 0-4,-2-2 2,1-1-3,3 0 4,-20-15 1,5 3-2,1 3 2,1-3 1,2 1 0,1 0 3,0-3-1,-1 0 2,-1-5-4,-1 1-7,0-3 2,-1-2-8,-1-3-7,-2-2-6,1-4-7,-2 0-15,0-5-14,-2-1 3,-2-3-1,0-2 2,-2 1 2,2-3 2,-3-1 5,0 2-4,-2 0 10,2-1 5,-5 1 21,3 2 3,-4 1 9,-1 2 8,0 3 9,0 1 5,0 1 2,0 1-9,0 3-3,0 0-11,-4 1-1,2 3-7,2 0 1,-1 1 2,-2 2-4,-2 0 5,3 2-3,-2 1 12,1 1 3,-1 3 3,-2 3 0,2 6-4,-2 0-3,5 3 4,-2 3 3,3-1-6,0 0 2,3 1 0,3-3-1,-1 3-3,5-3 1,-1 0-5,2-1-1,7-2-6,-1-1-1,1 1 0,3-6-1,-1-1-1,-2-3-2,6 0-2,-3-4-4,0-2-3,-1-4-7,2-3-10,-1-5-17,28-22-9,-29 1 6,0-2-5,-2-2-5,2 0 7,-5-4 6,-1 0 6,0 0-7,-1-1 11,-3 0 3,-6-6 4,-1 28 2,-1-8 3,-2-3 18,0-2 10,0 0 10,0 1 10,0 3 4,0 1 5,-2 0 8,-1 1 9,-1 4 18,4 2-4,-2 4-5,-1 1-11,2 3-12,-3 1-10,4 4-5,-3 3-3,2 2-1,-5 1-3,3 2-2,-4 6-5,-1 6 5,-2 2-1,-1 6 2,1-1 0,-1 4 0,1 2 0,0 1 4,1 4-4,1 0 2,0 0 0,-8 45 2,15-55 2,-3 8-1,-1 3 0,4 3-2,1 1 0,0 0-2,1 0 3,5-2-2,-3-1 3,4 1-4,0-1-3,-2-3-3,8 0-4,0-3-3,-1-1-10,7-4-13,-3 1-17,3-4-15,2-2-13,-2-3-17,8-1-15,3-6-72,-2 0 17,1-5-91,5-1-10,-3-1-7,2-5 7,-2 0 9,38-14 8,-34 4 32,-22 8 10,5-3 22,2-4-568</inkml:trace>
          <inkml:trace contextRef="#ctx0" brushRef="#br0" timeOffset="12514.7304">17299 514 2387,'4'-17'130,"-3"2"0,-1 2-1,0 1 11,0 4-10,-1-3-8,-3 2-10,2 3-13,-6-3-7,-2 5-6,-1 0-5,1 2-11,-1-1-5,-3 3-5,0 3-3,-3-1-2,0 3 7,3 4-1,-1-1-3,1 2-5,0 1-3,1 2-3,2 1-3,2 2-2,2-2-7,0 5 0,7-4-4,-3 0-1,3-2-5,0 0-3,3 2-4,3 0-4,-2-3-5,3 0-3,-1-2-2,-1 0-5,5-4-8,4 3-5,-1-4-6,-2-4-9,-1-1-2,5-3-7,-2-1 1,2-4 1,-1-4 3,3 1 1,-5-2 5,4-3 1,-2 0 6,0-3 6,-2 2 13,-2 0 17,2 2 13,-2 0 14,-4-1 13,2 2 9,-1 3 3,-4 0-3,2 3-6,-2 2-10,1 1-11,-1-2-13,0 4-5,-3 0-6,4 1 0,-1 2-1,-1 0-2,-1 0-2,5 4 2,-1 3 1,6 2-3,1 3 4,-1 1-5,0 0-16,3 2-21,0 0-26,0 1-35,2-1-43,-2 1 13,0 2-115,0-4-62,0-1-31,1 0 26,-2-5-196,1 1 45,-1-5 35,-2 0-375</inkml:trace>
          <inkml:trace contextRef="#ctx0" brushRef="#br0" timeOffset="13186.5451">17599 274 1431,'-2'-3'287,"2"2"-37,0-3-31,1 2-21,2 0-24,1-1-19,2 0-25,8 0-2,1 0-12,8 0-11,-2-2-9,0 3-10,-2-3-9,7 1-7,-5-1-6,4 2-8,-3 0-9,2 0 0,-1 1-14,1-2-16,-3 3 9,1 1-2,-4-1-5,1-2-4,-4 3-5,-1 0-1,-4-1-6,3 1 0,-4 0-5,1 0-2,0 1 7,1 4 2,2 1 0,1 0 1,-3 3-9,-1 0 17,0 5 1,-2-3-3,2 2 3,-1 0 3,-1 4-5,-2 0 2,2-1 8,2 0-19,-3 1 7,0-2-1,-2 1 1,4 1-3,-2-1 4,0-1-4,-3-4 4,5 3 3,-2-1 3,-2-2-9,2 0-37,-1-2-18,-2-2-30,2-2 8,-2 0-141,2-4-51,-2 1-108,1-2 34,-2 0-120,3-3 35,-2-2-368</inkml:trace>
          <inkml:trace contextRef="#ctx0" brushRef="#br0" timeOffset="12780.337">17814-65 1790,'3'-10'246,"-2"1"-29,-1 5-13,0 1-16,2 3-20,1 1-14,-3 2-12,1 4-15,-1 0-10,1 11-11,2 3-12,-3 4-5,0 3-10,4 0-8,-2 3-6,1 0-6,1 2-1,-3-1-5,1-1-4,0 1-1,3-1-7,-4 1-23,0 0-20,2 0-53,-3-3-57,4-1 11,-2 0-144,-2-3-34,0-2-113,0-2 32,0-3-80,-4-4 41,2-5-353</inkml:trace>
          <inkml:trace contextRef="#ctx0" brushRef="#br0" timeOffset="13358.401">18216 149 1745,'-10'-11'333,"4"0"-38,1 2-35,-2 2-33,4 0-33,0 3-37,-1-1-37,4 1-26,-3 2-18,2 1-28,-1 1-35,2 0 1,0 1-150,2 3-38,-1 0-29,2 0-28,2 1-102,4 5 25,2 0-589</inkml:trace>
          <inkml:trace contextRef="#ctx0" brushRef="#br0" timeOffset="14077.0981">18631 302 1769,'-14'-5'318,"-3"0"-33,1 2-32,-3-1-28,4 4-25,-2 0-25,-1 0-18,1 3-12,-1 1-19,-1 3-14,0 1-1,5 3-13,0 3-7,1-1-10,-1 0-6,4 2-6,5 2-9,-1 1-1,3-2-8,3 1-5,0-1-3,3 3-11,4 1-5,1-2-3,2-2-5,0-2-11,1-1-2,1 0-2,0-4-5,-1-3-2,3 2-5,0-5-3,1-2 2,0-2 0,-1-4-3,3-2 1,0-3 0,-3 0 3,1-1-1,-4-4 5,-1-2 4,3 2 6,-3-2 5,1 4 7,-1-6 3,-2 3-4,-2-2 0,2 1-2,2 1-3,-1 2-2,0 0-1,0 1-6,-2 1-1,1 2-3,-2 1-1,2 3-2,1 0-1,0 0 1,0 3 0,-1 2-1,2 1 2,-1 0-2,5 3-1,2 4 2,4-1 1,-2 6-2,-1 0 1,0 1 0,-3 0 2,2 1 0,-4 3 0,2 1 6,-4-1-6,0-1 0,1-2 1,-2 4 0,0 0 0,-2 0-2,-1-2-4,0-3-4,-2-1-2,0-2-1,-1 0 5,-2-4 8,-1 0 13,0 0 16,0-1 10,2-2 0,-2-1 0,0 1-1,0-3-3,-2 0-3,2 0-1,-1-2 4,-1-1 0,1-1-1,-3-2-6,4-2 2,-3-2-7,2-6-1,1-3-3,0 0-2,0-4-4,2 1-10,4-1 7,-2-2-3,6 2-3,0-2 0,0 2-2,0 0-3,4 2 1,0 1 0,-2 2-2,1 0-6,0 3 1,3 0 1,0 3-1,-2 3-1,1 1-1,-2 2 1,2 5-9,-1 1 9,5 5-1,-4 3 1,-2 2 3,1 4-4,-1 2 8,-2 2-2,-3 3 3,-1 0 1,2 3-1,-5 2-3,1 4 5,0 0 2,-4-1 1,2-1 2,-2 2-5,-1-2-13,0-2-15,0 1-20,0-3-28,-1 1-39,1-3 11,-3 1-179,2-5-44,-2 0-118,-3-3 37,5-4-59,-2-1 36,-1-3 29,2-4-364</inkml:trace>
        </inkml:traceGroup>
      </inkml:traceGroup>
    </inkml:traceGroup>
    <inkml:traceGroup>
      <inkml:annotationXML>
        <emma:emma xmlns:emma="http://www.w3.org/2003/04/emma" version="1.0">
          <emma:interpretation id="{63D01C6B-8FA0-4C4A-84A0-197E5813B709}" emma:medium="tactile" emma:mode="ink">
            <msink:context xmlns:msink="http://schemas.microsoft.com/ink/2010/main" type="paragraph" rotatedBoundingBox="6118,5922 32830,5354 32864,6927 6152,7494" alignmentLevel="1"/>
          </emma:interpretation>
        </emma:emma>
      </inkml:annotationXML>
      <inkml:traceGroup>
        <inkml:annotationXML>
          <emma:emma xmlns:emma="http://www.w3.org/2003/04/emma" version="1.0">
            <emma:interpretation id="{1A77F786-A6E3-4A67-8ACC-1C06FEDF1F29}" emma:medium="tactile" emma:mode="ink">
              <msink:context xmlns:msink="http://schemas.microsoft.com/ink/2010/main" type="line" rotatedBoundingBox="6118,5922 32830,5354 32864,6927 6152,7494"/>
            </emma:interpretation>
          </emma:emma>
        </inkml:annotationXML>
        <inkml:traceGroup>
          <inkml:annotationXML>
            <emma:emma xmlns:emma="http://www.w3.org/2003/04/emma" version="1.0">
              <emma:interpretation id="{4101E92D-09EB-4308-8B35-A84A345ED2AA}" emma:medium="tactile" emma:mode="ink">
                <msink:context xmlns:msink="http://schemas.microsoft.com/ink/2010/main" type="inkWord" rotatedBoundingBox="6118,5922 9187,5857 9210,6939 6141,7005"/>
              </emma:interpretation>
              <emma:one-of disjunction-type="recognition" id="oneOf5">
                <emma:interpretation id="interp25" emma:lang="en-US" emma:confidence="0.5">
                  <emma:literal>Ten)</emma:literal>
                </emma:interpretation>
                <emma:interpretation id="interp26" emma:lang="en-US" emma:confidence="0">
                  <emma:literal>ten)</emma:literal>
                </emma:interpretation>
                <emma:interpretation id="interp27" emma:lang="en-US" emma:confidence="0">
                  <emma:literal>Ten</emma:literal>
                </emma:interpretation>
                <emma:interpretation id="interp28" emma:lang="en-US" emma:confidence="0">
                  <emma:literal>Ten,</emma:literal>
                </emma:interpretation>
                <emma:interpretation id="interp29" emma:lang="en-US" emma:confidence="0">
                  <emma:literal>Tens</emma:literal>
                </emma:interpretation>
              </emma:one-of>
            </emma:emma>
          </inkml:annotationXML>
          <inkml:trace contextRef="#ctx0" brushRef="#br0" timeOffset="16483.1734">-908 2694 1429,'-8'-1'291,"2"-1"-49,2 0-27,2 2-22,2 0-8,6-1-26,7-3-9,12 2-6,42-7-10,-15 2-10,7-1-13,2-1-5,2 4-11,4 1-10,2-3-5,-2 2-9,-2-1-7,2 2-1,-5 3-8,-4-5-4,-3 5-6,-8-1-4,-27 1-9,4-3-23,1 3-23,0-1-26,-2 1-22,-3 1-24,-4-2 7,-3 0-113,-5 1-28,-2 1-8,-6-2-11,0 2-4,-4 0-18,-2-2-50,-2 2-496</inkml:trace>
          <inkml:trace contextRef="#ctx0" brushRef="#br0" timeOffset="16717.5137">-72 2585 1005,'-21'-2'193,"4"-2"108,-2 1 8,3-1 6,2 1-18,1 1-21,2 0-23,2 0-21,1 1-28,1 1-25,1-1-22,1 1-21,0-2-21,0 2-11,1 3-17,-2 2-7,-1 5-9,0 3-7,-2 4-3,0 4-6,-1 4-6,-13 39-3,11-23-2,0 4-6,3 3-1,-5 3-4,4 2-2,-2-3-5,4 2-2,0-1-4,2-4 1,-2 2-7,-1-2-9,9-27-19,-1 8-22,-2 3-26,0 2-64,0 2-35,2-3 15,1-2-96,0-1-29,0-4-27,0-1-69,0-2 30,1-6-150,2-5 33,3 0-351</inkml:trace>
          <inkml:trace contextRef="#ctx0" brushRef="#br0" timeOffset="17123.7361">520 2511 1433,'-6'-6'283,"1"2"-31,-4 1-21,-2 5-20,-4 1-23,-1 5-11,-3 2-8,-1 4-9,-26 30-9,19-13-13,2 3-5,-3 4-11,4 0-9,-2 4-16,5 0-7,0 3-7,-1-1-11,4 6-1,2-2-8,2 0-4,2-3-7,2 0-5,8-25-2,2 8-2,0 3 4,0 1-4,5 0 1,10 41-7,5-37-8,6-2-5,4-5-9,-2-4-14,10-4-9,4 2-26,4-8-38,3-1-54,5-3 13,0-4-141,-3-2-44,2-10 26,-5-2-261,-2-4 34,-6-3 40,-1-1-404</inkml:trace>
          <inkml:trace contextRef="#ctx0" brushRef="#br0" timeOffset="17639.3348">889 2770 1670,'-1'-8'309,"-2"2"-47,3-1-36,-1 0-34,1 5-24,0-2-8,0 3-25,0 1-16,3 1-9,-2 3-11,3 3-4,0 4-8,2 6-2,2 1-8,-3 3-1,2 2-6,-2 2-6,2 0-12,-1 3 0,-2 0-3,2 2-6,-2-2-4,0 3 0,0-3-5,-1 1-3,0-2-1,0-3-4,-2 0-1,-1-4-9,2-4-3,-2-1 3,0-3 12,0-3 11,0 0 4,0-3-6,-2 0-7,1-3 1,-1-1-3,1-2 0,-2-2-1,0-1-2,1-3-1,0-3-1,-3-6-4,2-4-4,1 0 1,0-4-3,2 0-1,0-4 0,2 2-1,0-1 2,2 0 1,2-1-2,-1 1-2,4 1-2,-1-1-2,2 2-3,4 1 0,-4 5-6,2-1-3,4 2 3,-2 2-3,4 4-1,0 1 2,2 3-5,1 4 2,2 3 1,-5 2 0,4 4-1,-1 2-1,-1 5 1,2 2 3,21 26 3,-22-11 1,-3 5-1,-1 0-2,-12-21 3,4 7-2,-2 5-4,1 0-16,-1 3-23,0-4-21,-1 4-31,1-2-20,-1-3 11,-1 2-140,-1-4-37,2 0-36,-2-2-139,5-3 37,-5-4-70,3-3 50,-2-4-320</inkml:trace>
          <inkml:trace contextRef="#ctx0" brushRef="#br0" timeOffset="18014.321">1961 2543 1326,'-5'-5'216,"5"1"-19,2 2-19,1 2-3,5 6-6,2 3-10,1 2-11,2 4-10,2 4 1,18 35-12,-18-21 2,2 4-5,0 3-3,-6 0-12,-1-1-2,2 13 1,-5-6-11,-2 3-6,0 3-9,-5-4-5,0-25-4,-1 6-8,-3 49-11,-1-33-2,0-29-7,1 10-3,-16 40-5,6-30-4,5-23-10,-2 6-11,-1 0-21,-2 1-26,-1-3-20,-4-1-31,1-3-33,-1-1 12,1-4-94,1 0-78,3-4-54,0-3 29,3-1-195,2-3 41,4-2-383</inkml:trace>
        </inkml:traceGroup>
        <inkml:traceGroup>
          <inkml:annotationXML>
            <emma:emma xmlns:emma="http://www.w3.org/2003/04/emma" version="1.0">
              <emma:interpretation id="{F75330FB-A493-40FB-9B4E-6D2CC34B7453}" emma:medium="tactile" emma:mode="ink">
                <msink:context xmlns:msink="http://schemas.microsoft.com/ink/2010/main" type="inkWord" rotatedBoundingBox="9763,6449 10175,6440 10182,6744 9770,6753"/>
              </emma:interpretation>
              <emma:one-of disjunction-type="recognition" id="oneOf6">
                <emma:interpretation id="interp30" emma:lang="en-US" emma:confidence="0.5">
                  <emma:literal>=</emma:literal>
                </emma:interpretation>
                <emma:interpretation id="interp31" emma:lang="en-US" emma:confidence="0">
                  <emma:literal>_</emma:literal>
                </emma:interpretation>
                <emma:interpretation id="interp32" emma:lang="en-US" emma:confidence="0">
                  <emma:literal>I</emma:literal>
                </emma:interpretation>
                <emma:interpretation id="interp33" emma:lang="en-US" emma:confidence="0">
                  <emma:literal>TO</emma:literal>
                </emma:interpretation>
                <emma:interpretation id="interp34" emma:lang="en-US" emma:confidence="0">
                  <emma:literal>To</emma:literal>
                </emma:interpretation>
              </emma:one-of>
            </emma:emma>
          </inkml:annotationXML>
          <inkml:trace contextRef="#ctx0" brushRef="#br0" timeOffset="18342.3991">2737 3055 1696,'-1'0'340,"1"0"-43,0 0-35,0 0-30,4 0-25,3 0-20,1 2-22,6-2-14,6 1-18,3 1-12,-2-1-13,1 1-11,2 0-11,3 0-13,-4 0-31,-1 1-29,3-2-36,-1 2-55,0 2 8,-1 1-151,-3-3-57,-2 0-87,-5 2 31,0-1-160,-4-1 38,-2-2-352</inkml:trace>
          <inkml:trace contextRef="#ctx0" brushRef="#br0" timeOffset="18514.2868">2720 3343 1628,'0'2'286,"2"0"-36,2-2-29,6 5-24,4-3-24,3-2-10,5 1-23,5-1-12,1 0-8,1 0-57,4 0-60,-4 0 1,2-1-152,-2-1-54,1 2-58,-2-2 22,0-1-245,-4-1-382</inkml:trace>
        </inkml:traceGroup>
        <inkml:traceGroup>
          <inkml:annotationXML>
            <emma:emma xmlns:emma="http://www.w3.org/2003/04/emma" version="1.0">
              <emma:interpretation id="{DE6861FF-F07F-4636-BAE6-359266D0597C}" emma:medium="tactile" emma:mode="ink">
                <msink:context xmlns:msink="http://schemas.microsoft.com/ink/2010/main" type="inkWord" rotatedBoundingBox="11267,6196 13961,6139 13977,6855 11282,6912"/>
              </emma:interpretation>
              <emma:one-of disjunction-type="recognition" id="oneOf7">
                <emma:interpretation id="interp35" emma:lang="en-US" emma:confidence="0.5">
                  <emma:literal>CT</emma:literal>
                </emma:interpretation>
                <emma:interpretation id="interp36" emma:lang="en-US" emma:confidence="0.5">
                  <emma:literal>Ct T</emma:literal>
                </emma:interpretation>
                <emma:interpretation id="interp37" emma:lang="en-US" emma:confidence="0">
                  <emma:literal>Ct 7</emma:literal>
                </emma:interpretation>
                <emma:interpretation id="interp38" emma:lang="en-US" emma:confidence="0">
                  <emma:literal>(t T</emma:literal>
                </emma:interpretation>
                <emma:interpretation id="interp39" emma:lang="en-US" emma:confidence="0">
                  <emma:literal>CTT</emma:literal>
                </emma:interpretation>
              </emma:one-of>
            </emma:emma>
          </inkml:annotationXML>
          <inkml:trace contextRef="#ctx0" brushRef="#br0" timeOffset="19264.2013">4603 2828 1485,'-4'-7'300,"0"0"-30,-2 1-27,1 1-26,-5 1-18,-4 1-11,-3 3-14,-3 2-12,0 1-13,1 4-17,-4 2-7,4 4-7,-4-2-17,1 3-11,5 3-6,-6-1-8,-20 33-9,33-37-7,-3 5 0,1 4-6,-1 0-8,2 3 7,0-1 1,5 2-1,-2 0-5,6-1-3,-1 1-3,6-1-6,4 2-5,3-3-7,3-1-10,25 28-14,-10-25-27,7-4-31,3-3-40,4-1-63,6-2 18,2-2-138,4-8-144,0 0 34,2-4-127,-8-2 44,3-2 32,-5-3-330</inkml:trace>
          <inkml:trace contextRef="#ctx0" brushRef="#br0" timeOffset="19764.1986">5172 3125 1716,'-3'-5'301,"0"1"-39,3 1-26,2 1-26,2 1-21,3-1-16,7-1-25,3 1-9,8 2-13,2-1-13,2 1-13,2-3-6,1 3-10,53 0-15,-63 0-35,9 0-48,3 0-59,-1 0 6,2 0-150,1 0-54,-6-3-145,0 2 39,-2-3-84,-3 3-420</inkml:trace>
          <inkml:trace contextRef="#ctx0" brushRef="#br0" timeOffset="19545.4927">5395 2909 1508,'1'-4'284,"4"1"-42,-5 1-27,0 1-23,0 1-13,1 0-6,0 0-9,1 4 2,-1 1-14,1 4-14,1 4-13,-2 3-11,2 4-12,0 1-1,-1 0-17,0 3-10,1-1-4,1 2-8,-1 1 0,1-1-7,0 1 2,-1-1-16,0 0-15,-1-2-35,1 0-36,0-3-53,-2 1 9,2-3-117,0-2-44,-3-4-69,0 0-143,0-3 38,0-3-7,-3-1-413</inkml:trace>
          <inkml:trace contextRef="#ctx0" brushRef="#br0" timeOffset="20092.3238">6500 2841 1216,'0'-4'205,"1"2"-27,2-1-19,4 3-20,7-2-10,3 0-16,6-1-10,1 2-7,2-4-10,2 3-11,2 1-7,-1 1-71,1-2-36,-2 1-32,0-2-22,-1 3-36,-4 0-7,-1-2-32,-6 0-81,-2 0 16,-4 1-157,-3-1 11,-1-1-24</inkml:trace>
          <inkml:trace contextRef="#ctx0" brushRef="#br0" timeOffset="20326.6528">6851 2767 215,'-7'-4'307,"-1"1"-63,3 1 13,-2 2-8,2 0-7,-1 0 6,2 0-5,-2 4-14,-1-3-16,3 4-14,-3 3-15,0 3-18,0 1-8,1 5-13,-1 1-13,2 3-13,1-3-9,-1 4-9,1 2-8,0-2-8,0 4-9,1 0-7,0 0-4,-1 1-9,1 2-4,-1-1-2,0 0-4,-1 0-4,4 1-5,-5-4-2,4 4-5,-3-3-8,4-1-27,0-1-30,-2-1-60,3 0 10,0-2-129,0-2-49,1-3-44,1-2-158,0-3 39,0-3-29,2 0 32,0-2-326</inkml:trace>
        </inkml:traceGroup>
        <inkml:traceGroup>
          <inkml:annotationXML>
            <emma:emma xmlns:emma="http://www.w3.org/2003/04/emma" version="1.0">
              <emma:interpretation id="{D4906CDE-AC01-4712-A3B0-4205A062B252}" emma:medium="tactile" emma:mode="ink">
                <msink:context xmlns:msink="http://schemas.microsoft.com/ink/2010/main" type="inkWord" rotatedBoundingBox="14348,5834 17104,5776 17132,7093 14376,7152"/>
              </emma:interpretation>
              <emma:one-of disjunction-type="recognition" id="oneOf8">
                <emma:interpretation id="interp40" emma:lang="en-US" emma:confidence="0.5">
                  <emma:literal>(7/2)</emma:literal>
                </emma:interpretation>
                <emma:interpretation id="interp41" emma:lang="en-US" emma:confidence="0">
                  <emma:literal>(77/2)</emma:literal>
                </emma:interpretation>
                <emma:interpretation id="interp42" emma:lang="en-US" emma:confidence="0">
                  <emma:literal>(72)</emma:literal>
                </emma:interpretation>
                <emma:interpretation id="interp43" emma:lang="en-US" emma:confidence="0">
                  <emma:literal>(712)</emma:literal>
                </emma:interpretation>
                <emma:interpretation id="interp44" emma:lang="en-US" emma:confidence="0">
                  <emma:literal>(1/2)</emma:literal>
                </emma:interpretation>
              </emma:one-of>
            </emma:emma>
          </inkml:annotationXML>
          <inkml:trace contextRef="#ctx0" brushRef="#br0" timeOffset="20842.2142">7727 2437 1546,'-7'-2'279,"-1"-1"-31,-3 6-20,-5 0-16,-2 6-17,2 0-3,0 6-17,-3 2-11,-24 30-16,20-13-3,-2 8-17,-3 4-13,3-2-9,2 2-9,1 2-5,-2-2-3,4 0-15,5 2-6,-1-2-1,2-3-9,3 0-3,4 1-5,4-26-1,0 7-1,3 5-4,2-1-5,2 0-9,2-2 1,2 0-17,6-2-16,0-3-27,27 25-19,-2-28-102,-4 1 14,-19-18-159,9 4-61,2-3 29,6-1-183,0-2 39,-2-3 35,42-12-403</inkml:trace>
          <inkml:trace contextRef="#ctx0" brushRef="#br0" timeOffset="21342.1741">8091 2633 1345,'0'-7'201,"1"3"-21,-1 0-19,3 3-8,-1 1-13,0 1-9,0 3-14,2 0-9,0 7-8,0 5 6,1 1-17,0 1-4,-3 2-5,-1-1-3,0 4-5,-1 0-3,0 0-5,0 0-8,0-1-4,0 1-1,0-3-9,0-4-2,0-1 1,0-4 1,0 1 16,-1-4 41,1 1 14,0-3 10,-3 0-6,3-2-12,0 0-19,0-3-11,0-1-7,-3 0-8,3 0-6,0-1-7,0-5-9,0 0-3,3-2-3,-3-6-3,3-2-2,0-2-5,2-4-1,1 3-5,0-3 3,1 2-7,1-3-3,-1 3 2,3 2-2,1-3-3,0 6-2,1-1-1,-1 1-3,0 1-3,5 3-1,-4 1 0,5 4-3,-3 0 0,0 3-2,3 3 1,-3 2 0,4 3 1,-2 1-3,-2 6 3,-3 1 9,0 2-4,-1 2 1,-2 1-1,1 1 3,-5 4 2,-1 2 3,0 0-3,-3 0-1,0 1-7,-3 0-20,2 1-21,-1-1-26,1-1-34,-2-2-36,0-2 14,3 3-159,-1-4-31,-2-2-126,-1-3 34,4-4-57,-2-2 35,2-2-382</inkml:trace>
          <inkml:trace contextRef="#ctx0" brushRef="#br0" timeOffset="21654.6511">8835 2790 1374,'1'-3'246,"-1"3"-9,0 1-18,-2 4-10,-3 3-18,1 7-4,-3 1-7,0 3-7,0 2-4,-1 5-9,-2-2-9,1 2-8,-14 43-11,10-28-4,-2-3-16,-4 3-11,7-1-11,-5-2-9,1 0-5,2 2-7,-3-5-6,3 2-5,7-22-6,0 6-10,-2 7-17,-1-5-43,3 3-50,0 0-55,0-2 12,0-2-165,4-1-66,1-4 28,0-1-194,3-4 40,3-4 60,0-3-426</inkml:trace>
          <inkml:trace contextRef="#ctx0" brushRef="#br0" timeOffset="22060.8707">9084 3139 1545,'15'-14'319,"-1"-1"-42,2 1-36,-1 2-26,2 4-23,-3-1-20,0 2-20,0 4-10,-1 1-11,-2 2-13,3 3-6,0 4 0,-1 1-22,-1 3-6,-2 1-6,-2 3-4,-3 2-11,2 1-4,-5 2-7,-2-1-9,-2 3-15,-5 1-3,-6 1-13,-22 31-20,7-25-17,3-1-7,-1-4-5,-2-3 1,16-11-1,-4 2 5,-2 2 5,-2-2 3,2-2 2,0 0 12,1-3 2,1-4 7,5 2 2,0-3 10,1-1 16,4-1 0,1-1-4,3 0-7,1-1-3,1-1 2,4 0-1,6-2 10,3-2-4,2 3-5,5-2 3,1 2-3,3-1 7,1 1-12,2 0-3,1 3 3,1 0-32,2 0-31,3 1-53,-5 3 9,2-3-139,-3 3-33,0-1-141,-2-1 33,0 1-80,-2-1 24,-1-2-361</inkml:trace>
          <inkml:trace contextRef="#ctx0" brushRef="#br0" timeOffset="22404.6249">9800 2531 1221,'0'-3'226,"0"1"-10,0 2-18,1 2-20,6 4-3,3 9-9,1 1-8,2 4-15,18 36-9,-9-15-8,-4-1-7,5 6-10,-2 0-2,1 2 7,-2-1-17,0 8-5,-2-2-8,-5-3-2,-2-3-3,-6-1 6,1 2-11,-6-28-6,-4 6-5,-9 42-5,-2-27-10,-6 2-10,-7-5-11,1 0-11,-4-4-10,-7-7-14,6 1-10,-2-4-31,-1-2-35,0 0 9,3-2-139,-5-2-45,-1-6-59,-2-1 26,23-8-181,-4 2 41,-5-2-420</inkml:trace>
        </inkml:traceGroup>
        <inkml:traceGroup>
          <inkml:annotationXML>
            <emma:emma xmlns:emma="http://www.w3.org/2003/04/emma" version="1.0">
              <emma:interpretation id="{4FEDDCA5-9B5D-4F43-9747-596629256A63}" emma:medium="tactile" emma:mode="ink">
                <msink:context xmlns:msink="http://schemas.microsoft.com/ink/2010/main" type="inkWord" rotatedBoundingBox="18477,5938 20878,5887 20905,7181 18505,7232"/>
              </emma:interpretation>
              <emma:one-of disjunction-type="recognition" id="oneOf9">
                <emma:interpretation id="interp45" emma:lang="en-US" emma:confidence="0.5">
                  <emma:literal>o</emma:literal>
                </emma:interpretation>
                <emma:interpretation id="interp46" emma:lang="en-US" emma:confidence="0">
                  <emma:literal>x</emma:literal>
                </emma:interpretation>
                <emma:interpretation id="interp47" emma:lang="en-US" emma:confidence="0">
                  <emma:literal>X</emma:literal>
                </emma:interpretation>
                <emma:interpretation id="interp48" emma:lang="en-US" emma:confidence="0">
                  <emma:literal>°</emma:literal>
                </emma:interpretation>
                <emma:interpretation id="interp49" emma:lang="en-US" emma:confidence="0">
                  <emma:literal>*</emma:literal>
                </emma:interpretation>
              </emma:one-of>
            </emma:emma>
          </inkml:annotationXML>
          <inkml:trace contextRef="#ctx0" brushRef="#br0" timeOffset="23404.5883">11448 3022 1914,'-3'2'314,"-1"-1"-45,1 1-34,3-2-22,0 0-22,6 2-20,1-2-24,8 2-13,5-1-12,11 1-10,52 1-13,-27-1-9,4-2-10,3-2-8,10 2-7,0 2-3,3-2-9,0 0-5,0 0-8,-9 1 0,5-1-7,-9 2-9,-7-4-7,-5 1-4,-34 1 0,8 0-1,2 0 1,-5-4-18,3 3-33,-4-2-40,-2-1-44,-2 1 11,-6 0-153,-1-1-40,-3 1-90,-3 0 32,0 0-100,-3 0 44,-1-1-415</inkml:trace>
          <inkml:trace contextRef="#ctx0" brushRef="#br0" timeOffset="23701.4336">13212 2892 1654,'4'-4'306,"3"1"-36,-4 2-42,2 2-21,-2 1-14,0 3-25,1 2-12,2 5-18,1 7-12,-2 2-9,0 3-16,0 2-9,1 4-11,5 45-7,-5-32-4,-6-22 0,4 4-13,-3 7-2,2 1-5,-2 0-18,4-1-16,-4 0-36,2-1-22,-3-4-44,3 2 9,-1-2-143,0-5-26,-2-2-15,0-3-46,0-5 27,0-3-182,0-2 34,0-2-343</inkml:trace>
          <inkml:trace contextRef="#ctx0" brushRef="#br0" timeOffset="24138.8589">13400 2550 1457,'-17'-18'243,"0"7"-21,-3 1-19,-2 5-12,-3 4-10,-40 14-13,27 4-17,0 9 2,-2 0-21,0 9-11,4 6-8,-5 0-9,4 7-12,1 3 0,-1 1-8,2 1-9,6 10-5,1-3-7,7-2 2,1-1-8,7 1 4,6-2 5,2-4-3,5 1 1,5-7-6,5 3-1,1-4-3,11 0-2,4-3 1,5-4-1,4-3-4,5-5-1,4-2-2,3-4-1,1-6-3,2-4 0,2 0-4,3-7 1,0-7 2,-2-5 2,2-1-5,-5-6-1,-2-6-2,0-2-1,-3-4-4,-5-5 1,-2-3-1,0-6-7,-4-7-12,-2-10 0,-4-4-5,-4-3-7,-6-3-1,-5 1 0,-5-2-11,-2 0 9,-9 4-2,-1-2-10,-6 5-19,-8 0-16,-9 1-38,-4 4-4,-2 5-7,-4 6-13,-1 5-38,-2 7 15,-3 6-80,-2 6-27,-2 13-23,-5 6-41,0 10-163,-10 13 41,3 6 3,4 9-434</inkml:trace>
        </inkml:traceGroup>
        <inkml:traceGroup>
          <inkml:annotationXML>
            <emma:emma xmlns:emma="http://www.w3.org/2003/04/emma" version="1.0">
              <emma:interpretation id="{D59798E7-3C42-4399-B256-C52078658ADC}" emma:medium="tactile" emma:mode="ink">
                <msink:context xmlns:msink="http://schemas.microsoft.com/ink/2010/main" type="inkWord" rotatedBoundingBox="24356,5786 25812,5755 25826,6427 24370,6457"/>
              </emma:interpretation>
              <emma:one-of disjunction-type="recognition" id="oneOf10">
                <emma:interpretation id="interp50" emma:lang="en-US" emma:confidence="0.5">
                  <emma:literal>use</emma:literal>
                </emma:interpretation>
                <emma:interpretation id="interp51" emma:lang="en-US" emma:confidence="0">
                  <emma:literal>Use</emma:literal>
                </emma:interpretation>
                <emma:interpretation id="interp52" emma:lang="en-US" emma:confidence="0">
                  <emma:literal>Une</emma:literal>
                </emma:interpretation>
                <emma:interpretation id="interp53" emma:lang="en-US" emma:confidence="0">
                  <emma:literal>are</emma:literal>
                </emma:interpretation>
                <emma:interpretation id="interp54" emma:lang="en-US" emma:confidence="0">
                  <emma:literal>Ule</emma:literal>
                </emma:interpretation>
              </emma:one-of>
            </emma:emma>
          </inkml:annotationXML>
          <inkml:trace contextRef="#ctx0" brushRef="#br0" timeOffset="32122.6581">17307 2417 1368,'2'-5'263,"2"4"-12,-1-2-42,-2 1-27,1 0-15,0 0-18,0 0-13,1 1-15,-2 1-17,-1-3-8,1 3-12,2 0-9,-1-2-10,-2 2-15,1 0-1,0 0-10,1-2-4,-2 2-2,0 0 2,0 0-5,0 0 4,0 0 3,0 2-6,3 0 24,-2-2-9,-1 4 5,0-2-3,0 2 2,0-1 1,0 0-14,0 1-1,0 3-8,0-1 3,0 2-4,0-1-1,0 1-9,0 7 9,0 3-5,0 2-1,0-1 4,0 2-5,-1-1 0,-2 2-3,3 1 0,-3 0-1,3 1-3,0-2-7,0 3 8,0-2-4,1 0 1,1 2 0,1-2 2,-1 0-1,1-1-1,3 1 4,-1-1-2,5-1 1,-1 0-2,3-2-3,1-1 1,0-1-1,2-2 1,0-2-7,1 0-2,2-3 0,2-2-5,-1-1 3,5-2-6,-3-2-3,-1-3 1,0 0 0,2-3-1,-1-2 4,-2-3-1,-1-2 2,-3-1 0,3-3 3,-2-2-9,-3 0-2,1-3-5,-5-2-10,0-1 2,-4 1 5,4-1 2,-8-1 2,4 1-8,-5 1 8,-5 0-1,5 1 1,-4-1 2,-2 4 11,2 0-8,-1 0 1,-4 4 0,5 1 4,-2 3-2,4 0 9,-4 2-3,5 1 0,-4-1-5,1 4-1,3-2 1,-1 2 1,1-1-3,0 1 3,1 0-4,-5 1 14,5-1-15,-1 1-4,1-1 14,0 1 7,0 1 4,0-1-2,0 0 3,0 1-3,-2-1 4,2 2 1,0-2 8,0 1-2,0 0 5,0 1 4,0-3 9,0 2 7,0-1 2,-1 1 2,1-2 2,0 3-1,0-1 5,0-2 1,0 3-2,0-2 0,0 2 4,0-4-11,0 3-4,0 0-3,0-1-5,0-1-3,0 1-5,0-2 0,0 1-3,0 0-4,-1-2-1,1 0-2,0 0-1,0-1-1,0 1-1,-5-2-2,5 2-3,0-1 3,-1-1-1,1 2-4,-1-1 3,-1 0-4,2 0 7,-4 0 0,4 4 0,0-4 1,-1 3-2,1 0 1,0 2-2,0-3-2,0 3 1,0-1-3,0-2-4,-2 3-4,2-1-2,0 2-3,0-3-6,0 3 3,0 0 1,0 0 1,0 0 1,0 0-1,0 3 2,0-1 3,0 1-2,0 4-1,0-1 4,2 3-3,-2 5 4,4 3 1,-1 3-2,-1-1 3,3 3 0,-3 1 1,1-1-1,3 1-3,-2-1 9,3 4 1,-1-3-10,-1 0-38,4-3-43,-1 2-67,2-1 15,0-2-180,1 0-133,3-2 33,0-4-73,-4-3 35,4-5 33,-4-3-403</inkml:trace>
          <inkml:trace contextRef="#ctx0" brushRef="#br0" timeOffset="33028.8389">17945 2899 1482,'-4'1'303,"4"-1"-31,0 2-34,0-2-22,0 0-22,0 0-21,0 0-19,0 0-18,0 0-17,0-2-18,0 1-6,1-3-11,2 1-10,0-1-9,-1 1 3,0-1-18,6-7-4,-1 2-4,3-3-6,1 0-2,-1 0-2,0-3-1,0 3-4,4-3-2,-2 0-2,-2 0-3,0-2-17,0 0-4,0 0-3,0-1-2,-2 0-5,-1 1-6,0 3-1,-3 1 0,-2-1 1,0 5-5,0-1 1,-2 1-9,0 2 7,0 1-13,-4 0 3,2 1 6,-2 1-5,-2 1-2,4 3 2,-4-4 3,-2 4-2,5 2-2,-4 0-4,3 1 8,-2 1 3,5 1 10,-2-1 5,-2 0 2,4 4 1,1 0 3,0-1 0,4 4 3,2 4 0,0 2-1,2 0 3,5 1 0,2 1 1,0 0-2,2-2 1,3 4 1,-2-4 2,2 1 0,-2 0 1,-1 0 0,1 0-2,-4-1-1,0 0-35,-2-4 2,-4 0-21,-4-1 5,2-2 18,-3-1 11,-3 0 6,0-1 4,-3-2-1,0 0 1,-1-1 4,0-1 6,-2-1 10,-2 1 3,3-2 7,0 0 9,1-2 3,-2 0 9,3 0-9,0-2-4,-1-2-11,4 1-7,0-2-5,6-3-1,2-4 1,3 0 0,3-4-5,5 2-9,-1-3-4,30-19 2,-34 25-12,4 1 1,31-24 4,-17 15-12,-4-4-1,-15 14 3,3-2-4,3-1 2,-1-3 13,1 1-4,-2-1 8,-5 0 3,2 0-2,-3 0 13,-2 0 15,-5-1 22,3 2 17,-5 0-21,2 3 7,-3 2 3,-1-1 7,0 2 0,0 1-2,-4 1-8,3-1-2,-2 2-9,-3 0-5,3-1 2,-4 4-3,2-1-4,-2 1-3,0 2-4,-3 0-2,3 2 0,-3 2 3,-1 2-8,-1 2 0,1 2 3,1 1 1,1 1 9,0-1 2,4 2 1,2 1-6,1-1 0,2 3-2,3 2-5,0 0-11,4 2-27,1 0-27,4-2-36,4 2 9,3-2-113,30 21-48,-38-30-79,7 1 28,6 0-168,0-2 33,3 1-363</inkml:trace>
        </inkml:traceGroup>
        <inkml:traceGroup>
          <inkml:annotationXML>
            <emma:emma xmlns:emma="http://www.w3.org/2003/04/emma" version="1.0">
              <emma:interpretation id="{69FFA603-1D35-4644-90D8-FEF13AAEC890}" emma:medium="tactile" emma:mode="ink">
                <msink:context xmlns:msink="http://schemas.microsoft.com/ink/2010/main" type="inkWord" rotatedBoundingBox="26337,5651 32834,5513 32852,6368 26355,6506"/>
              </emma:interpretation>
              <emma:one-of disjunction-type="recognition" id="oneOf11">
                <emma:interpretation id="interp55" emma:lang="en-US" emma:confidence="0.5">
                  <emma:literal>back-mbetitution</emma:literal>
                </emma:interpretation>
                <emma:interpretation id="interp56" emma:lang="en-US" emma:confidence="0">
                  <emma:literal>back-meditation</emma:literal>
                </emma:interpretation>
                <emma:interpretation id="interp57" emma:lang="en-US" emma:confidence="0">
                  <emma:literal>back-multination</emma:literal>
                </emma:interpretation>
                <emma:interpretation id="interp58" emma:lang="en-US" emma:confidence="0">
                  <emma:literal>back-motivation</emma:literal>
                </emma:interpretation>
                <emma:interpretation id="interp59" emma:lang="en-US" emma:confidence="0">
                  <emma:literal>back-mediation</emma:literal>
                </emma:interpretation>
              </emma:one-of>
            </emma:emma>
          </inkml:annotationXML>
          <inkml:trace contextRef="#ctx0" brushRef="#br0" timeOffset="33825.6251">19288 2304 1901,'2'-7'340,"-2"-2"-39,0 3-37,0 0-33,0 0-35,0 1-29,0 1-17,0 0-21,0 4-14,1 0-12,-1 2-10,2 1-9,-2 2-11,0 4-8,1 3-3,3 6-2,-2 2-5,0 4-4,-2 0-5,5 4-3,-2 2-1,-1 2-4,3-2-3,-4 4-2,2-1-6,2 0 3,0-1-5,-1 0 1,-1-1-2,1-1-4,3 0 1,0-4-2,-3 0 1,4-1-2,-2-4 1,3-1-8,-4-2 6,5 0 3,3-4-2,-1-1-2,1-3-1,4-2-3,2-1-2,0-4-3,-1-3-3,2 0-8,-2-3-7,1-3-4,-2-2-5,0-2-7,-3-2-9,0-4-5,-1-2-10,-2-1 2,-4 0 15,-4 0-15,-2 1 4,-1-2 2,-2 0 3,-1 0 6,-4 2-10,-2 3 9,1 0-1,-2 4 2,-1-2 1,-2 1 3,-1 3-1,0-2 0,-1 5-11,5-1-15,0 3-23,2 1-24,-2 0 10,1 2-75,5 1-38,-2 0 8,5 1-2,0 2-4,1-1 1,1 1-10,0 1-43,5 1-531</inkml:trace>
          <inkml:trace contextRef="#ctx0" brushRef="#br0" timeOffset="34263.0983">19894 2613 1718,'1'-5'268,"2"0"-28,-3 2-31,0 2-28,0-3-16,-3 3-7,-3-1-26,5 2-16,-7 0-12,3 0-12,0 2-2,-4-1-15,4 3-5,-1-1-8,-4 6-2,2 3 1,2 2 10,-2-2-4,1 2-4,0-1-5,5 0-2,0 0-2,0-1-1,2-3-6,3 6-5,0 3-1,5-2-9,-1 0-1,2-3-9,-1-1-6,3 0-3,1-2-4,-1-1-1,-3-2-1,1-3-3,-1-2 1,2 0-3,-3-2 0,-2-2 4,4-3-12,-1-3-5,1-4-6,-1-1 4,-1 0-1,-1-2 4,-1 0 2,0 1 11,-1 1 15,-3 0 11,1 2 3,-2 2 6,1 2 4,-1-1 2,0 1-2,0 1-4,0 0-5,1 3-8,-1-2-10,0 2-9,3-1-2,-3 3-3,2-1-1,-1 1 4,2 1-2,-3 1 0,0 2 1,4 1 2,-1 1-2,1 3-1,3 4-7,3 3-11,-2-1-6,1 1-15,-1-2-20,2 2-23,1 0-30,1-2-39,-4-1 14,6 1-99,-1-2-29,2 0-105,1-2 29,-2-2-132,-2-2 34,-1-2-427</inkml:trace>
          <inkml:trace contextRef="#ctx0" brushRef="#br0" timeOffset="34528.733">20312 2603 1655,'-3'-4'316,"2"-1"-36,-3 0-41,1 1-29,-1 2-22,1-1-17,-1 3-20,-3 0-17,0 3-11,2-2-16,0 2-3,-5 4-18,1-1-7,1 5-2,4 4-5,-3-1-8,3 1-5,-1 0-2,4-3-6,1 2-4,1 2-8,1-3-5,3 4-10,4-2-14,-1 0-29,3-4-28,1 1-32,6-1-44,-1-3 12,2-1-119,3-2-23,-3-1-49,4-4 24,-2-2-192,1 0 34,-4-3-406</inkml:trace>
          <inkml:trace contextRef="#ctx0" brushRef="#br0" timeOffset="34778.7123">20530 2417 1728,'-5'-8'339,"1"1"-46,3 1-37,-2 2-39,2-2-32,1 2-17,-3 1-17,1 1-21,2 2-5,0 2-19,0 1-9,0 4-10,0 0-3,2 1-5,2 8-9,-1 2-2,0 4-3,2 2-5,-2-2-7,3 3-3,-2 2-4,3 0 2,-4 1-9,2-1-2,-2-3-2,3 3-17,-2-2-28,2-3-27,-4 2-33,4-3-40,-2-1 10,0-2-163,2-2-25,-2-1-40,-1-5 26,0-2-185,1-3 39,-1-2 34,-2 0-340</inkml:trace>
          <inkml:trace contextRef="#ctx0" brushRef="#br0" timeOffset="35138.0312">20767 2508 1305,'1'-7'240,"4"1"-37,-4 5 24,-1 0-32,0 1-12,-6 0-20,5 2-19,-9 4-13,0 1-13,-2 1-8,-4 0-11,-1 2-12,-2 0-15,-1 0-12,0 1-9,2 1-3,0-2-5,0 0-6,2-4 1,2 1 0,3-2 7,1 0 19,3-2 10,-1 0 7,6-1-8,-1 1-7,3-1-10,0 0-7,3-2-6,3 0-2,-2 0-8,12 2 1,0 2-4,0-4-3,6 2-4,2 1 1,3 3-2,-1 0 1,3 0-3,-1 3-3,-4 0 0,2 0-2,2-1 1,-4 4-14,0-1-32,0 1-42,-2-4 6,-1 6-194,-2-2-43,-1-1 25,-1 0-229,0 0 47,-5-2 30,-1-2-422</inkml:trace>
          <inkml:trace contextRef="#ctx0" brushRef="#br0" timeOffset="35341.1541">21154 2781 1799,'0'-2'376,"-2"1"-44,0-1-36,2 1-29,0-1-30,0 1-29,2-3-19,0 3-27,0-3-24,3-1-29,-2 3-29,4-4-32,0 3-35,-1-2-44,2 3-53,-1-2 9,5 0-156,2 1-95,-2 1 26,0-2-191,-3 1 45,1 0 38,-1 0-365</inkml:trace>
          <inkml:trace contextRef="#ctx0" brushRef="#br0" timeOffset="36309.8392">21494 2832 2022,'-3'3'374,"-1"1"-38,3 0-31,1-3-12,-3 1-24,2-1-16,-1-1-27,2 0-20,0 0-28,0 0-21,2 0-15,-1-1-17,2-2-15,1-3-25,-1 1-13,1-3-12,3-6-16,2-3-13,-2-1-12,1-1-14,-1-3-9,1 0-6,1-1-6,-1 0 0,-1 0-7,-3 0 2,4 0 1,-6 2-6,3 1-3,-4 2 12,2 0-4,-3 3 8,0 1 0,0 3-2,0 2-1,0 2-6,0-1-9,0 4-1,0-1-7,0 3 12,0 1-4,-2 1 5,1 0 1,1 0-1,0 1 4,0 1 2,0 3 1,0 1 2,0 0 6,4 7-3,3 4 1,3 2 4,1 0 1,2-1 1,1 1 2,0 2 2,0 0 1,3 3-1,0-2 2,-3-3-1,3 2-3,-5-1 4,4 1 2,-5-1 0,0-2-1,-2-1-3,0-2 3,0 1-2,-1-5 0,-5 0-2,1-2 0,0-2 1,-4 1 12,5-3 3,-5-2 0,0 1-1,0-2 3,-5-1 1,5-1-3,-1 0 6,1 0 0,-1 0 0,1-1-9,0-1-1,0-3-4,0 0 0,0-1-3,2-8-1,3-1-9,0-3 4,5 0-4,-1 0 0,0-2 1,5-1-1,-1 4 1,-3-3 1,1 1 0,2 0 3,-2 4 8,-1 0 8,0 1 2,-2 1 7,-4 2 5,2 1 6,-2 1 6,0 2 4,1 1-6,-5 0-4,4 1-4,-3 1-1,1 1-15,0-1 2,-2 2-5,0 0-3,5 0-2,-5 2 1,1 0-4,0 0 1,1 2 2,-1 1-2,-1 2-1,4 0 2,1 4 0,0 5 1,-1 1-6,2 1 3,0 4-4,1 0 0,3 2 8,-2-3-1,0 1 3,2-2-2,-1 2-6,0-4 7,1 0-12,-1 1 1,-1-3-4,1-3-5,0 0 1,-3-2-1,2-3 0,-1-2 0,0 0-2,-1-4-3,1 0 2,-3-3-3,3 2-11,-1-4 5,0-6-8,2-3 6,0-3 3,-1 0 3,-2-3 3,0 0 11,-1 2 17,1 0 6,-3 0 11,0 1 13,2 2 10,-2 2 1,-1 2 5,0 2-5,-1 3-8,2-1-10,-2 0-15,0 2 0,1 2-7,-1 0 0,3 1-1,-3 1-8,1 1 7,-1 0 2,3 1-4,-3 4 0,4 0 0,-1 0 3,4 5-5,-1 1 3,2 1 1,2 3-1,0-2-1,1 0-8,3 2-15,-1-2-9,-2 0-13,3-2-14,-1 2-16,2-2-7,-2-3-5,-3 0-9,-1-3-6,1-1-14,-1-2-41,-1-2 15,-1-4-73,-4-1-15,7-3-6,-5-4-5,0-4 7,-1 1 12,0-3 14,-3-2 12,5-3 20,-5-3-591</inkml:trace>
          <inkml:trace contextRef="#ctx0" brushRef="#br0" timeOffset="36684.7898">22511 2449 2563,'-6'-32'190,"-1"3"3,2-1-2,-2 4-19,0 0 0,2 5-6,0 1-16,0 2-20,0 6-16,3-2-16,0 4-17,-3 2-14,4 3-7,1 0-11,0 3-2,0 2-6,0 2-7,0 3 8,0 2-1,0 0-5,1 7-5,5 6-2,-3 1-4,4 2-2,0 2-1,-3 0-4,5 5-6,-2-4 4,-3 7 2,6-2-1,-5-1 0,-2 1-2,4-2-2,-4 1-1,4-2-3,-3 1 2,2-3 1,-2 0-4,3-3 3,-1 0 0,-2-1-1,1-4-2,0-2-2,0-3 3,-1-1-8,5-2 8,-1-1 0,-1-1 2,2-4-8,-2-2 3,1-2 0,1-2-5,0-2-7,0-5-8,1-1-11,-1-4-7,1-1 1,0-2 5,-3-1 0,-4 0 1,1-2 4,-1 3-2,-3 0-4,0 0 1,-1 3-4,-2 1-8,0 6-13,2-2-8,-2 1-15,-4 1 0,4 2-53,-4 0 11,3 2-72,-3 2-18,0-1-14,-2 2-11,4 0-23,-2 2-86,0-1 28,-2 2 23,6 1-489</inkml:trace>
          <inkml:trace contextRef="#ctx0" brushRef="#br0" timeOffset="37200.381">22904 2804 1912,'-1'0'389,"-2"0"-34,1 0-32,0 0-29,2 0-32,0 0-36,0-1-13,0-1-24,0 0-19,0-1-20,0-2-15,2 1-14,0-2-12,3-3-12,4-3 10,-1-1-19,2 0-10,0-4-15,3 1-11,-1-3-16,-1 0-14,5-1-18,16-31-6,-23 36-1,0-3 1,4-2-1,0-1 0,-1 1-1,-2-1-10,0 2-4,-2 1 0,-2 4 6,-2-1-2,-2 3-9,2 2 3,-4 0-6,0 3 6,-3 1 0,0 1-2,2 2-1,-2 1 3,-3 2-2,2 2 4,-3 1-8,0 6 6,-3 0-1,-1 4 1,0 1-2,2 0-8,2 4-1,3 0 5,0 2 3,4-1 3,0 4 2,0-3-3,4 0 0,2 1 9,2 0 1,-1-3-1,2 1 2,0 1 0,4-3-1,-3-2 5,1 1 0,2 1-5,-3-5 6,-1 0-3,-3-1 1,3 2 2,-2-4-2,-2-1 0,-1-2 1,-1-1-1,3 0 0,-5 0 7,1 0 0,-1-2 4,2 0-3,-2 2 6,-1-3 4,0 0-4,0 1 0,0-2 1,0 1 1,-1-1-1,-2 1-6,3 0-12,-1-2-17,-1 2-36,2-2-32,0 2-49,0-2 12,-3 0-143,2 0-70,1 0 28,0 0-181,0-2 44,0-2 36,4-3-385</inkml:trace>
          <inkml:trace contextRef="#ctx0" brushRef="#br0" timeOffset="37466.0026">23384 2300 1680,'2'-7'359,"2"-1"-55,-3 3-36,1 1-38,-1-2-32,-1 3-19,0 1-20,0 2-17,1 0-13,1 2-15,1 3-9,-2 2-10,2 7-10,2 1-6,-3 3-12,1 4-4,-2 1-5,3 2-2,-1-2-2,0 2-8,1-1-3,-1 2 0,-3 1-5,1-1-10,-1-1-21,2 0-28,-2-2-29,3 0-34,-3 0-53,0-3 13,0-4-108,0 1-28,0-5-94,-5-1 28,4-4-130,-1 0 33,0-3 32,-4-1-348</inkml:trace>
          <inkml:trace contextRef="#ctx0" brushRef="#br0" timeOffset="37794.0896">23268 2576 1471,'0'-7'234,"1"1"-35,2 1-29,-2-1-16,5-1-22,2 3-16,5-3-12,-2-1-10,6 2-9,-2-1-10,1 2-5,2 0-8,-1 0-7,3 1 4,-5 1-5,-1 2-4,2-1-8,-5 2-2,0-2-4,-1 1-7,-2 1 0,1 0-4,1 0-9,-5 0-6,-1-1-1,5 1 8,-4 0-13,0 0 9,-3 1 6,4 0 16,-3 3 6,1 0-1,-1 2 0,-2 0 1,5 1-1,-3 3 0,0 2-3,1 0-5,-1 3 0,2 2-4,-1 1 2,2 0-3,-3 0-2,4 1 8,-2-1-12,2 0-10,0-2-20,2-1-37,-5-2-46,5 1 12,-1-3-171,-1-1-71,-1-4 30,1 0-177,0-2 34,-3-2-404</inkml:trace>
          <inkml:trace contextRef="#ctx0" brushRef="#br0" timeOffset="37950.3458">23635 2346 1761,'-4'-14'322,"0"0"-40,-2 2-37,4 3-32,0 2-43,-2 1-77,4 1-20,0 2-15,0-1-40,0 4-38,0 0 3,4 0-123,-2 1-45,0 2-37,-2-2 18,6 2-236,-3-1-375</inkml:trace>
          <inkml:trace contextRef="#ctx0" brushRef="#br0" timeOffset="38825.2584">23783 2736 710,'-10'-14'216,"-1"1"-14,1 0-27,2 3 45,-1 0 8,2 0-13,4 3-1,-1 1-13,-1-1-17,3 2-16,-1 1-14,0-2-20,3 3-16,0-2-15,5 2-14,-2 0-9,-1-1-10,5 1-5,0 0-10,5-2-3,-1 2-6,6-1-14,2 1 5,0 1-2,0-1-7,1 0-1,1 2-10,1-2 7,1 3 3,-2 0-8,1-1 0,-1-1 1,-1 2-4,0-1 3,-2-2 4,-3 2 1,-2-2-1,-3 3 11,0-2 12,-3 0 8,0 0 7,-3 0 0,3 0 9,-4 1 4,2-1 0,0 0 0,-5 0-10,4 0-8,-3 2-5,2-1-10,-3 1-6,2-2-11,-1 2-5,2 0-4,-2 0 2,-1 0-8,0 2 2,0-1-2,0 3 0,0 0 0,2 0-2,-2 3 7,0 0-1,0 1-3,0 0-2,1 2-5,-1 5-1,1 3 7,5 0-1,-3 0 0,2 0-1,0-2-2,2 1 1,0-1-1,-3-2 3,3-3-4,0-1-1,-1-2 1,1 1 0,0-4-1,-3-1 0,4 0-2,-1-3-5,-1 1 5,1-2-1,3 0 0,-5-3-5,7-4-7,-1-2-4,-1-5-3,1 1 2,-1-1 2,-2-3 3,1 0 1,-1 1 16,-1-1 7,-3 2 6,0 3 3,-1-3 0,-1 4 5,-2 2 4,1 0-1,-1 1-2,1 2-5,-1 1-11,3 0-2,-3 0-8,2 2-3,-2-1-2,1 1 1,-1 3-7,1 0 8,-1 0 1,0 3-1,5 2-1,-4 1 0,2 0 2,-3 0-4,5 7 2,0 1 1,0 1 1,2 5-5,5-1-6,-3-1-9,1 0-14,0 1-13,0-3-24,0 0-34,2-1-26,-2 0 11,6-2-131,-4 0-46,4-2 27,-4-4-274,2 0 43,-4-5 45,-3-2 33,0-2-373</inkml:trace>
          <inkml:trace contextRef="#ctx0" brushRef="#br0" timeOffset="38231.5695">23810 2333 1903,'1'2'308,"3"-1"-41,-1-1-37,-2 2-27,1 1-20,3 0-20,-2 3-12,0 0-13,3 6-14,-1 1-8,0 2-17,0 6-5,-1-3-6,-2 3-17,3 3 5,-2-1-6,0 2-9,0-1-3,-2 3-4,-1-3-5,0 2-2,0 0-5,0-2-3,0-1-7,0 0-15,0-2-23,-1-5-26,1-2-8,0-2-44,0-1-16,0-2-16,0-1 12,0 0 9,0-2-119,0-4-29,0 1-28,0 1-29,-3-2-121,2-2 34,-1-2-18,-1-2-368</inkml:trace>
          <inkml:trace contextRef="#ctx0" brushRef="#br0" timeOffset="39465.8659">24524 2529 1438,'-4'-5'232,"3"1"-30,1-1-27,0 1-19,1-1-24,5 0-14,-4 2-19,8-2 0,0 0-17,0 1-7,5 0-10,-1 0-6,3 3-4,2-1-8,-3-1 11,3 3-19,0 0-5,0 0-2,-4 0-2,0 0-6,1 0-6,-2 0 1,-4 0-6,1 0-1,-1 0-5,-2 0 3,1 0-10,-1 1-3,-1 1-5,2-2 1,-5 0 11,4 2-4,-2-1-3,-2 3 16,3-2 5,-4 1 12,2 0 5,-2 0-1,0 4 2,1 0 3,-1-1-4,-3 3 9,2-1-11,2 5-7,-1 2-2,-2 1 1,2 1-4,1-1 1,-1 2-5,2 0-12,-2-1-3,-1-2-22,3-2-15,-2 0-34,3 2 6,-2-4-106,3 0-36,0-1-48,-3-4 26,3-1-235,-4-2 31,4-1-350</inkml:trace>
          <inkml:trace contextRef="#ctx0" brushRef="#br0" timeOffset="39123.1092">24590 2351 1748,'-4'-15'363,"3"3"-38,-1 0-47,2 2-25,0 2-32,0 1-31,0 2-30,0 0-14,0 1-16,0 3-11,0 1-15,2 1-10,-1 3-5,5 1-11,-4 1-6,1 8-6,4 4-14,-1 2 3,-2 1-6,2 0 4,-3 5-1,4-4-6,-3 3-4,1 0-6,-2-2 0,3 2-12,-2-1-47,0 0-25,0-1-31,-2-2-34,2-4-40,-1 1 16,-2-6-119,2 3-33,0-4-35,-2-2 27,1-2-199,-2 0 48,1-4 26,-1 0-337</inkml:trace>
          <inkml:trace contextRef="#ctx0" brushRef="#br0" timeOffset="39637.6968">24885 2388 2043,'-7'-12'335,"0"0"-33,4 3-37,-1 0-29,0 3-35,0 1-45,1 0-47,3 1-22,0 3-17,0 0-23,0 1-41,3 0-36,-2 1-43,2 3 8,2-1-154,4 5-34,1 2-153,1-1 36,-1 2-76,1 0-389</inkml:trace>
          <inkml:trace contextRef="#ctx0" brushRef="#br0" timeOffset="40372.0208">25253 2580 1671,'-1'0'292,"-4"-3"-32,1 2-36,-1-2-25,-2 2-23,1-2-17,-1 3-7,-2 0-28,0 0-15,0 0-14,-3 4-13,-4 3-5,3 0-14,-2 1-2,2 0-6,1 2-8,-2 2-3,4 0-2,0 3-7,2-3-1,3 2 2,0-1-8,2 0 2,2-1-1,1-1-4,0-2-9,0 2 7,4 0-3,1 4-5,0-3-2,3-1 3,-1-1-4,3-2-5,0 2-4,1-4 3,-3-4 2,1 1 1,-1-1-2,1-2-2,-4-2 2,4 1 0,-4-1-1,0-2 0,6-5-4,1-4 5,0 0 1,-3-1 0,3-2 6,-2 0 6,-2 1-1,2-1 0,0 1 2,-2-2 0,0 3-2,2 1-8,-1-3-1,1 3 2,-5 2-4,2-1-1,2 4-4,-4 1-3,-1 1 0,3 1-3,-4-1-3,3 2 1,-2 0-4,5 2 5,-4 1-3,-1 1 1,3 0 1,0 0-1,-2 1-1,2 1-1,2 5 4,1 4-1,2-2 3,-3 1-5,1 3 5,-1 1-2,0 3 3,1 0-2,-4-2-1,-2-2 0,-1 1-3,3 1 1,-5 0-2,3-3-4,-2-1-6,-2-2 4,0 0 4,1-2-4,-1 0 9,0-2 5,0-2 10,0 2 9,0-2 15,0 1-1,0-4-1,0 3 0,0-3 6,-1 0 4,-1 0 0,-2-3-2,3 1 1,1-3-2,0-2-6,0 1-12,0-3 2,0-2-5,1-6-10,5-1-6,-2 0-12,4-3-5,2 1 2,-2 1-1,4-1 0,2 3 1,-2-1-3,-2 3 2,0 0-4,1 2 1,2 3 0,-1-1-1,-2 2 0,0 4-3,0 1 3,0 2 5,-2 2-2,2 3 5,-2-1 4,2 4 1,2 6 1,2 1 5,-2 2 2,-2 6 0,0-1 2,-3 1-3,0 1 6,-3-1 0,2 4-6,-2-1 5,-4 2-10,3 0-20,-3-2-15,0 2-28,-3-4-51,2 1 12,-2-1-168,-3-1-99,5-3 30,-2-3-149,-1-3 65,1-4 18,3 1-381</inkml:trace>
        </inkml:traceGroup>
      </inkml:traceGroup>
    </inkml:traceGroup>
    <inkml:traceGroup>
      <inkml:annotationXML>
        <emma:emma xmlns:emma="http://www.w3.org/2003/04/emma" version="1.0">
          <emma:interpretation id="{8AF54D06-7EA1-4311-9EEE-3CCC3B14A486}" emma:medium="tactile" emma:mode="ink">
            <msink:context xmlns:msink="http://schemas.microsoft.com/ink/2010/main" type="paragraph" rotatedBoundingBox="6731,8147 20352,7640 20414,9320 6794,9827" alignmentLevel="2"/>
          </emma:interpretation>
        </emma:emma>
      </inkml:annotationXML>
      <inkml:traceGroup>
        <inkml:annotationXML>
          <emma:emma xmlns:emma="http://www.w3.org/2003/04/emma" version="1.0">
            <emma:interpretation id="{16845DB7-E6A3-4885-BAB2-2443BD84C18A}" emma:medium="tactile" emma:mode="ink">
              <msink:context xmlns:msink="http://schemas.microsoft.com/ink/2010/main" type="line" rotatedBoundingBox="6731,8147 20352,7640 20414,9320 6794,9827"/>
            </emma:interpretation>
          </emma:emma>
        </inkml:annotationXML>
        <inkml:traceGroup>
          <inkml:annotationXML>
            <emma:emma xmlns:emma="http://www.w3.org/2003/04/emma" version="1.0">
              <emma:interpretation id="{FD5EF121-2933-46A9-8E34-ED88655ED08F}" emma:medium="tactile" emma:mode="ink">
                <msink:context xmlns:msink="http://schemas.microsoft.com/ink/2010/main" type="inkWord" rotatedBoundingBox="6747,8570 7516,8541 7546,9346 6777,9374"/>
              </emma:interpretation>
              <emma:one-of disjunction-type="recognition" id="oneOf12">
                <emma:interpretation id="interp60" emma:lang="en-US" emma:confidence="0.5">
                  <emma:literal>T</emma:literal>
                </emma:interpretation>
                <emma:interpretation id="interp61" emma:lang="en-US" emma:confidence="0">
                  <emma:literal>t</emma:literal>
                </emma:interpretation>
                <emma:interpretation id="interp62" emma:lang="en-US" emma:confidence="0">
                  <emma:literal>J</emma:literal>
                </emma:interpretation>
                <emma:interpretation id="interp63" emma:lang="en-US" emma:confidence="0">
                  <emma:literal>i</emma:literal>
                </emma:interpretation>
                <emma:interpretation id="interp64" emma:lang="en-US" emma:confidence="0">
                  <emma:literal>TO</emma:literal>
                </emma:interpretation>
              </emma:one-of>
            </emma:emma>
          </inkml:annotationXML>
          <inkml:trace contextRef="#ctx0" brushRef="#br0" timeOffset="63792.3028">-255 5334 1205,'-6'-3'270,"1"1"-18,1 2-28,-2-2-15,2 2-13,-2-2-12,3 2-15,-1-2-5,3 2-12,-2 0-14,3-1-16,0 1-16,1-2-8,5 0-13,0 0-8,8-1-7,5 0-9,2-3-4,47-8-7,-25 5-1,6-3-6,2 2 0,1-1 0,-6-1-10,3 2 2,-2-2-9,-4 2 4,-25 5-5,6 1-2,3-1-8,-2-2 9,-1 2-4,-1 0 0,-4 1 1,-2 0 2,-1 1 5,-7-1 5,1 2-4,-1 1 0,-4 0-3,1-1-6,-2 2-9,0-1-22,-1 1-34,0-3-41,0 3 8,-3 0-128,0 0-41,0 0-31,0 0-48,0 3 26,0-2-176,0 1 21,0-2-399</inkml:trace>
          <inkml:trace contextRef="#ctx0" brushRef="#br0" timeOffset="60495.561">151 5266 1326,'-3'-5'258,"0"4"-15,0 0-30,2 1-24,0-2-25,-1 2-27,2 0-16,-1 0 5,1 0 4,0 3 12,0 4-5,0 0-5,0 1-10,0 8-3,0 6-12,0 1-4,0 2-4,0 1-8,0 4-3,0 0-7,0 2-2,0 1-7,0 0-8,0-2-5,0 1-5,1-1-4,-1 0-5,0-1-3,-1-2-5,1-2-6,0 0 2,0-1-1,0-2-1,0-1-2,0-4 1,0-1-3,-4-4-10,4 0-11,0-2-11,-2-4-20,2 0-18,0 0-28,-1-3 4,-1 2-232,2-4-64,-1 1 30,1-2-224,0-1 45,0-1 42,0-2 42,-4-1-308</inkml:trace>
        </inkml:traceGroup>
        <inkml:traceGroup>
          <inkml:annotationXML>
            <emma:emma xmlns:emma="http://www.w3.org/2003/04/emma" version="1.0">
              <emma:interpretation id="{7A022B44-370C-422F-826C-690618CC3EE2}" emma:medium="tactile" emma:mode="ink">
                <msink:context xmlns:msink="http://schemas.microsoft.com/ink/2010/main" type="inkWord" rotatedBoundingBox="7932,8102 9934,8028 9996,9708 7995,9783"/>
              </emma:interpretation>
              <emma:one-of disjunction-type="recognition" id="oneOf13">
                <emma:interpretation id="interp65" emma:lang="en-US" emma:confidence="0.5">
                  <emma:literal>(2)</emma:literal>
                </emma:interpretation>
                <emma:interpretation id="interp66" emma:lang="en-US" emma:confidence="0">
                  <emma:literal>(22)</emma:literal>
                </emma:interpretation>
                <emma:interpretation id="interp67" emma:lang="en-US" emma:confidence="0">
                  <emma:literal>(72)</emma:literal>
                </emma:interpretation>
                <emma:interpretation id="interp68" emma:lang="en-US" emma:confidence="0">
                  <emma:literal>(Aa)</emma:literal>
                </emma:interpretation>
                <emma:interpretation id="interp69" emma:lang="en-US" emma:confidence="0">
                  <emma:literal>(And)</emma:literal>
                </emma:interpretation>
              </emma:one-of>
            </emma:emma>
          </inkml:annotationXML>
          <inkml:trace contextRef="#ctx0" brushRef="#br0" timeOffset="63026.6232">1163 4866 1339,'3'-5'246,"-3"1"-38,0-1-26,0 2-26,0-1-10,0 2-4,-3 2-5,2 2-4,-3 7-1,-2 3-2,-2 8-3,-2 2 0,-14 42 2,6-21-5,-2 10-1,0-1-13,-1 1-5,2 0-9,3 2-7,-2-3-10,4-2-4,0-3-6,4 0-6,0-2-8,3-1-6,6-24 1,-1 8-5,2 3 0,0 1-4,0 1 0,4-1-7,2 1-24,12 36-19,-1-36-21,4-1-37,3-5-56,10-2 12,4-3-232,0-6 30,1-1-243,-21-14 38,6 2 50,4 1-409</inkml:trace>
          <inkml:trace contextRef="#ctx0" brushRef="#br0" timeOffset="64510.9438">1305 5140 1796,'4'-5'324,"-1"1"-43,0-2-34,0 3-36,-1 0-27,0 0-24,1 0-20,-1 0-14,0 3-9,1 0-9,1 3-7,-3 1-7,5 4-2,1 6-5,0 2-6,1 1-6,-3 1-9,0 2-5,1 0-5,1 4-3,-2-3-7,-3 2-4,2-1-5,0 1-3,-2 0-2,0-3-4,-2 0-3,0 1-2,0-3-9,2-5 3,-2 0-8,0-3 1,0 1-2,3-3 3,-3-2 6,0-1-3,0 0-7,0-3-9,-3-1-3,0-1-5,2-1-2,-1-2 3,2-2-8,-5-7-5,2-1 2,1-6 3,2 0 1,0-4-1,2 0 0,2-2 2,0-2 4,0 1 0,3 1 2,1-1-1,-3 0 1,4 1-4,-1 0 1,3 2 2,0 1 1,1-2-1,0 5-10,1-2 7,1 3-1,0 4 3,3 0-1,-2 4-3,4 4 8,-3 1 7,5 4 3,-1 2 3,-2 4 3,2 1 6,-2 6-1,2 1 7,-5 2-1,1 1-3,-1 5 0,-1-1-1,-2 4-2,0 0-3,-5 1 4,2 0-9,-1 0-5,-2 1-17,-1-1-19,0 0-24,-3-3-38,0 3 10,2-2-128,-4 1-94,0-2-81,0-2 30,0-3-151,0-2 39,1-3-409</inkml:trace>
          <inkml:trace contextRef="#ctx0" brushRef="#br0" timeOffset="64885.9033">1346 5715 1641,'-13'4'352,"5"-1"-33,1 2-30,1-3-28,2-1-21,-2 1-22,2-1-15,0 1-13,1-1-18,2-1-20,1 3-15,0-3-13,0 0-10,1 0-14,10 0-9,0-3-9,8 2-10,5-2-8,4 0-6,2 1-8,49-10-4,-31 6-8,-2 0-2,1-2-3,-3 4-2,-24 2-5,7-3-2,2 3-3,2-5-3,-1 5-5,-2-2-9,-2 1-19,0-1-4,-7 1-10,-2 0-15,-1 1-23,-7-1-29,0 2-17,-1-1-37,-2 0 13,-3 2-126,0 0-38,-3 0-184,-2 0 37,-2 2-60,1 1 42,-2-1-409</inkml:trace>
          <inkml:trace contextRef="#ctx0" brushRef="#br0" timeOffset="65338.9964">1743 5913 2205,'0'0'356,"0"-4"-39,0 2-30,1-2-43,2 1-19,3 0-28,-2-2-24,2 2-18,5-3-16,2 2-20,-1 0-11,2 1-14,-3 0-6,6 0-15,-1 3-15,2 3 3,-3 0-7,2 2-3,0 4-3,0-1-4,-3 3-9,0 2-4,-4 1-4,1 1-2,-2 3-5,-4 0-2,-2 3-5,-3 3 1,-3 1-5,-2 2-10,-5-1-2,-16 37-12,8-33-5,-1 1-7,9-20-2,-3 6 3,-2-1 0,-2 1 5,3-2 2,-3-2 8,1-2-1,2 0 6,3-4-2,3 0 14,-2-4 8,3-3-2,4 0-2,0 0-3,3-3-5,3 0 0,3-5 0,4-2-1,2-2-1,4 1 0,2-2 2,2 2-2,-1-2 2,5 0-3,36-12-2,-16 12-2,-3 2-27,-2 1-30,-21 5-42,8 0-58,3 0 15,1 0-176,2 2-92,-3-1 35,-1 1-175,-2 0 64,-1-1 61,-4 1-416</inkml:trace>
          <inkml:trace contextRef="#ctx0" brushRef="#br0" timeOffset="65729.6079">2461 4679 1607,'-3'-9'252,"3"1"-32,0 4-29,0-2-20,4 4-17,0 2-10,6 4-5,5 6 1,28 23-5,-15-6 0,4 10-1,0 3-5,2 6-5,-6 2-11,6 11-8,-2 2-7,-4 2-10,-3-1-7,-1 2-6,-1 1-8,-5-5-4,-3 7-7,-2-3-2,0 0-2,-6 2-1,-6 2-9,-7-2-7,-3-5-8,-7-2-10,4-1-11,-7-6-11,0-2-19,-4-6-23,-1-2-31,-4-5-38,4-2 10,-7-2-169,3-3-39,-3-7-118,20-15 33,-6 2-99,-1-2 38,-2-2-372</inkml:trace>
        </inkml:traceGroup>
        <inkml:traceGroup>
          <inkml:annotationXML>
            <emma:emma xmlns:emma="http://www.w3.org/2003/04/emma" version="1.0">
              <emma:interpretation id="{0699C96A-2617-4446-B4C2-12B7FCFB03CA}" emma:medium="tactile" emma:mode="ink">
                <msink:context xmlns:msink="http://schemas.microsoft.com/ink/2010/main" type="inkWord" rotatedBoundingBox="10374,8506 10956,8484 10970,8842 10387,8864"/>
              </emma:interpretation>
              <emma:one-of disjunction-type="recognition" id="oneOf14">
                <emma:interpretation id="interp70" emma:lang="en-US" emma:confidence="0.5">
                  <emma:literal>=</emma:literal>
                </emma:interpretation>
                <emma:interpretation id="interp71" emma:lang="en-US" emma:confidence="0">
                  <emma:literal>_</emma:literal>
                </emma:interpretation>
                <emma:interpretation id="interp72" emma:lang="en-US" emma:confidence="0">
                  <emma:literal>-</emma:literal>
                </emma:interpretation>
                <emma:interpretation id="interp73" emma:lang="en-US" emma:confidence="0">
                  <emma:literal>I</emma:literal>
                </emma:interpretation>
                <emma:interpretation id="interp74" emma:lang="en-US" emma:confidence="0">
                  <emma:literal>TO</emma:literal>
                </emma:interpretation>
              </emma:one-of>
            </emma:emma>
          </inkml:annotationXML>
          <inkml:trace contextRef="#ctx0" brushRef="#br0" timeOffset="66917.123">3331 5178 1498,'0'0'327,"0"0"-30,-4 0-26,4 0-26,0 0-21,0 0-14,0 0-16,0 0-19,0 0-12,0 0-17,0 0-19,0 0-16,0 0-11,4 0-8,-4 0-12,4 0-5,2-1-10,2 0-8,6-2-3,3-1-4,3 0-10,2-1 1,4 1-6,-1 0-3,3-3-4,0 2-2,0 0-3,2 1-9,-2-2-14,0 1-14,-6 1-16,4-2-21,-8 4-24,1-4-88,0 3 16,-7 2-136,0-1-25,-3 2-23,0 0-101,-4 2 41,-2-2-80,-1 1-411</inkml:trace>
          <inkml:trace contextRef="#ctx0" brushRef="#br0" timeOffset="67167.0924">3453 5437 1670,'-3'5'286,"3"-2"-35,0 0-30,3 0-13,1 1-22,2-1-7,5-1-27,8 0-12,3-1-14,2-1-16,1-1-9,3-1-9,2-1-13,2 0-17,-1-1-19,-2-1-24,4 1-39,-5 0 3,0 1-168,-3-1-48,-1 1-44,-3 0-89,-1 2 33,-5 1-142,-4-2-390</inkml:trace>
        </inkml:traceGroup>
        <inkml:traceGroup>
          <inkml:annotationXML>
            <emma:emma xmlns:emma="http://www.w3.org/2003/04/emma" version="1.0">
              <emma:interpretation id="{B88983E7-532D-4C35-A4A3-683D66679D95}" emma:medium="tactile" emma:mode="ink">
                <msink:context xmlns:msink="http://schemas.microsoft.com/ink/2010/main" type="inkWord" rotatedBoundingBox="11914,8132 15692,7991 15738,9240 11961,9381"/>
              </emma:interpretation>
              <emma:one-of disjunction-type="recognition" id="oneOf15">
                <emma:interpretation id="interp75" emma:lang="en-US" emma:confidence="0.5">
                  <emma:literal>CTTCN,</emma:literal>
                </emma:interpretation>
                <emma:interpretation id="interp76" emma:lang="en-US" emma:confidence="0">
                  <emma:literal>(ten</emma:literal>
                </emma:interpretation>
                <emma:interpretation id="interp77" emma:lang="en-US" emma:confidence="0">
                  <emma:literal>CHTCN,</emma:literal>
                </emma:interpretation>
                <emma:interpretation id="interp78" emma:lang="en-US" emma:confidence="0">
                  <emma:literal>CTTCNI</emma:literal>
                </emma:interpretation>
                <emma:interpretation id="interp79" emma:lang="en-US" emma:confidence="0">
                  <emma:literal>(ton</emma:literal>
                </emma:interpretation>
              </emma:one-of>
            </emma:emma>
          </inkml:annotationXML>
          <inkml:trace contextRef="#ctx0" brushRef="#br0" timeOffset="68026.4219">5149 5078 1283,'-7'-6'246,"2"3"-23,-1 0-22,-2 0-6,2 3-19,-8 0-9,0 3-14,-3 2 1,0 3-4,0 3-8,-1 1-8,1 2-6,0 1-10,2 1-6,1 2-2,0 3-1,1 0-15,2 0-10,3 2-7,1 0-5,2 0-7,0 0 0,2 0-9,0 0-2,6 0-2,3 1-6,2-1-11,2-1-13,1-2-21,5 0-20,2-2-43,31 22-55,-35-32 11,6 2-151,40 13-48,-18-11-118,3-6 36,-27-5-110,10-1 38,5 0-355</inkml:trace>
          <inkml:trace contextRef="#ctx0" brushRef="#br0" timeOffset="68557.6256">5542 5349 1788,'-5'-4'337,"-1"1"-47,5-1-42,1 1-30,0 1-19,1-2-22,6 2-18,7-2-18,2-1-15,6 0-11,2-1-14,4 1-8,4-2-11,49-2-12,-34 0 0,1-1-4,-2 2-13,1 3-2,-2-3-3,-27 4-2,6-1-12,2-2-25,1 3-18,0-3-29,-6 2-74,0 1 11,-1-2-113,-4 3-45,-2 1-42,-1 1-80,-2-1 33,-4 1-142,2-1 44,-6 2-344</inkml:trace>
          <inkml:trace contextRef="#ctx0" brushRef="#br0" timeOffset="68323.2542">5788 4992 1735,'0'-3'266,"2"-1"-28,-2 1-13,0 2-28,0 1-10,1 1-10,0 2-3,1 1-9,2 3-14,-4 7-13,3 2-12,0 3-10,1 2-13,0 1-10,0 3-8,-2-1-9,2 1-6,0-1-5,-1 3-2,0 1-8,1-2-4,-3 0-3,4 1-9,-4-2-17,2-2-25,0 0-27,-3-4-33,0-2-33,0-1-33,0-2 13,0-1-139,0-3-26,0 1-41,-3-2 27,0-3-216,3 1 45,-3-2-417</inkml:trace>
          <inkml:trace contextRef="#ctx0" brushRef="#br0" timeOffset="69807.5191">6319 4923 727,'-1'0'143,"1"0"-2,-5 0-6,4 0-3,1 0-7,-1 0-9,1 0-3,-2 0-1,-1 0-4,2 0-13,1 0 18,-1 0-3,1 0-6,-2 0-3,2 0-6,-1 0-4,1 0-5,-2 0-4,2 0-4,-3 0-3,3 0-2,0 0-5,-1 0-3,1 0-12,-1 0-3,1 0-5,-2 0-3,1 0-5,1 0-3,-2 0-3,2 0-2,-4 0 1,3-2 20,-1 2-16,1 0-1,0 0 3,-2 0-3,1 0 2,1-2-4,-2 2 4,0 0 0,2 0 5,0 0 4,-1-2 4,2 2 10,-1 0-12,1 0-1,-2 0 0,2 0 0,-2 0-1,0 0 3,2 0-3,-1 0-3,1 0 0,0 0-1,0 0 7,0 0-5,0 0-3,0 0-5,0 0-3,1 0-1,3 0-2,1-3-6,2 3-4,9-1 2,1-1-3,9 1-1,2-1 0,1 0 0,3 0-2,-1-3-3,4 2 0,-2 2 2,-1-4-3,3 1-1,-1-1-4,0 0-6,-5 2-4,2-1-13,-3 0-8,-6 0-9,0 1-10,-4 2-15,-3-2-11,-4-1 6,-1 3-149,-4-3-67,-2 2-5,-3 2-5,-1-1-2,-2-1-12,-1 2-22,-4 0-65,0 0-448</inkml:trace>
          <inkml:trace contextRef="#ctx0" brushRef="#br0" timeOffset="70026.2747">6715 4842 688,'-9'0'160,"2"0"-3,0 0-9,2 0-2,-1 1-14,2-1-12,-4 4 93,3-1 5,0 1-8,1 0-7,-2 7-5,-1 0-8,0 2-9,1 2-9,2 3-13,-3 2-7,4 3-11,0 0-14,-1 2-11,1-1-9,1 3-13,0-2-9,2 1-6,0 0-8,0 1-6,-4-1-4,4 2-3,0 0-5,-1-4-6,1 2-2,-2-1-16,2-3-25,0-1-31,-4 1-37,4-4-40,0 0 9,-1-3-143,1-2-81,0 0-116,0-3 33,1 1-83,2-5 35,0-2-390</inkml:trace>
          <inkml:trace contextRef="#ctx0" brushRef="#br0" timeOffset="70463.7205">7380 4662 1744,'0'-4'269,"-2"-4"-34,0 5-30,-2 1-19,0 2-15,-2 0-13,-2 4-6,-3 5-7,-2 3-6,-1 5-6,-2 3-11,-19 34-4,14-18-8,-1 3-10,1 5-11,1 1-6,-1-3-6,6 2-7,1 0-5,1-1-5,2-4-6,6-21-4,1 9-4,0 1-1,3 1-6,2 4 5,3-1-3,13 40 0,0-31-2,3-7-15,1-2-5,4-4-14,3-2-11,7-3-25,0-3-31,7-3-38,6-4 10,0-3-181,2-3-61,-1-4-139,-26-3 36,5-2-59,48-6 39,-38-3 23,0-6-306</inkml:trace>
          <inkml:trace contextRef="#ctx0" brushRef="#br0" timeOffset="71010.5851">7835 4888 1706,'-2'-5'273,"2"0"-42,0 2-34,0 0-23,0 1-22,0 2-10,1 0-12,2 0-12,0 3-6,1 0-8,3 7-8,-2 0-7,7 4-4,-5 4-3,1 1 3,1 4-7,0 0-10,0 1-5,-1 0-5,-1 1-5,0-1-2,-1 0-6,1-1-6,-3-2-2,2 1-3,-2-4 2,-3 0-6,4-5-7,-4 0-1,0-1 3,4-5 4,-5 1 6,0-2 5,0 1 11,0-2 0,0-2-6,0-1-2,-5-2-4,4 0-4,-5-2-3,5-1-2,-2-2-1,0-2-5,0-7-2,1-1-4,0-3-10,2-3 4,0-3-2,3-1-1,-2-1 0,7-1-2,-3 3-2,4 0-1,-2 0-1,1 1-2,2 2-1,2-1 0,-2 2-4,4 2-1,0 3-1,0 0-2,2 3 0,2 1-1,0 4 1,-2-1 1,1 5-2,2 3 3,1 2-2,0 3 6,2 5 2,-5 2 2,1 0 1,0 3 2,-1 3 2,-1 4 1,-2-2 0,-3 1 1,3 3-3,-3 0-8,-1 2-17,-3 1-14,-1-1-9,-1-1-19,-3 0-30,2-2-46,-4 0 13,1 0-131,-1-4-39,3 2-56,-1-4 31,-1 0-198,-1-4 45,0-3 32,4-3-340</inkml:trace>
          <inkml:trace contextRef="#ctx0" brushRef="#br0" timeOffset="71573.0419">8644 4784 1728,'0'-5'345,"0"1"-31,0 0-24,0-1-20,0 2-18,0 0-23,0 1-21,0-1-23,0 1-18,-1-1-15,1 1-20,0 0-23,0 0-3,0-1-14,0 2-18,0-1-6,0 1-11,0 1-8,0-2-7,0 2-4,0 0-4,0 0-2,0 0-4,0 2-1,0-1-2,1 5 0,-1-2 5,0 1-4,0 3 8,3 6-2,-2 2 2,1 5-1,-2 3 0,0 1 0,-2 5-3,0 4-4,-7 51 2,3-31-1,-3 4-1,2 2 1,-5-3 0,3 2 0,-1 1-1,3-1-3,-5-5-7,3-1-1,-1-2-12,3-1-25,-4-6-12,8-25-24,-1 3-32,-2 3-45,3 0-60,-1-2 18,4-2-108,0-4-54,3-3-191,0-4 40,1-4-13,0-4 28,0-2 38,2-2-351</inkml:trace>
        </inkml:traceGroup>
        <inkml:traceGroup>
          <inkml:annotationXML>
            <emma:emma xmlns:emma="http://www.w3.org/2003/04/emma" version="1.0">
              <emma:interpretation id="{6DC2136F-BEF6-4B89-A921-216138465F8B}" emma:medium="tactile" emma:mode="ink">
                <msink:context xmlns:msink="http://schemas.microsoft.com/ink/2010/main" type="inkWord" rotatedBoundingBox="15866,7915 17155,7867 17204,9169 15914,9217"/>
              </emma:interpretation>
              <emma:one-of disjunction-type="recognition" id="oneOf16">
                <emma:interpretation id="interp80" emma:lang="en-US" emma:confidence="0.5">
                  <emma:literal>4)</emma:literal>
                </emma:interpretation>
                <emma:interpretation id="interp81" emma:lang="en-US" emma:confidence="0">
                  <emma:literal>H)</emma:literal>
                </emma:interpretation>
                <emma:interpretation id="interp82" emma:lang="en-US" emma:confidence="0">
                  <emma:literal>K)</emma:literal>
                </emma:interpretation>
                <emma:interpretation id="interp83" emma:lang="en-US" emma:confidence="0">
                  <emma:literal>1)</emma:literal>
                </emma:interpretation>
                <emma:interpretation id="interp84" emma:lang="en-US" emma:confidence="0">
                  <emma:literal>14)</emma:literal>
                </emma:interpretation>
              </emma:one-of>
            </emma:emma>
          </inkml:annotationXML>
          <inkml:trace contextRef="#ctx0" brushRef="#br0" timeOffset="72463.5877">9095 5028 1924,'4'-3'327,"0"0"-38,0 0-35,-1 1-30,0 0-27,1 2-32,-1 0-13,0 0-10,0 2-9,4 6-10,1 4-7,1 2-7,-2 4-9,0 1-4,0 6-7,-2-1-14,1 4-4,-1 2 1,3 1-6,-4 0-4,3 1-8,-2 1-12,0 0 4,-1-2-5,0 0-2,-1-1-3,1 0-7,-1-3-10,0 2-12,-1-5-18,1-1-15,-3-3-14,0-2-19,2-3-16,-2-3-15,0-1-14,0-2-16,0-1-29,1-4 13,2 2-274,-3-3 37,1-3-169,1 0 49,-1-2 23,0 0-378</inkml:trace>
          <inkml:trace contextRef="#ctx0" brushRef="#br0" timeOffset="72807.3119">9161 5113 1115,'-3'-4'188,"0"0"-17,-1 3-22,0 1 5,-2 1-17,1 2-1,-8 3-16,-1 4-8,-2 3-13,-2 1-10,0 0-6,1 3-11,-1-3-1,1 4 0,-1-2-16,-1 2-3,1-2-3,1-2-7,2 1-2,1 0-4,1-3-2,2-3-2,3 0-1,1-1 5,2-3 11,-2 0-2,3 0-6,3-1-3,1-1 6,1 0 0,3-3-3,3 0-1,6 0-11,4 0 5,4-3-4,4 0 1,3-2-6,3 0-4,45-10 1,-28 4-1,-2 2-5,-1-1-9,-2 2-30,-24 4-21,6 1 2,2-2-85,1 1-38,1-1-34,-1 1-31,-2 1-48,-1 1 22,-3 1-199,1-3-354</inkml:trace>
          <inkml:trace contextRef="#ctx0" brushRef="#br0" timeOffset="73213.5194">9714 4520 1989,'-6'-8'284,"5"0"-42,0 1-36,1 3-28,0 0-20,0 3-19,2 1-17,8 5-9,6 5-8,24 25-10,-10-5-6,-2 7-5,6 5-6,-2 1 0,3 7-1,-4 2-6,4 3 0,-7 2 2,0 4-6,-5 0-6,-5-1-5,0-1-8,-5 0-1,-6-3-10,-4-1 1,-6-2-5,-1-4-7,-5-1-3,-2 0-4,-6-7-3,0 2-3,-2-5-1,-2-7-6,-3-2-13,14-17-19,-4 3-21,-4-1-29,-4 2-19,0-3-33,0-3 14,-1-3-155,-1-2-46,2-5-138,2 0 40,2-4-72,2-2 32,5-4-358</inkml:trace>
        </inkml:traceGroup>
        <inkml:traceGroup>
          <inkml:annotationXML>
            <emma:emma xmlns:emma="http://www.w3.org/2003/04/emma" version="1.0">
              <emma:interpretation id="{9277D056-FD38-44D7-9C11-06E602836434}" emma:medium="tactile" emma:mode="ink">
                <msink:context xmlns:msink="http://schemas.microsoft.com/ink/2010/main" type="inkWord" rotatedBoundingBox="17847,7942 20360,7849 20402,8981 17889,9074"/>
              </emma:interpretation>
              <emma:one-of disjunction-type="recognition" id="oneOf17">
                <emma:interpretation id="interp85" emma:lang="en-US" emma:confidence="0.5">
                  <emma:literal>-20</emma:literal>
                </emma:interpretation>
                <emma:interpretation id="interp86" emma:lang="en-US" emma:confidence="0">
                  <emma:literal>-0</emma:literal>
                </emma:interpretation>
                <emma:interpretation id="interp87" emma:lang="en-US" emma:confidence="0">
                  <emma:literal>-00</emma:literal>
                </emma:interpretation>
                <emma:interpretation id="interp88" emma:lang="en-US" emma:confidence="0">
                  <emma:literal>-200</emma:literal>
                </emma:interpretation>
                <emma:interpretation id="interp89" emma:lang="en-US" emma:confidence="0">
                  <emma:literal>-60</emma:literal>
                </emma:interpretation>
              </emma:one-of>
            </emma:emma>
          </inkml:annotationXML>
          <inkml:trace contextRef="#ctx0" brushRef="#br0" timeOffset="74010.3555">10830 5203 1829,'-1'4'348,"-3"-3"-44,4-1-31,0 2-28,0-2-20,0 0-22,-3 1-21,3-1-18,0 0-21,1 2-16,1-1-13,3 1-15,2-2-7,7 0-10,6 2-8,7-1-15,2-1 1,5 0-6,51 2-7,-33-2-3,9 0-8,-4-2-2,-2 2-4,0-1-1,1-1-5,-1 2-4,0 0 0,-5 0 1,1-2-4,-2 4-1,-30-2-2,7-2 1,-1 1-1,2-1 1,-3 2 2,-2-1-1,-1-1-2,-3 2 4,-4-4 1,-1 3 5,-2 1-2,-2-2 2,-1 0-3,-4 1-6,2-1-8,0 1-12,-4 1-18,3-2-34,-5 1-34,2 1-44,-2 0 13,0-2-135,0 2-47,0 0-137,-2 0 35,2 2-128,-5-2 49,3 1 36,-3 1-379</inkml:trace>
          <inkml:trace contextRef="#ctx0" brushRef="#br0" timeOffset="74885.2708">12936 4526 976,'-35'-20'177,"-3"5"-2,-2 5-6,21 7-15,-7 1-19,-5 2 30,-42 9-26,28 5-6,3 2-7,-3 11 4,3 3-7,1 4-9,6 3-8,1 4 0,5 1 4,1 5 0,2-1-7,8 1-4,4 4-7,0 1 2,7 4-1,1-3-4,4-3-6,-3 2-10,11-3-1,-2-3-7,5-5-2,2 1 0,-1-3-9,8 0 8,-1-5 3,4-2 8,-13-19 0,8 3-5,2 1-2,2-1-5,1-1-8,3-4 2,-1-1-5,4-3-7,1 0 0,2-5-10,1-2-3,49-11-7,-33-2-9,-2-4-8,0-4-8,2-5-8,0-2-8,-2-9-10,2 1-6,-7-8-7,2-1 0,2-11 2,-6 3 4,-2 0 8,-3-3 9,-5 5 12,-3 4 13,-5 2 2,-5 0 0,-5 6-1,-7 22-2,1-5-6,-4-5-14,-6-2-10,-16-34-8,2 33-10,-4 2-14,-4 3-19,-1 4-12,15 14-54,-9-1 13,-2 1-109,-6 4-44,-50 8 25,26 5-269,-1 3 48,0 2 35,1 0-370</inkml:trace>
          <inkml:trace contextRef="#ctx0" brushRef="#br0" timeOffset="74494.6733">12237 4987 1719,'11'-17'270,"1"4"-33,-1 2-32,4-3-18,-2 5-16,2 0-15,-2 1-15,4 3-12,0 0-10,-3 4-10,4 2 1,2 7-3,-3-1-7,-1 3-10,0 3-9,-1 4-7,-4-1-5,1 2-7,-5 2-6,0 0-6,-4 3-2,-6 0-6,-1 4-6,-5-1-5,-16 32-10,5-26-3,12-20-3,-5 6-2,-2-1-1,-2 0 0,3 0 1,-2 0-1,1-4 4,2-3 4,1 1 3,-1-2 4,5-1 5,1-3-5,1-1 7,2 0-2,-2 0-10,6-3-6,0 1-5,3-2-4,1 0 0,3 0 2,-1-2-2,9 2-2,5-1-7,1-3-5,3 2-5,0 0-12,4 1-11,0-1-7,3 1-18,1 1-18,2-3-18,-1 1-4,3 0-18,-3 1-4,2-3 11,-1-1-36,-2 3-8,-2-4-18,3-2-9,-3 2-18,-2-3-9,-1-1-10,-3-2-11,1-4-31,-3 0-601</inkml:trace>
        </inkml:traceGroup>
      </inkml:traceGroup>
    </inkml:traceGroup>
    <inkml:traceGroup>
      <inkml:annotationXML>
        <emma:emma xmlns:emma="http://www.w3.org/2003/04/emma" version="1.0">
          <emma:interpretation id="{DA1A30BD-FCE0-41D4-90F1-BCCA79F0A278}" emma:medium="tactile" emma:mode="ink">
            <msink:context xmlns:msink="http://schemas.microsoft.com/ink/2010/main" type="paragraph" rotatedBoundingBox="6797,10434 15897,10100 15938,11214 6838,11548" alignmentLevel="2"/>
          </emma:interpretation>
        </emma:emma>
      </inkml:annotationXML>
      <inkml:traceGroup>
        <inkml:annotationXML>
          <emma:emma xmlns:emma="http://www.w3.org/2003/04/emma" version="1.0">
            <emma:interpretation id="{E8FF8C2C-52E9-4398-8801-08D8BC918769}" emma:medium="tactile" emma:mode="ink">
              <msink:context xmlns:msink="http://schemas.microsoft.com/ink/2010/main" type="line" rotatedBoundingBox="6797,10434 15897,10100 15938,11214 6838,11548"/>
            </emma:interpretation>
          </emma:emma>
        </inkml:annotationXML>
        <inkml:traceGroup>
          <inkml:annotationXML>
            <emma:emma xmlns:emma="http://www.w3.org/2003/04/emma" version="1.0">
              <emma:interpretation id="{9FC25B97-AD29-4D50-9B61-84EFD55A4CCA}" emma:medium="tactile" emma:mode="ink">
                <msink:context xmlns:msink="http://schemas.microsoft.com/ink/2010/main" type="inkWord" rotatedBoundingBox="6797,10451 11329,10285 11364,11245 6833,11411"/>
              </emma:interpretation>
              <emma:one-of disjunction-type="recognition" id="oneOf18">
                <emma:interpretation id="interp90" emma:lang="en-US" emma:confidence="0.5">
                  <emma:literal>substitute</emma:literal>
                </emma:interpretation>
                <emma:interpretation id="interp91" emma:lang="en-US" emma:confidence="0">
                  <emma:literal>Substitute</emma:literal>
                </emma:interpretation>
                <emma:interpretation id="interp92" emma:lang="en-US" emma:confidence="0">
                  <emma:literal>subtitle</emma:literal>
                </emma:interpretation>
                <emma:interpretation id="interp93" emma:lang="en-US" emma:confidence="0">
                  <emma:literal>substile</emma:literal>
                </emma:interpretation>
                <emma:interpretation id="interp94" emma:lang="en-US" emma:confidence="0">
                  <emma:literal>Subtitle</emma:literal>
                </emma:interpretation>
              </emma:one-of>
            </emma:emma>
          </inkml:annotationXML>
          <inkml:trace contextRef="#ctx0" brushRef="#br0" timeOffset="108382.9353">-166 8006 278,'-7'4'556,"1"-2"-87,2-1-47,-2 0-42,2-1-37,0 0-32,1 3-26,0-3-18,-1 0-21,2 0-19,1 0-18,-2 0-25,2 0-17,1 0-26,-3-3-3,3 2-16,0 0-14,0-1-11,0-5-17,4-2-2,2-6-8,4-2-12,2-3-7,1-1-6,22-33-9,-12 19-5,2 0-8,2-1-1,-5-1-5,6-2-9,-2-1-1,-4 3-4,-1 0-2,-1 3 0,-13 21-5,3-7 5,0-1 0,-2-3-4,1 3-4,-2-1-8,-3 1-3,-3 3-1,4 2-2,-5 1 3,0 2-2,-5 1 0,3 2 2,-1 2-1,-6 0 0,2-1 1,-1 3-3,-2 3 3,2-1 1,-2 4 0,1 0-2,2 2-5,-1 1 1,2-1-6,-1 1-11,1 2-10,2 0 9,0 0 2,4 3 4,1 5 1,2 2 5,3 2 0,1-1 3,4 2 7,2 2 2,2-2 2,4 1 3,-4-2 0,32 28 1,-15-20 0,-4-3 1,2 5 4,-21-20-1,5 6-2,3 2 3,-1 2-5,-1 0 3,-1 0 0,-1-2-1,-3 1-3,-3-1-8,0-2 6,-6-1 1,-1 0 0,0-4 2,0 2 6,0-4 3,-1 0 2,1 1 2,-4-2 5,0 0 8,2 0 7,-2-1 2,3-1 5,-2 0 2,1-2-8,-1 1-1,3-2-1,0 0-6,-1 0-4,1-2-1,1-1 1,4-1-5,3-5 0,2-2-3,3-3-4,-1-1 3,5-1 0,-1-1-1,2 1-1,0-2 5,2 1-5,-5-3 1,4 3-1,-1-1 4,-2-1 1,0 1 7,-4-3 9,0 4 9,0-1 10,0 2 6,-3 0 6,-4 2 3,1 1-1,0 1 5,-4 1 1,1 1-3,0 2-1,1 1-5,-4 1-6,0 2-14,2-1 5,-2 2-4,2-1-8,-2 1-5,2 0-6,-2 1-3,0 2 0,0 0 1,0 2-1,3 0-2,-3 0-8,0 4 8,0 2-1,1 2-1,2 5 0,0 3 0,1 2-1,0 1-3,0 2 3,1-1-2,0-1 1,1 2-3,1-1-6,0-3-8,1 1-2,-2 0-16,2-2-1,1-1 4,-1-1-5,1-3 2,-1 0-1,1-1 3,-2-2-1,0-3 5,0-3-1,1 0 5,1-1 3,-4-3-1,4-1 2,1-5 0,1-2 4,2-2-2,-1-3 1,1-1 0,0-1 1,-2-2 4,-1-1-2,-2 0-1,1-2 3,-1 0 2,-2 0 0,-2 2 1,1 0 6,0 0-3,-2 1 11,-1 4 6,1 2 1,-1 0 3,-2 4-5,0 0-7,1 2-3,-1 0-8,0 0-2,1 3 2,1 0 1,-1 2 0,-1 0 1,0 2 1,3 0 2,-3 3-2,1 0 2,4 7-2,-1 0 1,1 3-1,1 3 4,1-2-1,-1 2 0,-1-2-2,4 2 2,1-3-1,-2 1 0,2 1-8,0-1 1,0 0-2,0-3-2,1 0-2,0 0-2,0-4-2,2 2-1,-3-2-5,0-5-2,0 1-3,-1-4-1,1 0 2,0-1 4,-1-2 0,3-2-3,2-1 3,0-6 1,2-2-3,-4-2 2,4-3-3,-6-1 5,2-7 0,18-31 0,-24 40 9,2-6-5,-4-3 9,3-3 6,0 0 10,-2 1 6,0 0 5,-3-3 11,0 1 1,0 2 15,-2 0 0,4 2 1,-4 2 0,0 0 1,0 4-3,0 4 5,0 2-6,0 0-4,0 4-6,0 1-8,0 3-9,0 0-1,0 2-4,0 2-2,0 2-1,0 2 0,0 2-1,-3 4 1,2 5-2,-3 5 2,2 5-1,-3 3-10,0 6 11,1 1-4,0-1 3,3 3 1,-2 0-1,1-1-1,0 0-2,2-4 1,0 2 2,2 0-4,0-5 2,2-1 0,-1 0-5,2-3-5,-2-2-2,1-1-3,-1-4-3,1-1 4,-2-4 1,2-2 2,-2-3-2,2-1-1,0-1-1,2-4-5,-2-1-2,1-4-5,4-1-3,-1-6-3,4 0 6,-3-3 3,4-3 1,-4-2 2,0 3 1,1-1 3,-4 0 0,1 0 1,-1 1 2,-1 4-5,-1 0-10,-1 3-7,0 2-16,-3 0-18,1 2-15,2 0-59,-3 3-26,0 0 14,0-1-78,-3 4-21,2 0-24,1 0-29,-3 1 25,2 2-221,-1-2 39,0 1 35,0 1-308</inkml:trace>
          <inkml:trace contextRef="#ctx0" brushRef="#br0" timeOffset="108899.5082">1563 7733 1746,'0'2'358,"2"-2"-40,1 0-44,2-2-26,-1 1-27,6-4-23,1-2-23,3-1-18,3-2-17,-1-2-13,1-1-13,-1-2-11,1-2-9,-1-1-10,1-1-9,-1-1-10,-2 0-7,1 0-8,-3 0-4,-2-1-5,0 1-8,-2 2-13,-1 0-5,-3 3-1,-1 1-3,-1 1-3,-2 2-2,0 3-3,-2 0-1,-1 0-5,-1 3-2,3 2-1,-5-1 0,-1 4 1,2 0-2,-2 2 0,-5 1-1,1 4-4,1 3-1,-2-1-7,0 3-3,3 1 5,0 0 0,2 2 3,3 0-1,1 0 6,0-2 0,3 4 0,5 1 5,-1 0-2,3 0 2,0 0 0,1-3 0,2 1 1,1 1 1,2-1 1,1-2 1,-4 1-3,0-1 4,1-1-4,-1-1 1,-2-2 6,-1-2-9,-3-1-2,2-1 3,-2 1-3,-2-2-10,2 0-17,-4-2 8,0 2-1,0 0-7,0-1-10,0-2-18,0 4-31,-3-3 10,2 0-102,-2 2-68,0-2-42,-1-1-143,0 0 38,2 0-50,-2-2-412</inkml:trace>
          <inkml:trace contextRef="#ctx0" brushRef="#br0" timeOffset="109492.2134">1896 7562 2005,'-4'-7'314,"1"2"-36,-1 2-32,4-2-32,0 2-24,0 0-22,0-1-16,4 1-15,2-1-15,2 0-14,6-1-9,2-1-10,2 3-8,0-1-10,2-1-6,2 1-8,-2-1-5,4 2-7,-2 0-2,3 0-5,-5-1-7,1 0-7,-1 1-5,-2 2-2,-2-1-4,-4 1-1,-1-1-6,-1 0-5,0 2-4,-1-2 2,-2 2-2,0-2-1,-3 1 1,1 1 0,0 0 0,0-2-8,-1 2 0,1-1-19,-3 1-19,1 0-44,1 0-47,-2 0 12,1-2-158,-2 2-59,3 0 27,-4-1-181,2 1 17,1-2 32,-2 2-339</inkml:trace>
          <inkml:trace contextRef="#ctx0" brushRef="#br0" timeOffset="109195.3788">2032 7201 1798,'4'-10'338,"-4"2"-44,0 1-40,0 1-38,2 2-22,-2 2-17,0-1-24,0 3-17,0 3-14,3-1-7,-3 4-12,0 1-10,1 8-8,2 3-6,-2 4-7,1 4-3,-1 0-9,-1 4-3,0-2-5,2 2-4,-1 1-6,2-3-2,-3 0-5,0 0-1,1 0-4,1-1-1,-1-1-1,-1 0-11,1-4-27,1-1-27,1 0-33,-3-2-34,1-3 9,0-2-133,-1-3-41,0-1-29,0-4 25,0 2-253,-1-5 41,1-1 32,-1 0-365</inkml:trace>
          <inkml:trace contextRef="#ctx0" brushRef="#br0" timeOffset="111710.8008">2461 7357 1641,'2'-3'351,"0"0"-39,-1 0-37,-1-1-33,0 1-24,0 3-27,0-2-24,2 0-21,-2 2-13,0 0-4,0 0-11,0 4-10,0-1-3,0 2-8,-2 2-6,1 1-8,-2 0-4,2 5-14,-2 2 2,1 3-7,0-1-3,2-2-4,0 0-7,0 0-4,0-5 0,1 3-1,0 1-5,4 1 0,-4 0-9,5 1-6,1-1-19,0-4-20,1 2-29,-2-4-31,2-1-46,0-1 12,0-2-166,0-2-71,-4 1 30,3-4-243,0-4 46,-1 1 60,-1-5 15,1-4-328</inkml:trace>
          <inkml:trace contextRef="#ctx0" brushRef="#br0" timeOffset="111898.2861">2493 7063 1710,'-3'-19'331,"-4"1"-42,4 5-36,-1-1-31,1 6-26,2-2-24,-1 4-29,0 0-44,2 0-15,0 3-29,0 1-34,0 2-40,0 0 3,0 0-99,2 2-41,0 1-18,1 3-30,2-2-26,-1 7 22,2 2-274,2 0-370</inkml:trace>
          <inkml:trace contextRef="#ctx0" brushRef="#br0" timeOffset="112773.2496">2680 7512 860,'-10'-13'224,"0"1"-31,0 2 41,0 1-16,3 0-6,2 3-20,-1 1-24,3 0-20,0 0-33,1 2-14,0-1-13,2 2 8,0-2-25,0 1-8,4 1-4,2-2-5,0 3-8,6-2-4,4-1-2,2 1-10,2 0 4,2-1-7,2 1-14,0-1-11,0 3-13,0-2 1,-1 0-8,0-1 3,-2 1 7,0-2-3,-1 4 22,-3-3-18,-3 3 3,0-1 23,-3 0 43,-4 1 5,1-1 12,1 0 18,-5 1 2,2-1 1,-2 0-9,1 2-7,-3 0-8,1 0-3,1-1-18,-3 1-6,2 0-14,0 0 0,0 0-3,1 3-1,-3 0-3,3 1-3,-2 1-1,1 1 0,2 0-1,-5 1 3,3 1-7,0 6 2,4 1-4,-1 3 0,1 1-1,0-1 1,0 3 1,0-3-3,0 0 0,0-1 4,1 0-4,-1 0-1,2-2-1,0 0-6,1 0 4,-4-4-1,1-3-1,-2-1-2,1 1-6,-2-2-7,2-4-2,-2 2-3,2-4-4,-1 0 2,0 0-5,7-4-5,-5-3 0,4-2-4,-1-3-2,-3-1 8,0 0-1,2-3 2,-2-1 2,1 0 2,-6 0 2,0 0 6,4-1 16,-5 1 10,1 2 8,-1 2 7,1 1 6,-2 3 6,0-1 0,2 1-5,-2 3-3,0-1-8,0 2-6,0 0-10,0 2-2,0 0 0,2 1-3,-2 2-2,0 0 0,3 2 1,-2 1 0,0 1-2,2 2 2,-1 1-2,0 4-2,4 4 4,-2 2 1,-1-1 0,4 1-2,-1-1 1,2 0 0,-1 1-9,0-2-18,2 1-26,-1-2-37,0-2-87,1 2 14,4-2-126,-4-3-44,3-3-151,-3 2 37,1-5-53,-1-3 31,-2 0-376</inkml:trace>
          <inkml:trace contextRef="#ctx0" brushRef="#br0" timeOffset="112163.9054">2733 7113 1848,'3'-1'274,"-2"1"-33,3 0-25,-1 1-21,1 5-15,-1-2-15,1 6-18,5 5-8,-5 1-14,2 1-10,-2 4-16,1-1-3,1 5-11,0 0-7,1-1-6,-6 1-10,3 2-2,2-1-5,1 0-7,-4-1 2,0 0-6,1-3-4,0 4-19,2-3-35,-5-4-24,-1-1-41,3 2-36,-2-6 11,-1 0-92,3-1-17,-3-2-4,0-3-13,0-1-30,-4-2-33,1-1 28,2-2-186,-4-2-383</inkml:trace>
          <inkml:trace contextRef="#ctx0" brushRef="#br0" timeOffset="113038.8288">3582 7179 2006,'0'-11'300,"0"3"-44,-1-2-38,-2 4-22,3 4-19,0-1-21,0 3-15,2 0-14,-1 3-11,0-1-8,4 11-13,-1 2-8,0 4-7,0 0-9,2 5-5,-2 0-4,2 2-2,-2 0-7,-1 1-4,2 0-5,1 0-7,-2 0-24,2 1-26,-3-2-32,1 0-43,1 0-41,1-3 13,-5-2-125,4-1-31,-4-4-38,-1-1-109,0-3 38,0-2-68,-1-4-412</inkml:trace>
          <inkml:trace contextRef="#ctx0" brushRef="#br0" timeOffset="113460.6855">3439 7489 1178,'0'-5'222,"2"1"-16,2 0-21,0 0-18,2 1-15,6 0-17,7 0-9,2-1-14,2 2-12,4 1-9,-2 1-11,8 0-7,-5 1-2,3-1-6,0 0-6,2 0-4,4 0 0,-4 0-6,3 0-6,-1-1-9,-3-1-14,-3 1 0,1-2-6,-3 1-10,-2-1-10,-1-2-7,-2 1-4,-2-1-1,-2-1-2,-5-1 2,-2-2 16,-1 5-6,-2-4 10,-2 2 11,-2-1 7,0 1 7,-2 0 26,-2 0-17,0 1 15,0-2 15,-2 2 5,-1 0-4,1-2-10,-4 3-4,3 1-4,-1-1-2,-3 0 3,0 3-3,-1 1 2,-1 0 0,-2 2 16,-5 6-4,1 0 1,-2 2 3,3 0-3,-3 3-2,3 2-12,2 0 4,2 1-3,0 1-5,3 2-5,3-1 0,2 2-1,2 0-4,5-2-6,-3 0-9,10 0-8,-3-2-13,4 0-21,2-3-23,5 0-33,-2-3-37,5-2 13,2-1-155,3-3-46,0-1-98,0-3 32,2-2-142,-1-2 39,2-1 55,-4-1-320</inkml:trace>
        </inkml:traceGroup>
        <inkml:traceGroup>
          <inkml:annotationXML>
            <emma:emma xmlns:emma="http://www.w3.org/2003/04/emma" version="1.0">
              <emma:interpretation id="{56D4CBE9-F514-4C6F-8E39-C1F4022EA4F2}" emma:medium="tactile" emma:mode="ink">
                <msink:context xmlns:msink="http://schemas.microsoft.com/ink/2010/main" type="inkWord" rotatedBoundingBox="12093,10240 13334,10194 13375,11308 12134,11354"/>
              </emma:interpretation>
              <emma:one-of disjunction-type="recognition" id="oneOf19">
                <emma:interpretation id="interp95" emma:lang="en-US" emma:confidence="0.5">
                  <emma:literal>@</emma:literal>
                </emma:interpretation>
                <emma:interpretation id="interp96" emma:lang="en-US" emma:confidence="0">
                  <emma:literal>,</emma:literal>
                </emma:interpretation>
                <emma:interpretation id="interp97" emma:lang="en-US" emma:confidence="0">
                  <emma:literal>)</emma:literal>
                </emma:interpretation>
                <emma:interpretation id="interp98" emma:lang="en-US" emma:confidence="0">
                  <emma:literal>o</emma:literal>
                </emma:interpretation>
                <emma:interpretation id="interp99" emma:lang="en-US" emma:confidence="0">
                  <emma:literal>*</emma:literal>
                </emma:interpretation>
              </emma:one-of>
            </emma:emma>
          </inkml:annotationXML>
          <inkml:trace contextRef="#ctx0" brushRef="#br0" timeOffset="115085.5638">5538 7281 1283,'-7'-3'271,"4"2"-17,-1-3-26,0 1-13,0-1-18,2 0-11,-2-1-27,1 0-13,3-2-15,0 2-17,0-3-12,3 1-13,1-4-7,3-1-11,6 1-8,0-2-1,-1-1-5,7 3-6,-3-2-2,3 3-6,-1-1-2,2 4-6,-2 0-3,0 2 0,-1 3-5,1 2 10,-1 6 2,0 2 0,-3 3 2,0 5 1,0-2-3,-7 4 0,1 3-1,-3 1 1,-3 2-2,-2-2-3,-4 4 2,-4 3-2,-12 34 0,-2-32-3,2 3-4,-1-3-9,13-19-4,-8 5 3,1-1-5,-4 2 0,0 0 0,1-2-2,-1-1 0,1-1 0,0-3 1,1-1 3,1-1-1,0-1 3,4-5 6,3 0 5,-4-2 1,5 1-15,2-2 13,0-2-4,2-1-4,3 2 1,-2-2-3,3-2-10,3 2 7,-1-3 0,7-2 3,2 0-4,5 0 0,0-3-7,5 3 4,2 2 1,2-3-1,-1 3-2,3 1-1,1 1 0,-1 1 0,-1 2-2,2 1-19,-1 1-28,0 2-51,-1 1-61,0 1 16,-3 1-147,0 3-40,-6-3-96,4 1 33,-7 1-132,0-1 43,-1-2 39,-4 0-331</inkml:trace>
          <inkml:trace contextRef="#ctx0" brushRef="#br0" timeOffset="119383.1084">5705 6822 1098,'-21'2'256,"-45"4"-11,20 4-12,1 1-20,2 5-9,-1 4-13,0 4-15,2-1-14,2 4-11,0 10-5,4 1-11,1 1-4,1 1-8,6 5-5,4-3-11,3 3-10,4 0-10,6 0-2,7 2-9,4-26-2,3 45 0,5-20-6,7 0-2,1-3 0,9-2-6,3-1-3,3 0-5,0-6 2,8-1-6,3-1-1,5-4 1,6-4-7,3-2 1,2-7-6,-2-4 0,3-4-4,-1-2-3,-2-7-1,0-3-1,0-4-2,-4-4-1,1-3-1,-2-7-7,-3-3 3,-2-6-1,-5-3-6,-3-4-10,-8-5-6,-4-5-2,-2-3-5,-6-2-1,-6-1 5,-3-2-7,-9-4-8,-9 5-4,-2 0-7,-6 1-8,-5 9-8,-5 3-1,-6 4-4,-4 4-7,-2 9-10,-2 0-6,-3 9-20,-3 8-42,-1 8 11,-5 5-109,4 8-33,1 10-39,-3 4-144,8 5 39,1 4-54,1 0-405</inkml:trace>
        </inkml:traceGroup>
        <inkml:traceGroup>
          <inkml:annotationXML>
            <emma:emma xmlns:emma="http://www.w3.org/2003/04/emma" version="1.0">
              <emma:interpretation id="{902152D7-50A2-4A66-BC8E-98E861B071E2}" emma:medium="tactile" emma:mode="ink">
                <msink:context xmlns:msink="http://schemas.microsoft.com/ink/2010/main" type="inkWord" rotatedBoundingBox="14094,10243 14734,10220 14758,10882 14118,10905"/>
              </emma:interpretation>
              <emma:one-of disjunction-type="recognition" id="oneOf20">
                <emma:interpretation id="interp100" emma:lang="en-US" emma:confidence="0.5">
                  <emma:literal>in</emma:literal>
                </emma:interpretation>
                <emma:interpretation id="interp101" emma:lang="en-US" emma:confidence="0">
                  <emma:literal>ion</emma:literal>
                </emma:interpretation>
                <emma:interpretation id="interp102" emma:lang="en-US" emma:confidence="0">
                  <emma:literal>inn</emma:literal>
                </emma:interpretation>
                <emma:interpretation id="interp103" emma:lang="en-US" emma:confidence="0">
                  <emma:literal>ink</emma:literal>
                </emma:interpretation>
                <emma:interpretation id="interp104" emma:lang="en-US" emma:confidence="0">
                  <emma:literal>ini</emma:literal>
                </emma:interpretation>
              </emma:one-of>
            </emma:emma>
          </inkml:annotationXML>
          <inkml:trace contextRef="#ctx0" brushRef="#br0" timeOffset="116257.3392">7055 7143 1774,'4'-3'298,"2"2"-35,-5 1-21,2 0-24,0 1-11,-1 2-10,1 2-20,0 0-18,1 6-15,2 1-14,-1 1-16,2 2-7,-2-2-12,0 2-8,1 1-8,1 1-5,0-1-7,-1 1-5,2-2-5,0 0-12,1-2-16,1 2-23,-1-2-33,1 0-34,0-4-50,-1 0 10,0-1-201,-2-4-106,0-3 34,-4-1-146,1-1 42,-1-2 21,0-1-317</inkml:trace>
          <inkml:trace contextRef="#ctx0" brushRef="#br0" timeOffset="116444.8257">7107 6907 1845,'-5'-11'333,"1"-1"-43,0 4-39,3-1-34,-4 3-25,4 1-23,1 2-20,0-1-21,0 3-29,0 1-25,0 0-35,1 0-38,4 3-51,-4 1 6,3-1-125,0 3-41,3 5-81,2 1 27,-2 2-229,1 1 36,2-2-332</inkml:trace>
          <inkml:trace contextRef="#ctx0" brushRef="#br0" timeOffset="116944.8099">7279 7183 1727,'0'1'353,"0"1"-50,0-2-39,0 0-38,0 1-23,0 1-24,0 0-19,3-1-20,-1 3-11,-1 1-16,2 0-11,1 6-8,2 2-8,-2 0-11,0-1-6,2 3-10,-2 1-5,3 1-3,-4-1-7,2-1-1,2 3-5,-2-1-3,0-1-3,-2-1-3,0-2-2,-2-1-4,3-2-6,-2-2 2,-1-1-1,2-3 2,-3 3-1,0-2 9,0-2-9,0-1-2,0-1 0,0-1-2,0 0-2,0-1 0,0-1-4,-1-2 0,-1-2-2,2 0-1,0-2-4,0-7 9,2-3 6,-1-3 0,2 1 3,0-2-1,2 1 1,-3-1 2,2 2-4,3 3-2,-3-4 0,6 5-2,-3 0-3,3 2-3,-2-1-3,2 4 0,0 1-4,0 4 1,-1-1 0,4 3 0,-3 3 0,-3 1-2,8 1 0,1 4-1,1 2 0,0 2 1,-1 0-2,0 3 1,-2 1 0,1 0 3,-1 2-5,-2 0-2,-1 0-7,-1 1-7,-3-1-14,1 3-13,-1-1-21,-1-1-9,-2 1-39,-3-3-31,1 0 15,-2-1-128,0 0-30,0-1-43,-2 3 31,0-3-222,-1 2 48,-1-2 31,1-3-352</inkml:trace>
        </inkml:traceGroup>
        <inkml:traceGroup>
          <inkml:annotationXML>
            <emma:emma xmlns:emma="http://www.w3.org/2003/04/emma" version="1.0">
              <emma:interpretation id="{F7F9F8B7-EC2A-4634-B2B2-ED8D9E060644}" emma:medium="tactile" emma:mode="ink">
                <msink:context xmlns:msink="http://schemas.microsoft.com/ink/2010/main" type="inkWord" rotatedBoundingBox="15249,10350 15906,10326 15934,11095 15278,11119"/>
              </emma:interpretation>
              <emma:one-of disjunction-type="recognition" id="oneOf21">
                <emma:interpretation id="interp105" emma:lang="en-US" emma:confidence="0.5">
                  <emma:literal>@</emma:literal>
                </emma:interpretation>
                <emma:interpretation id="interp106" emma:lang="en-US" emma:confidence="0">
                  <emma:literal>o</emma:literal>
                </emma:interpretation>
                <emma:interpretation id="interp107" emma:lang="en-US" emma:confidence="0">
                  <emma:literal>,</emma:literal>
                </emma:interpretation>
                <emma:interpretation id="interp108" emma:lang="en-US" emma:confidence="0">
                  <emma:literal>.</emma:literal>
                </emma:interpretation>
                <emma:interpretation id="interp109" emma:lang="en-US" emma:confidence="0">
                  <emma:literal>°</emma:literal>
                </emma:interpretation>
              </emma:one-of>
            </emma:emma>
          </inkml:annotationXML>
          <inkml:trace contextRef="#ctx0" brushRef="#br0" timeOffset="117319.7618">8592 7207 2106,'4'-3'321,"-1"1"-40,0 2-41,-2 0-25,2 0-26,0 0-20,-2 0-12,4 4-14,-3-1-14,1 4-6,-1-1-10,3 6-8,-1 2-8,2 3-7,0 2-10,-1 3-5,0-2-5,-1 2-13,-1 1 0,1-3-4,-1 4-2,-1-3-5,3-1-5,-3 1-1,3 0-5,-3-3-14,1 0-29,-1-4-32,-2 1-37,2-3-41,0-1-60,-1-1 16,1-2-145,-1 1-48,-1-4 29,0 0-204,0-2 51,0-2 37,0-1-417</inkml:trace>
          <inkml:trace contextRef="#ctx0" brushRef="#br0" timeOffset="118460.3158">8487 6946 1485,'-37'24'261,"1"1"-21,4 2-15,-2 5-15,6 1-16,5 2-15,-2 0 3,8 4-17,2-1-15,2-2-10,7-20-17,1 8-13,5 3-9,0 2-7,0 0-7,5-1-9,18 39-3,-6-32-9,8 0 1,-1-6-3,3-2-2,1-4-11,4 0-4,-19-15 3,6 1-2,4 1-4,2-1 0,3-2-1,0-2-1,2-3 1,-1-2 1,1-5-6,-2-4-5,3 0-2,26-24-7,-26 8-11,-6-6-14,-4-1-8,-1-6-13,-3-2-6,-4-5-11,-8-3-3,-5 26-4,0-47-9,-7 25-12,-4-1-8,-5 2 1,-2 3-12,-1 3-20,-7 3-15,1 5 11,-4 3-90,-4 6-31,-6 7-20,1-1-22,21 11-34,-10 0 27,1 1-181,-8 2-407</inkml:trace>
        </inkml:traceGroup>
      </inkml:traceGroup>
    </inkml:traceGroup>
    <inkml:traceGroup>
      <inkml:annotationXML>
        <emma:emma xmlns:emma="http://www.w3.org/2003/04/emma" version="1.0">
          <emma:interpretation id="{3C58741A-B34E-43C9-9AAE-2E79FC534540}" emma:medium="tactile" emma:mode="ink">
            <msink:context xmlns:msink="http://schemas.microsoft.com/ink/2010/main" type="paragraph" rotatedBoundingBox="7452,12028 22629,11629 22664,12958 7487,13357" alignmentLevel="2"/>
          </emma:interpretation>
        </emma:emma>
      </inkml:annotationXML>
      <inkml:traceGroup>
        <inkml:annotationXML>
          <emma:emma xmlns:emma="http://www.w3.org/2003/04/emma" version="1.0">
            <emma:interpretation id="{6410CE14-D9BA-405F-BAE8-32BA1BF33CF1}" emma:medium="tactile" emma:mode="ink">
              <msink:context xmlns:msink="http://schemas.microsoft.com/ink/2010/main" type="line" rotatedBoundingBox="7452,12028 22629,11629 22664,12958 7487,13357"/>
            </emma:interpretation>
          </emma:emma>
        </inkml:annotationXML>
        <inkml:traceGroup>
          <inkml:annotationXML>
            <emma:emma xmlns:emma="http://www.w3.org/2003/04/emma" version="1.0">
              <emma:interpretation id="{6C9AD7E4-5BA7-4C5A-B5EB-FD8B9FC940B2}" emma:medium="tactile" emma:mode="ink">
                <msink:context xmlns:msink="http://schemas.microsoft.com/ink/2010/main" type="inkWord" rotatedBoundingBox="7456,12155 10094,12086 10117,12973 7479,13042"/>
              </emma:interpretation>
              <emma:one-of disjunction-type="recognition" id="oneOf22">
                <emma:interpretation id="interp110" emma:lang="en-US" emma:confidence="0.5">
                  <emma:literal>Ten)</emma:literal>
                </emma:interpretation>
                <emma:interpretation id="interp111" emma:lang="en-US" emma:confidence="0">
                  <emma:literal>Ton)</emma:literal>
                </emma:interpretation>
                <emma:interpretation id="interp112" emma:lang="en-US" emma:confidence="0">
                  <emma:literal>Tin)</emma:literal>
                </emma:interpretation>
                <emma:interpretation id="interp113" emma:lang="en-US" emma:confidence="0">
                  <emma:literal>Tan)</emma:literal>
                </emma:interpretation>
                <emma:interpretation id="interp114" emma:lang="en-US" emma:confidence="0">
                  <emma:literal>Tend</emma:literal>
                </emma:interpretation>
              </emma:one-of>
            </emma:emma>
          </inkml:annotationXML>
          <inkml:trace contextRef="#ctx0" brushRef="#br0" timeOffset="122241.3805">464 9019 1266,'-7'-5'245,"-2"0"-17,2 1 0,2 1-8,-1 0 12,2 2-9,0-3-16,1 3-20,0-1-21,2 2-20,-2-2-8,3-1-25,0 2-9,4-1-11,5 0-12,7-4-10,7 0-6,2-2-7,47-8-7,-24 5-1,-1 2-6,1-1-6,4 3 0,-1 1-6,-4-1-1,-2-1-4,-24 7-2,5-3-3,6-1-1,-3 2-4,1 1-20,-1-1-21,-1 0-21,-2 1-23,-5 1-22,-3-2-19,-1 3 11,-7-1-92,-2 1-20,-2 0-15,-2 0-17,-4 0-15,0 0-25,-3 0-126,-3 1 27,1 2-402</inkml:trace>
          <inkml:trace contextRef="#ctx0" brushRef="#br0" timeOffset="122491.3644">1000 8882 1476,'-7'0'372,"2"0"-38,-1-1-36,2 1-40,-3-1-30,1 1-28,2 0-28,1 0-18,-1 0-13,0 1-12,2 2-9,-2 2-7,1-1-8,2 3-6,1 0-8,-4 3-6,4 4-6,0 6-6,0 4-1,0 0-7,4 2-7,-4 3-6,1-2-3,4 2-6,-3-1-1,1 1-2,0-1-3,1 0-8,-1 0 4,0 1-7,1-4-31,-1 2-25,0-2-32,1-2-33,-1 0-37,-2-3 13,0-1-126,2-1-48,-1-1-36,0-2 29,0-2-237,2-5 73,-3-3 19,2 1-398</inkml:trace>
          <inkml:trace contextRef="#ctx0" brushRef="#br0" timeOffset="123038.2003">1729 8808 1569,'1'-5'284,"-1"1"-44,0 1-21,0-1-21,-2 4-14,-1 0-8,-3 4 0,-1 3-8,-3 2-6,-2 4-9,-1 1-9,-1 4-10,-18 33-6,13-16-9,0 1-12,2-1-8,2 4-9,0-4-10,4 3-7,4-22-10,0 8-2,2 2-7,-1 2-6,3 0 2,2 2 0,1-1-8,1 1-1,5-4-4,1 1-9,3 0-12,4-5-14,21 31-23,-9-29-28,-14-15-35,33 17 7,-10-11-199,-17-11-57,2 2-145,3 2 36,3-6-59,-1 0 32,3-2 33,-4-2-342</inkml:trace>
          <inkml:trace contextRef="#ctx0" brushRef="#br0" timeOffset="153302.3928">2153 8965 1686,'0'-6'294,"0"0"-39,0-1-28,0 1-23,0 0-35,0 2-25,0-1-15,0 0-25,0 2-10,1 1 2,1 0 0,1 2-2,-3 0-3,2 2-2,1 2-3,1 0-5,-1 7-2,4 4-6,-1 1-7,1 4-2,-1-1-7,-2 1-4,1 1-3,-2 0-5,3 1-1,-5-3 0,2 2-9,0-1-3,0-2 0,-2-2-3,-1-1-2,1-4-3,1 1-2,-2-4 4,1 0-4,-1 1-2,0-4 1,0 2 3,0-4 8,0 2 13,0-2-3,0-2-3,0 1-12,0-2 4,0 0-17,0 0 3,-1-2-10,1-2-2,-3-1-2,3-4-7,0-5 2,1 0 3,1-4-4,1-1-1,-1-3-3,3 0 4,0 1-1,0-1 0,0 1-3,4 1 0,0 1-2,1 0 1,0 1-3,0 2 0,1 1 0,2 0 0,-1 4 1,1-1-4,0 4 0,1 0-1,0 2 1,0 2 2,0 2-2,-2 2 2,4 2 2,1 2 4,-2 5-1,3 2 5,-4 1 2,2 1-1,-3 2 2,-2 5-1,0-1 4,0 2 0,-1 1-3,-4-2-10,2 3-12,-2 0-21,-1-1-27,0-3-21,-3 1-37,0-2 15,-1-1-111,2-2-60,-3-1-24,0-1-96,0-4 35,0-1-108,0 1 27,0-3-355</inkml:trace>
          <inkml:trace contextRef="#ctx0" brushRef="#br0" timeOffset="153661.7225">2892 8702 1365,'4'-5'290,"1"4"-23,1 1-24,2 0-17,1 4-14,4 5-15,-1 2-15,2 3-12,-1 2-18,-2 4-10,2 2-5,12 41-5,-19-46-14,1 7-12,-2 6-10,-1 2-8,1 1-8,-4 0-5,0 0-7,-1 0-6,-2 1-1,-3 0-4,-9 41-4,2-37-3,1-2-8,1-21-10,0 6-3,-4 1-7,0-1-7,-3 3-9,1-1-13,2-2-16,-5 0-53,1-2-32,-2-1-47,2-3 13,-1 0-105,4-3-35,1 0-65,-3-4 30,6-1-180,1-2 34,2-3-416</inkml:trace>
        </inkml:traceGroup>
        <inkml:traceGroup>
          <inkml:annotationXML>
            <emma:emma xmlns:emma="http://www.w3.org/2003/04/emma" version="1.0">
              <emma:interpretation id="{32805759-DDD5-4F56-A91A-2F5304EF45B0}" emma:medium="tactile" emma:mode="ink">
                <msink:context xmlns:msink="http://schemas.microsoft.com/ink/2010/main" type="inkWord" rotatedBoundingBox="10394,12572 10904,12558 10911,12814 10400,12827"/>
              </emma:interpretation>
              <emma:one-of disjunction-type="recognition" id="oneOf23">
                <emma:interpretation id="interp115" emma:lang="en-US" emma:confidence="0.5">
                  <emma:literal>=</emma:literal>
                </emma:interpretation>
                <emma:interpretation id="interp116" emma:lang="en-US" emma:confidence="0">
                  <emma:literal>_</emma:literal>
                </emma:interpretation>
                <emma:interpretation id="interp117" emma:lang="en-US" emma:confidence="0">
                  <emma:literal>I</emma:literal>
                </emma:interpretation>
                <emma:interpretation id="interp118" emma:lang="en-US" emma:confidence="0">
                  <emma:literal>TO</emma:literal>
                </emma:interpretation>
                <emma:interpretation id="interp119" emma:lang="en-US" emma:confidence="0">
                  <emma:literal>To</emma:literal>
                </emma:interpretation>
              </emma:one-of>
            </emma:emma>
          </inkml:annotationXML>
          <inkml:trace contextRef="#ctx0" brushRef="#br0" timeOffset="154583.5148">3370 9222 1593,'-1'-4'288,"-5"4"-23,4-2-26,0 2-8,2 0-14,-3 0-13,1 0-11,0 0-15,1 0-15,-1-1-17,2 1-13,-2 0-16,2 0-10,-2 0-11,2 0-14,0 0-9,0-2-5,0 2-8,4 0-6,2-1-3,0-1-6,6 0-5,6 0-4,3 1-4,2-2-2,5-1-3,0 1-3,0 0 0,2 0-2,-1 0-7,2-1-17,-1 0-15,-1 1-22,-1 2-19,-1-1-24,-3 1-28,-2-1 10,-1 0-132,-4 1-33,-2 1-23,-2 0-8,-4 0-12,-2 0-134,-6 0 33,2 1-30,-3 1-330</inkml:trace>
          <inkml:trace contextRef="#ctx0" brushRef="#br0" timeOffset="154833.4963">3407 9406 1550,'-4'4'290,"1"-1"-28,1 1-15,2-3-15,0 0-19,3 1-23,3 0-13,-1-1-20,8 1-12,7 0-18,-1-2-10,4 0-14,2 0-6,2 0-12,1 0-9,-3-2-1,3-1-13,-2-1-6,0 3-11,-2 0-17,0-1-41,-2 0-26,0 0-20,-1-2-62,-3 4 12,-4-1-118,-3 1-44,-1-2-54,-2 1 27,-1 1-198,0-2 42,-7 1-364</inkml:trace>
        </inkml:traceGroup>
        <inkml:traceGroup>
          <inkml:annotationXML>
            <emma:emma xmlns:emma="http://www.w3.org/2003/04/emma" version="1.0">
              <emma:interpretation id="{13367AD4-BA69-46CE-A703-3D4921F48AC7}" emma:medium="tactile" emma:mode="ink">
                <msink:context xmlns:msink="http://schemas.microsoft.com/ink/2010/main" type="inkWord" rotatedBoundingBox="11452,12107 13974,12041 14002,13116 11480,13182"/>
              </emma:interpretation>
              <emma:one-of disjunction-type="recognition" id="oneOf24">
                <emma:interpretation id="interp120" emma:lang="en-US" emma:confidence="0.5">
                  <emma:literal>ten</emma:literal>
                </emma:interpretation>
                <emma:interpretation id="interp121" emma:lang="en-US" emma:confidence="0.5">
                  <emma:literal>T (n/</emma:literal>
                </emma:interpretation>
                <emma:interpretation id="interp122" emma:lang="en-US" emma:confidence="0">
                  <emma:literal>Ten</emma:literal>
                </emma:interpretation>
                <emma:interpretation id="interp123" emma:lang="en-US" emma:confidence="0">
                  <emma:literal>Tin</emma:literal>
                </emma:interpretation>
                <emma:interpretation id="interp124" emma:lang="en-US" emma:confidence="0">
                  <emma:literal>Ton</emma:literal>
                </emma:interpretation>
              </emma:one-of>
            </emma:emma>
          </inkml:annotationXML>
          <inkml:trace contextRef="#ctx0" brushRef="#br0" timeOffset="155677.1991">4414 8968 1790,'-3'-4'286,"1"3"-32,4-3-26,1 3-20,1-2-19,3 1-11,8-3-14,5 2-12,4-2-12,4 2-11,44-9-13,-30 6-11,8-2-11,-1 2-7,-2 0-10,-1 0-5,-26 4-10,5 0-3,4-1-7,1-2-10,-1 1-17,-1 1-14,-2-1-22,-2 3-22,-2-2-9,-5 0-5,0 0-41,-3 0 9,-4 0-97,-2 0-15,-2 1-16,-1 1-8,-2-3 6,-3 3 9,0-1-11,-1 0 16,-2 0 3,-1 1 14,-2-1-554</inkml:trace>
          <inkml:trace contextRef="#ctx0" brushRef="#br0" timeOffset="155895.932">5026 8821 2055,'-7'-2'148,"1"2"21,-1 0 15,2 0-10,-1 0-10,0 4-6,2-2-5,-3 2-10,-1 3-7,-1 3-10,1-1-3,-2 2-5,4 4-8,-2-1-4,2 2-9,2 3-3,-3-1-9,4 2-4,-4-1-7,4 4-8,-1 2-7,0 0-1,0 1-5,1 1-8,0-2 3,0 4-9,1-3 4,-1 1-7,1-1-2,0-1-10,-1 2-33,1-3-31,-2-1-34,4 0-35,0-1-51,0-2 15,0-2-136,0-4-38,0 0 27,0-3-243,3-1 38,1-4 49,0 0-418</inkml:trace>
          <inkml:trace contextRef="#ctx0" brushRef="#br0" timeOffset="156770.8529">5738 8696 1309,'0'-5'263,"0"4"-36,0-3-22,0 2-33,-2-1-28,2 1-9,-1 2-10,-2 0 9,0 2 1,0 1-1,-1 6 1,-6 2-8,-1 5-1,0-1-3,1 4-1,-3 0-3,2 4-8,-1 4-7,-14 36-8,11-23-7,2-2-8,8-21-8,0 6-5,-3 4-9,2 0-2,-1 3-9,5 0-2,-3 0-5,5-1-1,0 0 0,0 1-4,6-1 0,1-2-1,1 0-3,4-1-4,0-3-19,5 1-27,25 25-24,-14-25-35,-15-15-35,7 0 9,36 18-168,-41-21-34,5 0-83,4 0 32,0-3-152,-1-1 41,3-2 54,-1-3-361</inkml:trace>
          <inkml:trace contextRef="#ctx0" brushRef="#br0" timeOffset="157286.4628">6193 8933 1561,'2'-7'307,"0"0"-45,-1 1-45,-1 1-28,2 2-23,-2-2-18,1 4-14,0 1-6,-1 1 0,3 3-15,0-1-7,-2 1-10,1 10-8,1 4-5,-1 2 1,0 2-18,3 2-1,-5 0-9,3 3-7,-3-3-4,0 3-3,0-2-4,0-1-3,-3 2-2,3-2-2,-2-1-2,-1-2-2,1-3 1,1-3 0,0 0-7,1-3 2,0-1 3,-5-4 4,4 1 16,0-3-5,-1 0-9,-1-1-5,2-3-1,0-1-5,-1 0-4,1-1-1,-1-4-2,2-1-1,-2 0-3,2-3 1,0-3 0,2-8-7,1 0 4,0-3-1,1-2-4,5 2-2,-5 0 1,3 1-4,-2-1-2,7 2-2,-2 1 0,1 1-1,1 2-3,2 0-1,1 2-1,0 3 0,0 0 1,4 2-2,-1 2 11,-1 3-12,0 3 6,-1 2-3,0 0 8,1 4-7,0 6 0,-1 1 2,0 4 2,-2-1 0,-1 3 3,-4 2-4,1 0 4,-3 0-3,0 3-8,-1 1-12,-2-3-35,-1 1-26,-2 2-32,2-2 11,-3 2-82,0-5-41,0 0-21,0-5-39,0 0-133,0-1 36,0-4-59,0-1-376</inkml:trace>
          <inkml:trace contextRef="#ctx0" brushRef="#br0" timeOffset="157614.5993">6920 8745 1414,'3'-3'309,"-2"1"-24,1 2-18,-1 4-20,-1 1-11,0 1-17,0 7-16,-1 7-9,-2 6-16,-2 3-17,-6 43-15,1-28-16,2 2-9,-2 2-10,-1-2-14,1 1-6,2 0-10,-2-3-7,1 6-9,1-3-6,1-3-4,4-26-5,-1 9-6,0 1 0,1 1-2,-1 1-3,1-2-4,0-2-7,-1 1-20,4-4-41,0 0-24,0-2-21,0-6-56,0 1 11,0-5-115,0-2-41,3 0-87,-2-4 29,2-2-174,-2-3 51,5 0 37,1-7-397</inkml:trace>
        </inkml:traceGroup>
        <inkml:traceGroup>
          <inkml:annotationXML>
            <emma:emma xmlns:emma="http://www.w3.org/2003/04/emma" version="1.0">
              <emma:interpretation id="{5C90221F-21CE-4EC9-B994-5DBD9052F801}" emma:medium="tactile" emma:mode="ink">
                <msink:context xmlns:msink="http://schemas.microsoft.com/ink/2010/main" type="inkWord" rotatedBoundingBox="14150,11852 15372,11820 15407,13149 14185,13181"/>
              </emma:interpretation>
              <emma:one-of disjunction-type="recognition" id="oneOf25">
                <emma:interpretation id="interp125" emma:lang="en-US" emma:confidence="0.5">
                  <emma:literal>4)</emma:literal>
                </emma:interpretation>
                <emma:interpretation id="interp126" emma:lang="en-US" emma:confidence="0">
                  <emma:literal>4</emma:literal>
                </emma:interpretation>
                <emma:interpretation id="interp127" emma:lang="en-US" emma:confidence="0">
                  <emma:literal>4))</emma:literal>
                </emma:interpretation>
                <emma:interpretation id="interp128" emma:lang="en-US" emma:confidence="0">
                  <emma:literal>4¢)</emma:literal>
                </emma:interpretation>
                <emma:interpretation id="interp129" emma:lang="en-US" emma:confidence="0">
                  <emma:literal>4¢</emma:literal>
                </emma:interpretation>
              </emma:one-of>
            </emma:emma>
          </inkml:annotationXML>
          <inkml:trace contextRef="#ctx0" brushRef="#br0" timeOffset="157958.2675">7500 8803 1519,'4'-5'270,"-1"2"-12,0-1-18,-1 4-20,0 1-8,2 3-13,-4-1-13,3 4-7,0 6-13,-2 5-8,3 0-11,-1 4-13,-2 3-9,1 1-13,-2 2-9,0 2-9,0 3-9,0 1-9,0-3-6,0 3-7,0 0-5,-2-4-4,2 1-3,-1 1-7,1-5 1,-1 3-5,1-5-6,-3 0-7,3-2-17,0-2-22,0-2-25,0-4-21,0-3-27,0 0-26,0-2-24,-3-3 13,3 0-84,0 1-94,0-3-73,0-2 31,0-2-152,0-1 34,0 0 37,-1-1-348</inkml:trace>
          <inkml:trace contextRef="#ctx0" brushRef="#br0" timeOffset="158364.5066">7507 8877 1660,'-2'-14'307,"1"0"-45,0 4-31,-2 0-36,3 2-24,-3 3-17,2 1-13,-2 0-16,0 2-9,-3 2-13,-1 2-10,-3 3-10,-4 5-6,-1 1-7,-5 3-8,2 1-5,-3-1-6,-25 29-1,15-18-9,6-1-3,12-14-5,-3 5-3,0 1-4,-3 1-1,4-1-3,-1 1-5,2 0 4,2-4-3,1 1-2,2-2 2,4-2-2,-3 0-1,4-1 5,4-2 0,3-1 0,1-2-2,6 3-2,4-2 1,4-2 0,2 0-5,4 1-1,3-2 0,1-2 0,1 0 0,2 0-4,51-6 2,-35 3-2,4 0 2,-6-4 0,2 2-2,-27 3-2,7-2-6,1 0-22,1-3-23,4 0-29,-5 3-42,-2-2 13,0 0-192,-2 2-85,-5-3 32,1 3-158,-5-4 37,2 4 38,-6 1-328</inkml:trace>
          <inkml:trace contextRef="#ctx0" brushRef="#br0" timeOffset="158926.9437">8016 8452 1651,'-1'-7'270,"1"4"-41,1-1-25,4 0-23,-1 4-21,2 0-13,-1 0-13,6 4-5,2 3-4,1 3-15,3 2 0,25 26 2,-14-6-4,0 2 1,-5 0-11,-2 2-5,3 5-10,-6 4-5,0 0-6,-4 1-5,-1 2-2,-2 3-3,-5 0-6,-5 6 0,-4 2-4,-1-2-2,-7-1-5,-5-2-5,-2-3-9,-6-1-15,2-1-17,-5-2-18,-2-4-14,-4-3-13,-2-1-17,-1-3-2,3-4-10,-3-2-17,2-3-40,0-3 12,20-16-117,-2 4-36,-3-2-53,0 0 28,0-4-175,5-2 44,0-4-420</inkml:trace>
        </inkml:traceGroup>
        <inkml:traceGroup>
          <inkml:annotationXML>
            <emma:emma xmlns:emma="http://www.w3.org/2003/04/emma" version="1.0">
              <emma:interpretation id="{071619A1-AAE6-46B8-B5A3-03FA401F7BE0}" emma:medium="tactile" emma:mode="ink">
                <msink:context xmlns:msink="http://schemas.microsoft.com/ink/2010/main" type="inkWord" rotatedBoundingBox="16043,11967 18599,11900 18619,12649 16063,12716"/>
              </emma:interpretation>
              <emma:one-of disjunction-type="recognition" id="oneOf26">
                <emma:interpretation id="interp130" emma:lang="en-US" emma:confidence="0.5">
                  <emma:literal>+26</emma:literal>
                </emma:interpretation>
                <emma:interpretation id="interp131" emma:lang="en-US" emma:confidence="0.5">
                  <emma:literal>+2 C</emma:literal>
                </emma:interpretation>
                <emma:interpretation id="interp132" emma:lang="en-US" emma:confidence="0">
                  <emma:literal>+2C</emma:literal>
                </emma:interpretation>
                <emma:interpretation id="interp133" emma:lang="en-US" emma:confidence="0">
                  <emma:literal>+2 c</emma:literal>
                </emma:interpretation>
                <emma:interpretation id="interp134" emma:lang="en-US" emma:confidence="0">
                  <emma:literal>+2</emma:literal>
                </emma:interpretation>
              </emma:one-of>
            </emma:emma>
          </inkml:annotationXML>
          <inkml:trace contextRef="#ctx0" brushRef="#br0" timeOffset="160083.1113">9009 9016 1970,'-1'-3'314,"-2"-1"-35,3 0-31,0 1-23,3 0-25,2 2-18,7-4-21,3 1-15,5 1-17,4 0-10,2-1-12,4 1-11,3 2-9,1-3-8,1 2-9,0-2-8,0 3-11,1-2-19,-3 1-19,0 2-24,-3-1-30,-1-1-33,-1 1-71,-3 1 15,-3 0-131,-1-2-53,-4-2 27,0 3-223,-3-2 38,-1 1 41,-5-1-364</inkml:trace>
          <inkml:trace contextRef="#ctx0" brushRef="#br0" timeOffset="159849.7512">9161 8626 1520,'5'-1'307,"-2"1"-23,-1 0-19,3 1-21,-2 3-19,3 5-17,1 0-14,0 6-11,0 3-15,0 1-12,0 3-14,-2 0-12,4 2-10,-2 3-9,0-1-12,0 2-11,0 3-6,-1-4-6,-1 3-8,1 1-4,-2-1-7,2-1-2,-4 1-5,3-3-3,-3-1-10,1-4-22,-1 2-28,-2-5-30,0-1-35,0-1-73,0-4 14,0-1-131,-2-2-54,-1-4-110,-2 1 34,1-4-107,-2-1 40,3-2 34,-2 0-323</inkml:trace>
          <inkml:trace contextRef="#ctx0" brushRef="#br0" timeOffset="160629.9442">10242 8776 1533,'10'-13'302,"1"4"-28,0-3-32,0 2-35,-1 0-9,3 1-23,-2 0-10,2 1-10,-3 2-23,2 0-10,1 3-14,-3 0-12,-2 1-10,2 2-9,-2 0-4,4 3-5,0 4-3,-2 0-1,1 5 2,-4 0-8,-1 3-4,-2 2-3,-1 1-9,-3 2-2,-3 1 0,-1 0-9,-3-1-4,-3 3-10,-21 36-14,7-29-8,1 0-10,-3-2-8,0-2-11,-3-5 5,18-10-4,-6 0-3,-2 2-2,0 0 9,-2-3-4,2 0-3,-1-2 9,0-1 5,2 0 3,3-4 3,4 0 14,-1-1 13,4-2-3,1 0 5,3-2 7,1-1 21,3 2 3,0-3 4,3 2 0,1-2-1,1 1-3,2 0 2,8-1 3,1 3-4,3-2 0,2 1-6,3 2-1,1 2-3,2 1-3,-1 1-4,2 3 1,-1-1-2,1 2-6,-3 1-12,3-2-20,-2 4-23,-1 0-37,0 1 6,-4-1-214,0 1-46,-1-2-129,0-1 36,-2 2-98,-1-5 48,-2 1 36,-2-4-359</inkml:trace>
          <inkml:trace contextRef="#ctx0" brushRef="#br0" timeOffset="161036.1635">11310 8540 1665,'2'-8'263,"-2"2"-31,0 1-22,-3 1-27,-3 1-17,-1 2-10,-1 1-10,-5 1-1,-5 2-16,-3 4-9,-3 1-8,0 3-3,-2 1-6,-32 20-9,24-9 2,3 0-8,-1 7-6,5-3-4,1 3-4,1-1-12,2 2-3,6 2-3,9-17-5,-2 4-4,2 3-4,1 5-3,0-2-3,4 4 2,3 0-2,3 0 1,1-3-5,6 2-2,18 31 2,-4-33 0,4-2-3,2-4-5,7-3-8,4-4-10,6-3-17,1-5-14,3-2-18,-2-8-18,-1 1-28,-1-2-33,1-1 10,-31 1-137,7-2-49,4 1-52,0-3 28,-3 0-202,-2-3 48,-5 0 28,-3-1-343</inkml:trace>
        </inkml:traceGroup>
        <inkml:traceGroup>
          <inkml:annotationXML>
            <emma:emma xmlns:emma="http://www.w3.org/2003/04/emma" version="1.0">
              <emma:interpretation id="{A7A95E9B-F5E5-4A54-B09F-375DA75F0040}" emma:medium="tactile" emma:mode="ink">
                <msink:context xmlns:msink="http://schemas.microsoft.com/ink/2010/main" type="inkWord" rotatedBoundingBox="19968,11827 22632,11757 22657,12683 19992,12753"/>
              </emma:interpretation>
              <emma:one-of disjunction-type="recognition" id="oneOf27">
                <emma:interpretation id="interp135" emma:lang="en-US" emma:confidence="0.5">
                  <emma:literal>-30</emma:literal>
                </emma:interpretation>
                <emma:interpretation id="interp136" emma:lang="en-US" emma:confidence="0">
                  <emma:literal>-80</emma:literal>
                </emma:interpretation>
                <emma:interpretation id="interp137" emma:lang="en-US" emma:confidence="0">
                  <emma:literal>-3☺</emma:literal>
                </emma:interpretation>
                <emma:interpretation id="interp138" emma:lang="en-US" emma:confidence="0">
                  <emma:literal>-3☹</emma:literal>
                </emma:interpretation>
                <emma:interpretation id="interp139" emma:lang="en-US" emma:confidence="0">
                  <emma:literal>33☹</emma:literal>
                </emma:interpretation>
              </emma:one-of>
            </emma:emma>
          </inkml:annotationXML>
          <inkml:trace contextRef="#ctx0" brushRef="#br0" timeOffset="193645.1062">12932 8584 1446,'-4'-2'268,"1"2"-33,3-1-30,-3 1-16,3-2-31,0 2-14,0 0-13,0-2-2,6 2-15,7 0 13,9 0-13,6 0-6,4 0-10,57-2-7,-33-1-17,10 4 5,-3-3-8,6-2-2,-3 3-8,6 1-8,8-2-2,1 0-8,-2 1 0,-9-5-7,0 4-5,-4 0-1,-5 0-4,-3 0 0,-8-1-4,-31 2 3,8-1-5,2 2 3,-2-1-2,-3-2 0,-2-1-1,-5 3-4,2 0-21,-5 1-28,-3 0-38,-3-2-35,-4 2 10,3 0-124,-5 0-52,-2 0-55,0 2 28,-2-1-191,1 0 33,1-1-398</inkml:trace>
          <inkml:trace contextRef="#ctx0" brushRef="#br0" timeOffset="194582.6029">15257 8643 840,'9'-20'227,"-2"-2"-28,-4 0 31,-3-3 13,-5 2-27,-4 0-11,-5 2-7,-1 2-5,-4 1-4,-37-15-9,18 18-4,19 12-6,-6 0-12,-49 4-11,22 8-10,-2 2-4,0 4-15,5 5-9,-1 3-18,3 4 1,2 2-8,3 2-6,5 4-9,3-1-5,9 8-8,3-1 0,9 2-2,3-2-1,6-21-4,4 6-5,6 47-1,5-31-3,6 1-5,4-2 1,4-3 1,7 0-3,6-3 0,0-3-3,6-5 5,-2-3-8,4-1-3,2-7-1,4-1-2,-2-8-7,4-1 5,-2-6-2,5-8 0,-1-7-4,1-6-3,-3-4-7,-3-6-10,-2-6-4,-5-2-4,-1-5-5,-5-3-3,-6-1-1,-5-4 2,-6-4-1,-6 0 3,-6 1 1,-10 1 3,-5 1 0,-11 5-2,-3 2-2,-8 4-4,-10 3-1,-2 4-11,-4 8-14,-12 3-35,1 7-35,-4 8-40,7 7 15,-5 4-125,-5 4-33,3 8-45,-4 2 30,5 6-204,2-1 44,3 0 43,1 5-334</inkml:trace>
          <inkml:trace contextRef="#ctx0" brushRef="#br0" timeOffset="194223.2683">14699 8597 1686,'16'-7'288,"1"1"-40,1 1-29,2-1-27,0 2-22,-1 2-15,1 1-16,1 1-18,2 0-15,-2 0 0,1 1-10,-2 3-12,4 2-10,-3 1-7,-2-3-2,-3 3-6,-2 1-7,-4 2 2,2 0-6,-5 2-2,0-1-1,-5-1-6,-5 3 2,-4 2-2,-1 0-3,-2 2 3,-4-2-16,0-2-3,-5 1-2,5 0 0,-4-3-2,1-2-2,0 4-1,5-4-2,-2 0 12,1-3 3,3 1 10,2-2 11,1 0 12,1-2 3,1 0 3,2-1 1,1 1-10,0-1-11,-1-2-8,3 0-8,3 0-2,-1 0-5,1 0-4,4 0 0,2 1-6,-1-1-2,5 3-3,2 0-1,1 0-3,2 0 0,0 5-2,2-1-2,-2 2 2,0 2-3,-1 1-1,-4 0 1,2 2-1,-2 0-1,-3 2 1,-3-2-1,-2 1 1,-3 0 2,-2-3 3,-5 0 1,0 3 0,-4 0-1,-2-2-2,-1 0 3,-3 1-2,0-5-4,0 3 3,-1-4 1,-1 2-7,-1-3-4,5-2 3,-2-2-2,4 1-5,0-1-8,1-3-21,3 0-28,-2 0-15,6 0-17,-2-2-30,2-3 15,2 0-128,1-1-17,4-5-14,3-5-14,4-2-13,3-1-65,23-30 29,-12 20-103,7-4-387</inkml:trace>
        </inkml:traceGroup>
      </inkml:traceGroup>
    </inkml:traceGroup>
    <inkml:traceGroup>
      <inkml:annotationXML>
        <emma:emma xmlns:emma="http://www.w3.org/2003/04/emma" version="1.0">
          <emma:interpretation id="{0DA1EE7B-8F3F-4524-8268-A4807C5E0A66}" emma:medium="tactile" emma:mode="ink">
            <msink:context xmlns:msink="http://schemas.microsoft.com/ink/2010/main" type="paragraph" rotatedBoundingBox="7976,13547 22813,13658 22800,15401 7963,15290" alignmentLevel="2"/>
          </emma:interpretation>
        </emma:emma>
      </inkml:annotationXML>
      <inkml:traceGroup>
        <inkml:annotationXML>
          <emma:emma xmlns:emma="http://www.w3.org/2003/04/emma" version="1.0">
            <emma:interpretation id="{AB6B7985-BD06-41EB-B4E6-44BC0CE874C3}" emma:medium="tactile" emma:mode="ink">
              <msink:context xmlns:msink="http://schemas.microsoft.com/ink/2010/main" type="line" rotatedBoundingBox="7976,13547 22813,13658 22800,15401 7963,15290"/>
            </emma:interpretation>
          </emma:emma>
        </inkml:annotationXML>
        <inkml:traceGroup>
          <inkml:annotationXML>
            <emma:emma xmlns:emma="http://www.w3.org/2003/04/emma" version="1.0">
              <emma:interpretation id="{70759484-0C1C-4401-9D9D-C49A94E4A2AD}" emma:medium="tactile" emma:mode="ink">
                <msink:context xmlns:msink="http://schemas.microsoft.com/ink/2010/main" type="inkWord" rotatedBoundingBox="7974,13698 10143,13714 10134,14857 7966,14841"/>
              </emma:interpretation>
              <emma:one-of disjunction-type="recognition" id="oneOf28">
                <emma:interpretation id="interp140" emma:lang="en-US" emma:confidence="0.5">
                  <emma:literal>ten,</emma:literal>
                </emma:interpretation>
                <emma:interpretation id="interp141" emma:lang="en-US" emma:confidence="0">
                  <emma:literal>ten</emma:literal>
                </emma:interpretation>
                <emma:interpretation id="interp142" emma:lang="en-US" emma:confidence="0">
                  <emma:literal>Ten,</emma:literal>
                </emma:interpretation>
                <emma:interpretation id="interp143" emma:lang="en-US" emma:confidence="0">
                  <emma:literal>ton,</emma:literal>
                </emma:interpretation>
                <emma:interpretation id="interp144" emma:lang="en-US" emma:confidence="0">
                  <emma:literal>tin,</emma:literal>
                </emma:interpretation>
              </emma:one-of>
            </emma:emma>
          </inkml:annotationXML>
          <inkml:trace contextRef="#ctx0" brushRef="#br0" timeOffset="197473.1386">2108 10331 1848,'3'-7'305,"-3"0"-33,-3 4-36,-1 2-25,0 1-22,-2 1-16,-4 6-15,-4 3-12,-1 5-9,-2 1-11,-22 32-12,15-17-11,0 2-9,1 5-8,4 0-3,-1 2-11,3-2-7,3 1-3,10-22-6,-3 6-6,0 3-2,1 2-6,4 2-1,2-1-1,2 1 1,3 1-3,3-1-2,17 33 0,-2-32-14,-18-17-9,9 1-24,5 2-18,0 0-37,5-1-34,-1-2-48,5-5 13,-4 1-193,2-5-65,-1-3 30,-1-2-149,2-4 46,-4-3 31,1-2-385</inkml:trace>
          <inkml:trace contextRef="#ctx0" brushRef="#br0" timeOffset="197926.2442">2330 10634 1874,'0'-9'339,"0"-3"-47,0 6-38,0-2-40,0 4-23,0-1-21,1 2-21,1 1-14,-1 2-20,3 0-9,-2 2-11,2 1-10,0 0-9,2 7-7,1 3-3,0 2-6,1 1-9,-4 1-5,2 0-2,-2 3-8,1-2 0,-1 0-3,-1-2-3,-1 0-3,3-1 0,-4-1-4,3-3-1,-4-3-4,0 0 1,0 1-1,0-3 4,0-1 6,0-2-5,0 3 1,0-6-11,0 3 4,0-3-2,0 0 2,0-3-1,0 1-5,0-4-2,0 0-1,0-2 0,0-4 0,3-4-2,0-2-1,1-2 0,4-1 1,-2-1 2,2 1 0,2 0-1,0 1-2,0 0-5,1 4 4,0-2-3,1 2 0,-1 3-5,2 2 2,-1 3-3,-1-1 0,2 5-2,-2 1 0,2 3 1,0 3 2,2 1-2,-4 5 4,3 0-1,0 3 0,-1 3 1,1 1 3,-3 4 0,0 0 0,-1-1 0,-3 1-14,2 1-8,-1 1-23,-4-2-27,2 1-31,-3-1-38,0 2 14,-2-6-148,-1 2-39,0-5-46,0 0 30,-1-2-167,1-2 33,0-2 38,0 0-330</inkml:trace>
          <inkml:trace contextRef="#ctx0" brushRef="#br0" timeOffset="198394.975">3073 10675 1462,'4'-5'299,"-1"1"-14,0-1-8,-1 2-19,-2-3-19,0 3-11,2 0-21,-2 0-19,1 1-18,-1-2-22,2 3-16,-2-1-17,1 1-20,-1 1-10,0 0-4,0 0-5,0 1-5,0 5-2,-1 0-4,-4 6-7,0 5-3,-2 3-4,0 4-3,-19 36-5,8-17-4,1 0-2,-1 2-4,0-2-3,0 1-4,2 0 1,1-2-4,1-1-1,-2 0-2,5-2-1,5-22-3,1 4-1,-5 6-3,4-3-11,-2 0-13,1 1-15,1-4-18,2-1-17,0-4-27,1-1-22,0-2-52,2-3 14,1 0-145,0-4-69,1 0 33,2-6-197,-2 3 50,4-3 32,-1 0-401</inkml:trace>
          <inkml:trace contextRef="#ctx0" brushRef="#br0" timeOffset="196879.4361">964 10575 1090,'-10'-2'187,"4"1"20,-1 1 2,2-2-18,0 2-20,1 0-23,1 0-15,2 0-12,1 0 3,0-3 11,4 1-18,3 2-5,7-1-7,7-2-6,7 1-3,3-2-7,45-5 6,-31 0-20,6 4-8,1-4-4,-5 5-8,1-1-3,0 2-3,-29 0-9,8 3-33,3-3-12,-2 2-31,1 1 2,-2-2-113,0 2-39,-8 0-26,-3 0 2,-4 0-3,-6 0-16,-2 2-21,-4-1-553</inkml:trace>
          <inkml:trace contextRef="#ctx0" brushRef="#br0" timeOffset="197145.039">1365 10514 1440,'-7'-3'356,"0"0"-40,2 3-40,-2-3-32,1 3-33,2 0-25,2 0-20,-2 0-11,0 0-7,0 3-7,2 0 0,-2 1-22,3 1-3,-2 4-15,2 4-6,-2 5-5,0 2-7,0 2-12,2 1-1,-2-1-8,2 1-5,1 2-4,-3 2-6,3-3-8,-2 3-26,2 1-52,0-2-53,0 1-63,0-2 15,5 2-163,-4-2-67,6-1 31,-1 2-170,2-5 46,2-3 50,0-4-405</inkml:trace>
        </inkml:traceGroup>
        <inkml:traceGroup>
          <inkml:annotationXML>
            <emma:emma xmlns:emma="http://www.w3.org/2003/04/emma" version="1.0">
              <emma:interpretation id="{18A88E3E-8006-4613-9F13-CE61C0335744}" emma:medium="tactile" emma:mode="ink">
                <msink:context xmlns:msink="http://schemas.microsoft.com/ink/2010/main" type="inkWord" rotatedBoundingBox="10325,14047 11147,14053 11139,15021 10318,15015"/>
              </emma:interpretation>
              <emma:one-of disjunction-type="recognition" id="oneOf29">
                <emma:interpretation id="interp145" emma:lang="en-US" emma:confidence="0.5">
                  <emma:literal>4)</emma:literal>
                </emma:interpretation>
                <emma:interpretation id="interp146" emma:lang="en-US" emma:confidence="0">
                  <emma:literal>H)</emma:literal>
                </emma:interpretation>
                <emma:interpretation id="interp147" emma:lang="en-US" emma:confidence="0">
                  <emma:literal>4</emma:literal>
                </emma:interpretation>
                <emma:interpretation id="interp148" emma:lang="en-US" emma:confidence="0">
                  <emma:literal>K)</emma:literal>
                </emma:interpretation>
                <emma:interpretation id="interp149" emma:lang="en-US" emma:confidence="0">
                  <emma:literal>H</emma:literal>
                </emma:interpretation>
              </emma:one-of>
            </emma:emma>
          </inkml:annotationXML>
          <inkml:trace contextRef="#ctx0" brushRef="#br0" timeOffset="199301.13">3549 11021 1702,'3'-9'350,"-1"-1"-27,1 3-38,-3 1-33,0-1-25,2 2-29,-1 1-25,0 0-26,-1 2-17,2-2-9,-1 1-10,2 3-4,-3 0-9,1 4-3,2-1-7,-1 4-2,2 6-8,0 4-7,-1 2-6,2 3-5,1 1-7,-5 0-5,4 2 1,-1-1-9,0 2-2,-1 1-3,0-2-2,1 3 0,-1-3-4,0 1-1,-1-1-15,1-2-22,0 0-24,-3-4-24,1 1-30,2-3-39,-3-2-39,0-4 17,0 1-139,0-4-16,-1 1-46,-2-5 32,0 1-199,2-1 48,-2-3 36,-1-1-364</inkml:trace>
          <inkml:trace contextRef="#ctx0" brushRef="#br0" timeOffset="199597.982">3561 11084 1507,'-2'-8'225,"-3"1"-35,3 3-15,-4 0-15,0 3-18,-1 1-15,0 0-19,-4 1-10,-3 4-8,-3 1-5,2 5-14,-4-2-2,4 5-9,-2-1-5,2 1-5,-1 0-8,1-1-2,2 2-7,-2-2 0,2-1-5,3 0 0,0-2-7,2 0 8,-2-4-15,5 1 2,0-1-6,0-1-3,2-2 1,1 1 11,0-1 1,2 0 7,0 0 2,4-1-1,0 1-2,3-2 0,10 1 2,3-2-7,6 0 1,1 0-11,5 0-5,5-2-37,50-2-35,-41 1 7,3-1-107,-1 1-26,0-4-48,-29 4-61,7 0 27,2-2-166,0 0-401</inkml:trace>
          <inkml:trace contextRef="#ctx0" brushRef="#br0" timeOffset="199941.7203">3977 10670 1584,'-3'-4'215,"3"-1"-16,0 3-8,0 2-7,2 2-5,0 1-6,3 2-7,-1 7-10,3 2-11,1 6-12,-1 2-1,4 1-21,12 41-11,-12-25-5,-1 4-8,0 2-9,-2 1-8,-4 0-5,2-2-4,-5-24-8,-1 9 1,0 1-6,0 5-3,-2-2-2,-3 0-4,-11 42-4,4-36 3,-6-3-5,10-23-1,-4 5-10,-2 4-12,0 0-12,-2-3-15,-1 0-19,-2-2-21,1-2-35,0-2-34,-2 1 12,3-5-142,1 2-40,0-3-141,1-4 36,2 0-63,3-4 30,2-2-352</inkml:trace>
        </inkml:traceGroup>
        <inkml:traceGroup>
          <inkml:annotationXML>
            <emma:emma xmlns:emma="http://www.w3.org/2003/04/emma" version="1.0">
              <emma:interpretation id="{897EFF6C-E6B0-4B26-987D-B0DD022816B2}" emma:medium="tactile" emma:mode="ink">
                <msink:context xmlns:msink="http://schemas.microsoft.com/ink/2010/main" type="inkWord" rotatedBoundingBox="11640,14398 12065,14401 12062,14709 11637,14706"/>
              </emma:interpretation>
              <emma:one-of disjunction-type="recognition" id="oneOf30">
                <emma:interpretation id="interp150" emma:lang="en-US" emma:confidence="0.5">
                  <emma:literal>=</emma:literal>
                </emma:interpretation>
                <emma:interpretation id="interp151" emma:lang="en-US" emma:confidence="0">
                  <emma:literal>_</emma:literal>
                </emma:interpretation>
                <emma:interpretation id="interp152" emma:lang="en-US" emma:confidence="0">
                  <emma:literal>-</emma:literal>
                </emma:interpretation>
                <emma:interpretation id="interp153" emma:lang="en-US" emma:confidence="0">
                  <emma:literal>,</emma:literal>
                </emma:interpretation>
                <emma:interpretation id="interp154" emma:lang="en-US" emma:confidence="0">
                  <emma:literal>.</emma:literal>
                </emma:interpretation>
              </emma:one-of>
            </emma:emma>
          </inkml:annotationXML>
          <inkml:trace contextRef="#ctx0" brushRef="#br0" timeOffset="201175.9939">4588 11292 1793,'0'5'318,"0"-2"-32,1 1-31,5-1-25,-1-1-24,4-1-20,8 1-21,-1-1-16,7-1-16,4 0-27,-2 0-36,3 0-46,0-1-46,2-1-56,0 1 7,0-1-167,-1 1-67,2-3 24,-1 0-201,-1-2 30,2 3-381</inkml:trace>
          <inkml:trace contextRef="#ctx0" brushRef="#br0" timeOffset="200910.3907">4635 11045 1478,'-4'0'326,"3"-2"-23,-1 2-24,2 0-14,-1-1-25,0 1-14,1 0-17,0 0-20,0 0-22,0-1-12,-5 1-16,5 0-13,0 0-14,0-3-13,2 3-12,2-2-7,0 0-10,5 1-7,2-1-7,6-1-3,1 0-7,2-1-3,4 3-5,-5-3-4,4 3-2,1-1-28,-1 1-17,1-1-23,-1-1-22,-2 3-25,-2 0-39,-2 0 12,-1 0-146,-4 0-36,-2 0-26,-3 0-68,-3 0 30,-1 1-108,-3 1 33,-3 0-395</inkml:trace>
        </inkml:traceGroup>
        <inkml:traceGroup>
          <inkml:annotationXML>
            <emma:emma xmlns:emma="http://www.w3.org/2003/04/emma" version="1.0">
              <emma:interpretation id="{7B5670B3-123A-439F-8B1C-3414900045FD}" emma:medium="tactile" emma:mode="ink">
                <msink:context xmlns:msink="http://schemas.microsoft.com/ink/2010/main" type="inkWord" rotatedBoundingBox="12644,13939 15280,13959 15273,14776 12637,14756"/>
              </emma:interpretation>
              <emma:one-of disjunction-type="recognition" id="oneOf31">
                <emma:interpretation id="interp155" emma:lang="en-US" emma:confidence="0.5">
                  <emma:literal>CTT</emma:literal>
                </emma:interpretation>
                <emma:interpretation id="interp156" emma:lang="en-US" emma:confidence="0">
                  <emma:literal>CFT</emma:literal>
                </emma:interpretation>
                <emma:interpretation id="interp157" emma:lang="en-US" emma:confidence="0">
                  <emma:literal>CT</emma:literal>
                </emma:interpretation>
                <emma:interpretation id="interp158" emma:lang="en-US" emma:confidence="0">
                  <emma:literal>Ct</emma:literal>
                </emma:interpretation>
                <emma:interpretation id="interp159" emma:lang="en-US" emma:confidence="0">
                  <emma:literal>at</emma:literal>
                </emma:interpretation>
              </emma:one-of>
            </emma:emma>
          </inkml:annotationXML>
          <inkml:trace contextRef="#ctx0" brushRef="#br0" timeOffset="201488.468">5997 10884 1403,'-1'-6'291,"-7"-2"-32,-1-1-21,-2 2-30,-3-2-19,0 4-11,-7 4-14,4 1-4,-4 0-11,0 1-13,-3 4-10,1 2-12,1 1-8,-2 1-6,3 0-8,-1 1-12,2 1-5,0 3-2,3 2-4,2 2-5,-2 2 0,6-3-9,0 3-1,2-1-3,2 3-5,3-2-2,1 2 1,3 0-4,4-1-2,2 3 0,4-1-1,3-2-3,2-1-3,3 1-14,2-3-18,29 22-22,-18-21-23,-17-11-29,6 1-41,2 0 11,5-1-203,-2-2-86,3-1 32,-4-1-168,1-4 49,-2-4 34,-2 0-382</inkml:trace>
          <inkml:trace contextRef="#ctx0" brushRef="#br0" timeOffset="201847.8163">6757 10891 1681,'3'-3'336,"0"-1"-46,-1 3-39,1 1-28,0 0-20,-2 1-17,2 3-17,0-1-15,1 7-15,2 3-10,1 2-14,-1 2-12,-1 4-8,-1-1-8,2 3-9,0 0-8,-2 2-5,1 0-5,-2-1-4,1 2-5,-1-2-5,3 0-23,-6-1-56,1-1-38,-1 1-38,0-3 9,-1 0-149,-3-3-31,-3-3-53,0-3 27,0 0-186,-2-5 41,1-3 26,-1-1-310</inkml:trace>
          <inkml:trace contextRef="#ctx0" brushRef="#br0" timeOffset="202035.321">6563 11155 1752,'-7'-12'381,"0"3"-35,3 0-41,0 3-40,4-1-27,1 2-27,5 2-26,2-2-19,6 0-18,5 0-18,0 2-11,8 1-9,1 1-15,3 1-8,49-4-40,-32 8-17,-29-6-46,53 2-41,-24 2-53,-27-2 10,8 0-174,3 0-81,4 1 28,-3-1-188,0-1 52,-5-3 43,-2-3-399</inkml:trace>
          <inkml:trace contextRef="#ctx0" brushRef="#br0" timeOffset="202691.5713">7556 10644 1696,'0'-1'284,"0"-2"-27,6 0-30,5 0-23,7 0-24,5 0-17,2 0-16,6-3-13,47-2-17,-29 4-11,1 0-9,0-1-8,2 0-9,-3 0-4,-31 4-24,13-1-21,-4 0-28,1-1-29,0 1-35,-3-1 8,-2 1-70,-6-1-54,-2 1-50,-4 2-39,-5-1-11,-3 1-39,-3-2 24,-3 2-576</inkml:trace>
          <inkml:trace contextRef="#ctx0" brushRef="#br0" timeOffset="202894.6287">8115 10570 851,'-14'2'172,"1"-1"-1,-1 2 8,4-1-10,3 1-21,0 1 34,0-1 6,0 0 3,3 2 17,-2 2-9,4 0-2,-3-1-8,1 6-7,3 1-8,-2 1-14,1 0-11,2 2-13,0 3-17,0 0-11,0 3-10,0-1-7,0 2-9,0 1-6,2-2-8,-2 3-3,0-1 1,0 2-10,-2-2-7,2 1-2,-4 1-19,1 1-53,-1-1-32,1 1-66,2 2 13,0-3-161,-4 2-54,4-1-185,0-4 41,1-3-4,0 0 33,1-4-385</inkml:trace>
        </inkml:traceGroup>
        <inkml:traceGroup>
          <inkml:annotationXML>
            <emma:emma xmlns:emma="http://www.w3.org/2003/04/emma" version="1.0">
              <emma:interpretation id="{E6B4BB69-F938-4F6C-A1FD-3753A815F4F5}" emma:medium="tactile" emma:mode="ink">
                <msink:context xmlns:msink="http://schemas.microsoft.com/ink/2010/main" type="inkWord" rotatedBoundingBox="16146,13824 18316,13841 18304,15368 16134,15351"/>
              </emma:interpretation>
              <emma:one-of disjunction-type="recognition" id="oneOf32">
                <emma:interpretation id="interp160" emma:lang="en-US" emma:confidence="0.5">
                  <emma:literal>(ago)</emma:literal>
                </emma:interpretation>
                <emma:interpretation id="interp161" emma:lang="en-US" emma:confidence="0.5">
                  <emma:literal>(Ago )</emma:literal>
                </emma:interpretation>
                <emma:interpretation id="interp162" emma:lang="en-US" emma:confidence="0">
                  <emma:literal>(ago )</emma:literal>
                </emma:interpretation>
                <emma:interpretation id="interp163" emma:lang="en-US" emma:confidence="0">
                  <emma:literal>(Ago ,</emma:literal>
                </emma:interpretation>
                <emma:interpretation id="interp164" emma:lang="en-US" emma:confidence="0">
                  <emma:literal>(ago ,</emma:literal>
                </emma:interpretation>
              </emma:one-of>
            </emma:emma>
          </inkml:annotationXML>
          <inkml:trace contextRef="#ctx0" brushRef="#br0" timeOffset="204113.2839">9377 10463 1743,'1'-10'309,"2"3"-48,-3 1-28,-3 3-24,2-1-20,-2 4-18,-2 0-9,-5 7-9,-4 2-8,-3 6-11,-22 29-6,15-15-9,-4 7-8,5 2-11,-2 3-8,2 0-8,5 3-11,1-2-5,6 3-2,0 0-5,2-1-10,2 2-1,6-28-2,4 51-2,2-23-3,4-1 0,3-1-7,3-3-5,3 1-21,3-6-23,6-1-26,-2-5-30,1-4-22,7 0-10,2-3 12,3-4-205,0-3-57,-21-11 30,4-1-206,2 0 43,1-4 40,0-2 33,-1-3-323</inkml:trace>
          <inkml:trace contextRef="#ctx0" brushRef="#br0" timeOffset="204644.4993">9745 10693 1698,'-1'-6'242,"1"0"-34,-2 2-27,2 1-19,0-1-12,0 4-13,0 0-7,0 2-13,2 3-4,-2-1-10,0 3-8,0 9-4,0 2-10,0 1-7,0 1-5,-2 2-10,-1 1-7,0-2-2,1 0-2,-1 1 1,0-1-11,-1-1-1,1 0-3,0-4 0,0 0-3,2-4-4,-2-2 6,0-2 0,2 1 8,0-3 1,-1-1-2,-2 1-2,4-5-7,-1-1-1,-2 0-2,0-1-8,0-3-2,3-1-2,-1 0-3,1-3-1,0 0-5,1-7 3,2-4-1,1-2 5,-1-2 0,5-1-3,1-2-3,-1 2 3,2 1-2,1 0 1,-1-1 1,3 5 2,1-1-8,0 2-1,1 1-5,2 3-1,1 1 0,-1 1-4,2 2 1,0 6-2,1 1-3,-1 3 11,0 3-8,-1 1-2,-1 4 5,0 6 4,1 1 2,-3 1 7,-2 2-4,1 2-3,-3 3 3,1-2 3,-4 2 4,0 2-7,-1-2 1,2 1-2,-6-2-30,1 1-31,-1 2-35,-1-2 9,0 0-148,-2 0-57,0-3-61,-2-1 32,0-2-178,-3-3 42,1-5 35,3 0-347</inkml:trace>
          <inkml:trace contextRef="#ctx0" brushRef="#br0" timeOffset="204910.1145">9727 11251 2061,'-9'1'404,"5"1"-64,-2-2-33,6 0-31,0 0-30,6 0-27,-2 0-23,9-2-23,5 1-19,3-2-18,3 0-19,3 0-5,2 0-15,47-4-20,-28-1-15,1 2-28,-1 3-13,-1-2-19,0-2-13,-4 0-27,-1-1-20,-23 5-26,3-1-23,5 0-30,-3-1 15,2 1-168,-5 1-45,-2 0-133,-3 1 36,-6 0-46,-1-1 37,-2 2-403</inkml:trace>
          <inkml:trace contextRef="#ctx0" brushRef="#br0" timeOffset="205581.9433">10280 11385 1735,'-17'-5'304,"-1"-1"-34,-2 1-33,2 2-29,0 2-21,-1 1-10,0 1-26,-1 2-11,2 2-14,0 2-10,1 1-10,1 4-10,1-1-9,1 1-10,1 0-5,2 0-6,1 3-8,3-1-7,3-3-5,0 1-7,1-1-1,3-1-13,3-1-11,-3-1-4,4-1-9,0 4-11,6-3-3,-3 0-14,3-2-4,-2-2-11,2-1-11,0-1-5,4-4-4,0-3 4,1-1 1,-1-4 3,0 0 12,2-2 13,-4 1 25,1-2 17,-2-1 5,1-1 9,-3 3 5,0-2 15,1 2 6,-3 3 2,0-1-2,-2 2-7,0 1-8,-3 2-7,0 0-10,1 0-10,-1 2 2,0 3-2,-1 0 0,-1 0 3,0 3 8,0 2-9,-1 0 1,-3 7-2,-1 4-2,-2 1 7,3 1-9,-3 2-1,1 1 3,1 2-5,-2 0 2,4 0 8,-3-1-9,6 1-4,0 0 4,0-2 2,0 1-1,5-3 3,-3-1-1,5 1 4,3-2 0,2-1 0,-1-2-2,4-2-6,1-2-11,-1-2-2,3 1-4,-1-6 0,-3 0-6,4-3-7,1 0 3,-2-6-8,1-3-7,-6-3 9,4-1-12,-6-3 2,-2-2 3,-4 0 5,-1-4 3,-6 1 0,1 0 1,-8-1-10,-25-29-15,9 25-1,-2 1 4,16 17 1,-1-4-33,-5 1 11,-2-1-94,2 2-26,-2 0-19,1 4-16,0-1-19,2 3 22,6 1-250,1 1 34,5 0-298</inkml:trace>
          <inkml:trace contextRef="#ctx0" brushRef="#br0" timeOffset="205972.5292">11082 10502 1503,'-3'-11'206,"1"2"-26,2 5-16,0 0-8,0 4-5,2 2-4,5 8-2,1 6 13,15 37-3,-6-13 2,-5 2-24,6 8-2,1 3-11,-2 3-14,-1 2-5,-2-1-9,-1 2 1,-2 4-3,-6 3-1,-3-1-3,-4-1-6,-4-2-4,-4-1-7,-4-1-4,-4-5-4,-3-2-5,-6 0-5,-1-4-6,-2-4-6,-7 1-33,0-5-19,-4-5-11,3-2-9,2 0-43,1-6-57,3 0 11,-2-8-137,-4-2-60,25-13 26,-6 1-225,-1 0 62,-1-4 27,0-4-410</inkml:trace>
        </inkml:traceGroup>
        <inkml:traceGroup>
          <inkml:annotationXML>
            <emma:emma xmlns:emma="http://www.w3.org/2003/04/emma" version="1.0">
              <emma:interpretation id="{CE095663-5810-4415-BE8F-FEE31311B5DC}" emma:medium="tactile" emma:mode="ink">
                <msink:context xmlns:msink="http://schemas.microsoft.com/ink/2010/main" type="inkWord" rotatedBoundingBox="19952,13637 22813,13658 22804,14829 19943,14808"/>
              </emma:interpretation>
              <emma:one-of disjunction-type="recognition" id="oneOf33">
                <emma:interpretation id="interp165" emma:lang="en-US" emma:confidence="0.5">
                  <emma:literal>-40</emma:literal>
                </emma:interpretation>
                <emma:interpretation id="interp166" emma:lang="en-US" emma:confidence="0">
                  <emma:literal>--40</emma:literal>
                </emma:interpretation>
                <emma:interpretation id="interp167" emma:lang="en-US" emma:confidence="0">
                  <emma:literal>-40☺</emma:literal>
                </emma:interpretation>
                <emma:interpretation id="interp168" emma:lang="en-US" emma:confidence="0.5">
                  <emma:literal>- 40</emma:literal>
                </emma:interpretation>
                <emma:interpretation id="interp169" emma:lang="en-US" emma:confidence="0">
                  <emma:literal>•-40</emma:literal>
                </emma:interpretation>
              </emma:one-of>
            </emma:emma>
          </inkml:annotationXML>
          <inkml:trace contextRef="#ctx0" brushRef="#br0" timeOffset="208691.0774">12938 10973 1433,'-6'-3'242,"1"3"-13,-1-1-7,-1 1-24,3 0-12,-2-2-17,3 2-4,2 0-24,-2 0-6,4 0-11,4 0-4,2 0-9,10 0-4,6-3-7,7 3-2,63-4-3,-30 3-8,1-1-3,5 0-5,1 2-10,-4-2-1,3 2-3,-6-1-8,3 1-4,3 0-7,-6-3-5,0 1-1,-2-2-4,-2 1-2,-7 0-3,-3 2-3,-31-1 1,9 1-3,1-1-1,-1 0-14,-4 2-17,1-3-27,-4 2-70,-3-2-59,-3 3 14,-1 0-156,-2 0-20,-6 0-128,2 0 38,-4 0-54,1 0 36,-1 0-379</inkml:trace>
          <inkml:trace contextRef="#ctx0" brushRef="#br0" timeOffset="209003.6052">14880 10672 1453,'8'-6'284,"-1"2"-38,2 1-17,-5 2-18,3 1-14,0 3-12,-2 2-13,4 3-10,-1 5-16,1 4-5,-2 2-13,-2 4-11,4 2-7,-4 2-13,2-1-6,-1 4-5,-2-3-13,-1 3-3,0 2-6,1-2-7,-3 2-3,1-1-3,1 1-8,-3-2-13,0-2-20,0 3-16,2-5-26,-2-1-27,0-1-28,-2-5-41,2-1 13,0-1-111,-3-5-14,0-1-13,-1-4-35,2 2-136,0-3 32,-4-4-40,3 0-346</inkml:trace>
          <inkml:trace contextRef="#ctx0" brushRef="#br0" timeOffset="209831.6019">15308 10303 1282,'-41'-16'241,"0"2"-16,1 4-18,17 7-12,-6 3-8,-47 4-23,27 5-9,-5 5-12,5 5-14,-1 4-6,-2 6-7,0 7-10,0-1-8,4 6-3,2 0-5,7 0-5,1 3-5,7 0-2,3 1-7,2 0-1,11-1-2,1 2-3,5 6-2,9-3 0,3 0-2,4-3-5,6-1-1,7 1 0,1-2-5,7-5-2,4 1 0,5-4-2,0-4-4,11-2-1,4-4-1,-3-4-4,6-4-2,0-1-3,2-7-2,1-4-2,1-3-3,0-4-5,4-6-9,-3-4-9,6-13-28,0-6-14,-8-3-14,-2-7-10,0-5-10,-8-1-3,-3-5 1,-4 0 8,-6-2 7,-6 0 11,-9 2 19,-6-7 10,-8 1 1,-8 2-5,-3 1-8,-8 3-9,-5 5-7,-5 1-4,-3 3-17,-5 5-4,-3 6 7,-5 5-72,-11 5-52,-3 9-24,-3 3-17,0 7-19,-3 6-65,0 4 23,1 3-619</inkml:trace>
          <inkml:trace contextRef="#ctx0" brushRef="#br0" timeOffset="209425.3823">14984 10647 1455,'2'-14'283,"1"0"-41,-3 5-38,0-2-26,0 5-19,-3 1-19,-1 2-12,0 3-11,-9 3-13,2 4-10,-7 3-11,0-2-6,-2 7-5,-28 21-8,17-16-5,0 0-7,2 2-3,16-13-4,-5 2-7,-2 4-3,-1 0-7,2 0 11,-1-2-13,3-1-4,0 1-5,5-3 1,-4-1-1,6-3-2,1 3-2,4-3 3,1 0 16,4-2 4,0 0 1,6-3 0,6 3 2,4-1-2,3-3 8,4 2-17,5-2 2,0 0-1,6 0-4,53 0-1,-32-2-4,-5-1-1,5 3-2,-5-1-3,4-3-2,-6 0 1,1 1-7,-30 3 6,9-1 2,5 0-3,-1 1 0,-3-2-11,1 0-17,-3 1-15,2 1-14,-6 0-17,-4 0-21,-3-1-21,-1 1 10,-4 0-77,-2-3-20,-2 3-34,-3-2-6,2 0 1,-4 2-5,-2-1-8,0-1-32,0 1-506</inkml:trace>
        </inkml:traceGroup>
      </inkml:traceGroup>
    </inkml:traceGroup>
    <inkml:traceGroup>
      <inkml:annotationXML>
        <emma:emma xmlns:emma="http://www.w3.org/2003/04/emma" version="1.0">
          <emma:interpretation id="{53AC4A20-2746-40EE-9702-868EB16F6EE4}" emma:medium="tactile" emma:mode="ink">
            <msink:context xmlns:msink="http://schemas.microsoft.com/ink/2010/main" type="paragraph" rotatedBoundingBox="7473,15470 31645,15412 31649,16908 7476,16966" alignmentLevel="2"/>
          </emma:interpretation>
        </emma:emma>
      </inkml:annotationXML>
      <inkml:traceGroup>
        <inkml:annotationXML>
          <emma:emma xmlns:emma="http://www.w3.org/2003/04/emma" version="1.0">
            <emma:interpretation id="{AC3BA396-2236-433E-AE11-FC6C9E1E3DB8}" emma:medium="tactile" emma:mode="ink">
              <msink:context xmlns:msink="http://schemas.microsoft.com/ink/2010/main" type="line" rotatedBoundingBox="7473,15470 31645,15412 31649,16908 7476,16966"/>
            </emma:interpretation>
          </emma:emma>
        </inkml:annotationXML>
        <inkml:traceGroup>
          <inkml:annotationXML>
            <emma:emma xmlns:emma="http://www.w3.org/2003/04/emma" version="1.0">
              <emma:interpretation id="{4CD83DE3-002D-47DA-9DA5-32D94D0CECA6}" emma:medium="tactile" emma:mode="ink">
                <msink:context xmlns:msink="http://schemas.microsoft.com/ink/2010/main" type="inkWord" rotatedBoundingBox="7473,15827 12336,15815 12338,16683 7476,16695"/>
              </emma:interpretation>
              <emma:one-of disjunction-type="recognition" id="oneOf34">
                <emma:interpretation id="interp170" emma:lang="en-US" emma:confidence="0.5">
                  <emma:literal>substitute</emma:literal>
                </emma:interpretation>
                <emma:interpretation id="interp171" emma:lang="en-US" emma:confidence="0">
                  <emma:literal>Substitute</emma:literal>
                </emma:interpretation>
                <emma:interpretation id="interp172" emma:lang="en-US" emma:confidence="0">
                  <emma:literal>substituent</emma:literal>
                </emma:interpretation>
                <emma:interpretation id="interp173" emma:lang="en-US" emma:confidence="0">
                  <emma:literal>substitutes</emma:literal>
                </emma:interpretation>
                <emma:interpretation id="interp174" emma:lang="en-US" emma:confidence="0">
                  <emma:literal>substituted</emma:literal>
                </emma:interpretation>
              </emma:one-of>
            </emma:emma>
          </inkml:annotationXML>
          <inkml:trace contextRef="#ctx0" brushRef="#br0" timeOffset="214706.3001">440 13298 1589,'-4'1'274,"2"1"-19,0-2-16,0 0-31,1 0-24,-2 0-24,3-2-16,0 1-15,3-2-17,-2-2-13,8-4-8,0-2-10,1-2-7,6-2-5,2-1-7,27-27-8,-17 16 0,2-2-13,-1-1-13,3-3-11,-2-5-16,1 4-4,-3-4 2,-2 1-1,1 3 0,-7 2 1,-12 19 2,2-5 3,0-3-4,0 1-4,-2 0-1,-2 0-3,-2 2-4,-4 3 11,0 2-19,-1 3-4,-5 0 5,3 4-4,-5 0 2,2 2-4,-2 2 0,2 2 3,-2 0-5,-4 2 1,-2 4 8,2 0-12,0 5-7,4-1 4,0-1-3,2 2 7,2-1-2,4 1-2,0-1 11,4 4 2,4 3 2,2 0 5,4 1 3,2 0-4,1-1 0,-1 1 0,4-2 8,-2 1 1,3-1-4,-2-1 1,0 1 4,-2-1-1,0 0 12,1 0-15,-2-1 1,-1 0 4,-1 2-2,-1-5 4,-3 3 2,-2-2 0,-2-3 6,-2 0-23,-3-1-4,2 1 19,-3-3-17,0 0 3,0-1-2,-3 0 4,2 0 5,-2-1-3,2 0 5,-1 0 12,1-1 15,-1 0 8,2-1-9,0 0-7,0-2-4,0 0 0,0 0-6,0 0 2,5-4-7,-1 1 6,0 0 3,5-6 1,2 0 0,0-3 0,2 0-7,1 1-4,0-2 7,0-2-2,0 3-3,0-2 20,0 0 15,-3 3 14,0-1 17,1 1 8,-3 1 5,0 0 7,-4 3 3,0 1-5,0-1 1,-1 2-3,1 2-12,-2 0-8,-1 0-10,3-1-9,-5 2-12,2 1-4,1-1-4,0 2-3,-3 0-1,3 2-5,0-1 1,1 2 1,-3 1-5,3 1 1,3 5-1,0 1 1,2 1 1,-2 1-2,1 0 1,-1 2-4,2-2 3,-1 0 1,1-1-8,0-2 8,1 2-5,-1-3-4,1 1-2,-1-2-6,0-1-4,-4 0 4,4-3-3,-2 2 1,1-5-2,-2 1-6,-1-2 0,3 0 2,-3 0 2,1-3-7,-2-3 5,3-2-10,0-3-4,1-2 9,-2-2-2,1 0 2,0-3 3,-3 1-2,0-1 3,1 0 5,0 0 12,-3 1 16,1 0 7,-3 2 3,1 3 11,-1 1 0,0 2-2,0 1-6,0 1-5,0 1-6,1 1-12,2 3-3,-3-3 8,0 2-8,0 3-2,2 0-1,-2 0 2,2 3-1,3 2-1,-4-1 2,2 2-1,0 4 1,4 1 3,0 3 2,1 1-6,0-4 1,0 2 2,4 1-4,-2-3-4,-2 3-5,2-3-13,1-2 0,2 0-12,-2-1 1,2-3 0,-3 0 0,1-2 2,0-3-3,-1 0-2,1 0-9,3-8-8,-1 0-3,1-2 4,-4-5-14,1-1 0,-1-6 4,-2-1-2,1-2 3,-1 1 10,-2-5 6,-1 0 20,1-1-12,-2 1 4,-1 1 6,0-2 31,0 0 19,-3 4 15,0 0 13,0 0 7,0 7 4,0 1 6,0 1-13,0 3-7,0 5-14,0-1-11,0 2-7,0 4-5,0 0 13,0 0-16,-5 4 2,5 2-1,-1 4-3,0-2 4,-1 3 0,1 6-6,-2 5 6,3 4 0,-1 2-1,1 3 9,0-1-10,0 2-2,4 0 0,-4 0 0,1 0 4,2-3-5,3 3 2,-5-2-1,3-1 2,2-2-2,-2-1 3,0-1-5,2-3 5,0 0 2,-1-4 4,-1-2 5,-1-1 0,0-5 4,1 0-1,2-1 4,-2-1-4,2-4-10,-2-2-5,2-1-14,2-4-14,2-2-5,-3-3-8,1-3 0,-1-2-2,0 1-1,-1 0-3,-2-2-7,-3 0-8,1 2-9,-2 1-5,0 4-12,-3-1-15,2 3 8,-2 0-49,0 3-22,-1 0-18,1 4-28,-1-2-4,1 4-19,-4 0-18,1 2-129,1 0-475</inkml:trace>
          <inkml:trace contextRef="#ctx0" brushRef="#br0" timeOffset="215268.747">2219 13131 1691,'3'1'314,"0"-1"-42,-1-1-33,1-2-26,6-2-21,1-2-20,-1-2-18,5 0-7,-4-2-13,4-1-11,0-3-13,-1 2-15,0-5-11,2 2-14,0-4-19,-1 0-8,1-3-7,-4 0-11,-1 0 5,1 0-3,-3 0-6,1 1 7,-1 1-11,-5 1-4,3-1 0,-6 6-2,0 0-4,0 2-3,-5 2-2,1-1-5,-3 0-3,0 5-2,1-1-1,-2 5 0,1 0 1,0 3-4,1 0 0,-2 3-3,0 2 3,-2 5-2,0 0 2,3 3 1,0 0-2,4 1 5,2-2-1,1 3 4,1 3 1,5-1-1,1 3 1,2 1 4,4-1-2,-3 1-4,5-1 4,1 0 1,-1 0 6,1-2-4,1 2 0,-2-4 2,3 2-2,-2-1-1,-2-2 3,0 0-6,-3-3 2,0 2 1,-1-2 0,-4-4 1,-2-2-2,-3 1 11,2-1-1,-3-1 0,-3 1-2,2-2 9,-5 0-16,-1-2-11,2-1 0,-1 0-13,-2 1 4,2 0-36,-2-2-17,1 0 7,-2 0-130,5-4-30,-4 3-28,6-4-45,-4 2 30,4-2-215,2-3 31,0 1-321</inkml:trace>
          <inkml:trace contextRef="#ctx0" brushRef="#br0" timeOffset="215909.3251">2660 12889 1538,'-6'-2'287,"3"-2"-43,2 1-26,1-1-25,0 3-18,1-3-21,4 2-14,2 0-13,8 1 0,1-1-26,2 1-6,6 1-15,-2 0-5,3-3-4,4 3-6,-6-2-8,6 2-6,-3 0-5,-1-1-3,1 1-1,-4-1-5,-1-2-3,-1 3-3,-5-2-4,-1 2 1,0 0 0,-4 0-1,-4-2-2,2 2 0,-1 0 0,0 0 0,-4-1 1,1 1-2,1 0-1,-3-2-2,3 2 6,-3 0-10,1 0 1,1 0-4,-2 0-21,1-1-20,-1 1-24,1 0-37,-1 0 8,0 0-121,3 0-60,-5 0-56,1 0 29,2 0-219,-2-3 28,1 3 54,1 0-313</inkml:trace>
          <inkml:trace contextRef="#ctx0" brushRef="#br0" timeOffset="215581.2264">2767 12545 1646,'1'-8'295,"-1"1"-42,1 2-40,-1 0-24,5 3-18,-5 0-16,1 2-12,2 2-11,-2 0-14,5 5-5,1 6-11,-1 3-4,-2-1-10,1 5-6,2 4-6,-1 0-8,-2 2-4,2 0-7,-2 3-5,2 0-3,-2-1-3,0 0-3,0 0-5,-2-1-3,-1 2-4,2-2 0,-3-4-10,1 0-22,-1 0-18,0-4-33,0-1-44,0-1 13,0-5-103,0 0-29,0-3-17,0-1-36,-1-1 23,-2-1-262,2-2 41,-2-3-397</inkml:trace>
          <inkml:trace contextRef="#ctx0" brushRef="#br0" timeOffset="216346.7935">3347 12845 1474,'2'0'246,"0"0"-16,-1 0-18,1 1-6,-1 4-31,0 1-13,2-3-11,-3 4-16,2 2-17,0 2-5,4 3-13,-5 1-8,4-3-11,-1 3-6,0 0-3,0 0-7,0 0-4,2-4-5,-3 1-2,1 1-17,0-1-35,3-1-46,-2-2-41,0-2 7,-2-1-110,4-1-50,-6-1-208,4-2 36,-1-2-50,-1-2-378</inkml:trace>
          <inkml:trace contextRef="#ctx0" brushRef="#br0" timeOffset="216534.2969">3411 12522 1623,'-4'-15'317,"0"0"-51,1 0-31,0 4-31,3 0-31,0 5-28,0 0-8,0-2-42,0 5-32,0-1-45,0 4-48,0-2 5,0 2-116,0 0-29,1 2-23,-1-2-80,2 4 23,-1-2-666</inkml:trace>
          <inkml:trace contextRef="#ctx0" brushRef="#br0" timeOffset="218409.1404">3643 12849 1390,'-4'-7'250,"1"1"-36,0 1-30,0 0-25,3 2-18,0 0-17,3 0-12,1-1-16,2 3-7,-2-1-8,2 0-10,2 2-5,6-1-2,3-1-9,1 2-9,2 0-17,1 0-6,0 0-11,1 0-3,-2 0-3,1 0-5,-1 0 3,1 0-4,-1-1 3,-2-1 22,-1-4-19,-2 5-2,-1-2 19,-3 1 23,1 0 19,-3-2 15,-4 1 10,2-1 10,-2 1 13,2 1-8,-3 0 5,2-1-10,-2 2-7,1-1-12,0 2-12,-3-3-10,0 3-12,1-2-7,0 2-4,0 0-4,-2 2-4,1 1-1,0-1-5,0 2-2,1 0-1,-2 3-3,3 1-1,-2-2-3,0 3 2,4 4-6,-3 1 9,2 1-3,0-1 0,0 4-3,-1-3 7,2-1-4,1 1-1,-1-2 1,1-1-3,1 2 1,-4-5-1,3 1-10,-1-4-4,0 1-3,-1-4-6,1 0-7,0 1-3,2-4-5,-4 0-6,2 0-4,-1-2 2,1-1 0,2-3 5,1-6 1,-1 1 14,2-1-7,-4-2 6,1 2 15,-3 0 13,3 2 6,-3 0 10,-1 1 9,1 2 4,-1 2 12,-2-2-4,2 0-5,-1 3-7,2 0-10,-4-3-8,1 4-6,2 2 1,-2-2-4,-1 1 2,2 2-5,1 0-1,-2 2 2,2 1-2,-2 0 0,2 0 0,1 4-3,-1-2 5,1 1 2,1 3-8,0 0-20,2 2-14,0 1-46,2 0-14,0 1-18,4-1 9,-2-1-167,2 3-45,1-6-52,-4-2 30,1 0-187,-1-2 44,0-1 32,-2-3-351</inkml:trace>
          <inkml:trace contextRef="#ctx0" brushRef="#br0" timeOffset="217815.4387">3738 12601 1348,'3'0'235,"-2"0"-7,4 0-22,-4 3-13,3 2-23,0 2-14,-1 2-13,2 6-11,2 3-14,-2 2-9,-1 0-11,1 2-8,0 1-7,-1-2-8,1 0 10,-1 2-24,-1 0-3,-1-1-12,3 0-60,-5-1-47,1-1 8,0-2-89,-1-2-36,0-3-25,0 1-15,-1-5-19,0 0-142,-4-3-458</inkml:trace>
          <inkml:trace contextRef="#ctx0" brushRef="#br0" timeOffset="219034.0957">4569 12864 1537,'-8'-8'335,"2"-2"-40,1 4-39,1-3-41,-1 4-23,1 1-27,3 1-16,1-1-5,0 2-25,1 1-11,3 1-11,2-2-8,1 2-13,1 0-6,6 0-5,8 0-5,-4 0-5,3-2-6,6 2-4,1 0-7,1-1-7,5-1-15,-1-1-8,1 0-7,3-1-3,-2 1 3,-4-1-13,1-3-19,-4 0-2,0 1-8,-4-1-1,-4-2-5,-1 0 15,-2 0-15,-4 1 13,-2 0 7,-1 1 2,-6 1 9,-1-1 4,-3 2 16,0 1 6,-2-2 6,0 3 6,-1 1 0,-6 0 3,4 2-5,-2 0 0,0 0-5,1 2-2,-4 3 2,-1 2-4,0 1-1,1 4 4,2-1-1,1 2 0,1-1 3,5 1-2,1-2 1,0 1-3,1-2 7,3 3-4,3 1-6,3 0-11,1 1-36,6 0-35,0 0 8,4-4-125,-1 1-48,2-3-37,2-2-47,0 0 28,4-4-180,-1 1 31,-1-4-316</inkml:trace>
          <inkml:trace contextRef="#ctx0" brushRef="#br0" timeOffset="218659.1231">4659 12616 2060,'5'-15'317,"-1"5"-43,-3 1-37,3 2-24,-2 1-24,1 3-22,-1 1-17,3 2-13,-3 2-12,3 1-14,0 7-7,1 2-10,-1 4-7,1 1-9,-2 2-8,2 1-8,0 2-5,-4 1-3,1-2-3,1 2-4,-2-1-4,1 6-3,-2-5-19,-1 0-20,0 0-29,1-1-21,-1 1-35,3-7-47,-3 0 12,0-1-86,0-1-30,0-5-15,-3 1-63,2-3-86,0-1 39,-2-1-107,1-1 28,-2-1-310</inkml:trace>
        </inkml:traceGroup>
        <inkml:traceGroup>
          <inkml:annotationXML>
            <emma:emma xmlns:emma="http://www.w3.org/2003/04/emma" version="1.0">
              <emma:interpretation id="{05C990AA-2C2E-4AF5-AD65-4E3E72595F70}" emma:medium="tactile" emma:mode="ink">
                <msink:context xmlns:msink="http://schemas.microsoft.com/ink/2010/main" type="inkWord" rotatedBoundingBox="12842,15583 14003,15580 14005,16520 12845,16523"/>
              </emma:interpretation>
              <emma:one-of disjunction-type="recognition" id="oneOf35">
                <emma:interpretation id="interp175" emma:lang="en-US" emma:confidence="0.5">
                  <emma:literal>@</emma:literal>
                </emma:interpretation>
                <emma:interpretation id="interp176" emma:lang="en-US" emma:confidence="0">
                  <emma:literal>*</emma:literal>
                </emma:interpretation>
                <emma:interpretation id="interp177" emma:lang="en-US" emma:confidence="0">
                  <emma:literal>.</emma:literal>
                </emma:interpretation>
                <emma:interpretation id="interp178" emma:lang="en-US" emma:confidence="0">
                  <emma:literal>°</emma:literal>
                </emma:interpretation>
                <emma:interpretation id="interp179" emma:lang="en-US" emma:confidence="0">
                  <emma:literal>o</emma:literal>
                </emma:interpretation>
              </emma:one-of>
            </emma:emma>
          </inkml:annotationXML>
          <inkml:trace contextRef="#ctx0" brushRef="#br0" timeOffset="221237.0569">6527 12194 2665,'-52'-6'48,"-2"6"6,1 4 1,-2 3 8,-2 2 2,3 8 3,1 4 2,0 9 0,1 5 8,5 3 0,2 1-10,5 1-2,6 4-5,6-2 5,6 0 12,6 3-14,5 0 1,4-1 2,15 3 4,6-2-2,6-2 0,4-4 0,10 1-4,6-4-3,4-1-4,1-2-2,8-8-8,0 1-1,4-5-4,4-4-7,5-2-2,0-6-4,0-5 1,-1-1-5,-2-6 1,-7-4-2,2-3 2,-6-3 1,-6-7-1,-5-4-13,-3-11-20,-10-6-12,-2-6-8,-9-1-1,-5-6-1,-5 2 7,-6-1 1,-5 1 0,-7-1-1,-1 1-10,-3 6-15,-12 0-20,3 6-6,-5 2 5,5 9-36,-4 2-19,-3 4 13,18 14-88,-5-1-18,-2 2-19,1 2-23,-1 3-27,0 6 27,4-1-198,-1 5-425</inkml:trace>
          <inkml:trace contextRef="#ctx0" brushRef="#br0" timeOffset="220940.2201">6517 12503 1613,'0'-15'279,"-3"3"-40,0 2-31,0 3-24,-1 0-24,0 4-15,-2 2-18,-1 1-11,-4 6-11,-4 1-12,-2 2-12,-1 3-4,-1 2-12,0-2-4,-4 2-6,1 1-6,2 0-4,-1-1-7,0 1-11,1-2-6,2 0-5,3-1-3,1 0-2,1-3-3,3 0 0,2-3 1,1-1-12,1-2 2,0 1-1,4-2-1,2 2-1,1-2 4,3-2-2,2 0-1,7 1-1,2-1 0,5 0 1,1 0 13,4 0-11,3-1-1,4-1 0,2 1 2,3 1 1,-1-3-1,48-3-5,-63 6 6,7-3 0,2 1-14,2 1-8,-1-2-9,-1-1-8,-1 1-27,-4-2 5,-1-3-39,-4-1 1,1 1-1,-4-4-1,0 1-3,-3-2 6,-7-4 5,1 1 7,-4-5 8,-1 2 13,-3-4 17,-3 2 12,-4-4 20,-1 2 4,-2 0 16,-3 0-10,-1 2-715</inkml:trace>
          <inkml:trace contextRef="#ctx0" brushRef="#br0" timeOffset="220549.6702">6497 12541 1698,'2'-10'365,"0"2"-49,0 1-43,-2-1-36,1 3-27,-1 2-24,3-1-20,-2 4-16,2 3-11,-1-2-14,-1 4-12,2 1-10,1 8-9,0 4-8,-2 3-8,1 1-9,-2 3-6,3-2-5,-2 1-6,0 1-5,0 0-5,-2 0-12,1-1-21,-1 0-43,3-1-45,-3-1-47,0 1 12,0-3-135,-3 0-42,2-4-38,-1-1 27,1-3-207,0-3 42,-1-2 31,2-1-320</inkml:trace>
        </inkml:traceGroup>
        <inkml:traceGroup>
          <inkml:annotationXML>
            <emma:emma xmlns:emma="http://www.w3.org/2003/04/emma" version="1.0">
              <emma:interpretation id="{84A79D84-F7A9-4366-9669-DAF6466B4F18}" emma:medium="tactile" emma:mode="ink">
                <msink:context xmlns:msink="http://schemas.microsoft.com/ink/2010/main" type="inkWord" rotatedBoundingBox="14648,15738 15394,16079 15159,16592 14414,16251"/>
              </emma:interpretation>
              <emma:one-of disjunction-type="recognition" id="oneOf36">
                <emma:interpretation id="interp180" emma:lang="en-US" emma:confidence="0.5">
                  <emma:literal>in</emma:literal>
                </emma:interpretation>
                <emma:interpretation id="interp181" emma:lang="en-US" emma:confidence="0">
                  <emma:literal>ion</emma:literal>
                </emma:interpretation>
                <emma:interpretation id="interp182" emma:lang="en-US" emma:confidence="0">
                  <emma:literal>inn</emma:literal>
                </emma:interpretation>
                <emma:interpretation id="interp183" emma:lang="en-US" emma:confidence="0">
                  <emma:literal>In</emma:literal>
                </emma:interpretation>
                <emma:interpretation id="interp184" emma:lang="en-US" emma:confidence="0">
                  <emma:literal>ink</emma:literal>
                </emma:interpretation>
              </emma:one-of>
            </emma:emma>
          </inkml:annotationXML>
          <inkml:trace contextRef="#ctx0" brushRef="#br0" timeOffset="221580.7817">7556 12667 1477,'3'2'283,"-2"1"-25,-1 1-28,2 3-13,-1 6-18,2 2-20,1 3-18,-1 1-15,0 0-14,1 3-15,0-3-9,0 1-13,-1-2-15,1 2-5,0-2-7,2 0-2,0-1-2,-1-2-5,2-2-17,-1 1-22,2-3-25,1-3-31,-1 0-48,-1-3 10,2-2-142,1-1-61,-3-2 25,0-3-255,1-4 45,0-4 33,2-3-339</inkml:trace>
          <inkml:trace contextRef="#ctx0" brushRef="#br0" timeOffset="221752.6447">7611 12367 1220,'-3'-10'195,"-1"3"-29,1 4-11,1 0-22,2 3-15,0 0-82,0 0-49,0 3-39,2 0-43,1 4-40,-1 0-95,3 4 20,-1 2-208,3 3 15</inkml:trace>
          <inkml:trace contextRef="#ctx0" brushRef="#br0" timeOffset="222221.3602">7720 12699 269,'0'1'439,"0"4"-85,0-4-37,2 3-34,2 0-28,-3 0-33,5 4-24,1 2-22,1 2-17,1 1-18,-2 0-12,0 1-11,1 0-16,-1 1-7,-3-2-9,2-1-10,0 2-10,-4-4-1,1 0-7,-1 1-6,2-4-2,-3 0-2,1 1-5,-1-1-2,1-3 3,-2 1 12,0 1-3,0-3 1,0 0-2,0-1-3,0-2 1,0 0-18,-2 0 4,-1-2-5,2-3 1,-1 0 5,0-2-2,0 0 2,2-4 12,0-4 1,0-3-4,2-2-2,3-1-8,-2 0-1,4 2-3,-3-3-7,8 2-2,-5 2 1,5 0-5,-1 1-4,2 2-4,1 2-1,0 2-3,2 0 0,0 3-5,0 4 0,1 0 0,-2 4 2,3 0-4,-1 2 0,2 3-2,-1 3-3,0 2 5,0 3 1,-2 0-2,-1 0-1,1 4 2,-4 0 0,1 1 0,-3-2-7,0 2-10,-2 1-16,-1 2-44,-1-2-50,-2 2 13,-1-2-149,-1-1-49,-2-2-93,0-1 35,-2-1-137,-1-5 26,3 1 38,0-3-312</inkml:trace>
        </inkml:traceGroup>
        <inkml:traceGroup>
          <inkml:annotationXML>
            <emma:emma xmlns:emma="http://www.w3.org/2003/04/emma" version="1.0">
              <emma:interpretation id="{91EC1350-A9E7-47B6-9542-257CBD3B1D51}" emma:medium="tactile" emma:mode="ink">
                <msink:context xmlns:msink="http://schemas.microsoft.com/ink/2010/main" type="inkWord" rotatedBoundingBox="15518,16452 15941,15403 16953,15812 16530,16860"/>
              </emma:interpretation>
              <emma:one-of disjunction-type="recognition" id="oneOf37">
                <emma:interpretation id="interp185" emma:lang="en-US" emma:confidence="0.5">
                  <emma:literal>30</emma:literal>
                </emma:interpretation>
                <emma:interpretation id="interp186" emma:lang="en-US" emma:confidence="0">
                  <emma:literal>Q</emma:literal>
                </emma:interpretation>
                <emma:interpretation id="interp187" emma:lang="en-US" emma:confidence="0">
                  <emma:literal>3:</emma:literal>
                </emma:interpretation>
                <emma:interpretation id="interp188" emma:lang="en-US" emma:confidence="0">
                  <emma:literal>☺</emma:literal>
                </emma:interpretation>
                <emma:interpretation id="interp189" emma:lang="en-US" emma:confidence="0">
                  <emma:literal>☹</emma:literal>
                </emma:interpretation>
              </emma:one-of>
            </emma:emma>
          </inkml:annotationXML>
          <inkml:trace contextRef="#ctx0" brushRef="#br0" timeOffset="222768.1944">8994 12655 1838,'8'-15'331,"-1"0"-37,3 1-41,-2 0-31,2 1-19,0 0-27,4 3-22,0 1-15,-1 0-14,1 1-16,-3 0-12,5 6-11,-5-1-8,-1-1-9,-2 4-11,2 0-5,-2 0-6,1 0-7,-2 4-3,0-1-6,-2 2-4,2 5-3,-1 2-6,0-1 2,-5 2-11,-1-2-5,0 3-2,-3 4-5,-2-2-6,-1 3 0,-2-4-2,-1 1 3,1-2-3,-1 1-1,4-3 5,-2-1 1,2-2 7,0-3-2,1 1 5,2-2 0,-1-1 6,-1 2 7,4-3-10,-1-1 1,-1 1-2,2 0-7,0 0-1,0-2-4,2 0 1,-1 3-1,6-2-4,-1 2-1,1 0 2,3 2 1,1 1-2,2 2 0,-2 1 1,0 0-1,2 1 0,-2-2 0,0 5-2,-1-4 1,-2 2 0,-3 2 6,2-5-1,-6 1 2,3 0 4,-4 0 8,0-2 11,-4 2-8,-4 2 4,2 1 0,-5-2 1,-3 1-4,-3-2 2,3-2-2,-4 0-4,-1-1-9,2-2-8,-1-1-6,4-1-11,0-2-12,3 1-22,1 0-66,0-2 11,3 0-85,2-4-22,-1 3-22,3-5-25,2 2-34,1-3 28,3-5-208,4-4 35,4-2-296</inkml:trace>
          <inkml:trace contextRef="#ctx0" brushRef="#br0" timeOffset="223127.5559">9237 12253 1277,'-24'-5'291,"-7"1"-26,-48 6-25,30 7-19,0 6-20,3 4-18,-4 4-20,7 9-10,2 2-19,1 4-13,0 4-11,7 5-11,2 1-6,3 0-5,9 3-4,4-3-2,-1 0 2,9-2-2,7-25-4,0 6 2,10 50-1,3-33-5,11 0-2,0 0-4,5-6-4,6-2-3,4-3-3,2-4-5,4-4-1,3-3-6,1-4-3,2-5-1,1-4-4,5-6-5,-2-6 3,4-1-5,-3-4-9,0-6-11,-1-4-15,-5-3-6,0-7-19,-5-3-15,-1-7-7,-3-5-11,-7-13-19,-5-3-1,-5-8 12,-10-1-16,2 1 13,-11 2 6,-5 0 22,-7 3 5,-7 2-17,-7 8-8,-3 3-8,-11 7-19,-6 2-3,4 12 11,-4 5-58,-3 9-23,-3 3-17,26 11-38,-52 7-30,23 7-91,1 8 27,2 2-598</inkml:trace>
        </inkml:traceGroup>
        <inkml:traceGroup>
          <inkml:annotationXML>
            <emma:emma xmlns:emma="http://www.w3.org/2003/04/emma" version="1.0">
              <emma:interpretation id="{B9EDE19E-43A3-4F08-AF95-48F02D9A803C}" emma:medium="tactile" emma:mode="ink">
                <msink:context xmlns:msink="http://schemas.microsoft.com/ink/2010/main" type="inkWord" rotatedBoundingBox="18750,15757 21323,15751 21325,16558 18752,16564"/>
              </emma:interpretation>
              <emma:one-of disjunction-type="recognition" id="oneOf38">
                <emma:interpretation id="interp190" emma:lang="en-US" emma:confidence="0.5">
                  <emma:literal>ten)</emma:literal>
                </emma:interpretation>
                <emma:interpretation id="interp191" emma:lang="en-US" emma:confidence="0">
                  <emma:literal>Ten)</emma:literal>
                </emma:interpretation>
                <emma:interpretation id="interp192" emma:lang="en-US" emma:confidence="0">
                  <emma:literal>Ton)</emma:literal>
                </emma:interpretation>
                <emma:interpretation id="interp193" emma:lang="en-US" emma:confidence="0">
                  <emma:literal>Tin)</emma:literal>
                </emma:interpretation>
                <emma:interpretation id="interp194" emma:lang="en-US" emma:confidence="0.5">
                  <emma:literal>T (n)</emma:literal>
                </emma:interpretation>
              </emma:one-of>
            </emma:emma>
          </inkml:annotationXML>
          <inkml:trace contextRef="#ctx0" brushRef="#br0" timeOffset="226830.4043">11701 12563 1302,'0'-2'231,"5"1"-12,1 1-19,11-2-3,4 0-20,52-5-8,-20 3-15,5-1-12,1-2-16,0 0-11,4 1-12,-3 2-10,1-4 6,-4 2-27,2 0-3,-5-2-8,-4 2-2,-6 1-7,-27 1-30,6 1-35,3 0-54,-2 2 6,-3-1-123,-2 0-52,-3 1-61,-6 1 28,-3-2-197,-6 1-400</inkml:trace>
          <inkml:trace contextRef="#ctx0" brushRef="#br0" timeOffset="227080.3833">12303 12451 1621,'-4'1'292,"1"1"-39,2 2-17,-2-3-20,0 4-21,0 0-19,3 2-16,-3 5-13,-1 5-15,3 1-14,-3 2-14,1 1-11,0 2-5,2 2-7,1 0-10,-2 1-7,2 1-1,0 1-9,0 0-9,0 0-22,-1-2-38,1 0-43,0 1 8,0-2-159,1-1-54,2-1-60,0 0 27,1-1-205,0-4 39,5-3-388</inkml:trace>
          <inkml:trace contextRef="#ctx0" brushRef="#br0" timeOffset="227392.8533">13005 12374 1542,'-3'0'302,"-1"0"-30,-6 4-22,-1 6-15,-3 6-19,0 1-20,-3 1-13,3 4-19,0 2-16,-18 36-17,15-27-13,9-17-16,-1 5-8,3 3-10,-1 2-6,0 2-5,5 0-7,0 2-4,2-2-5,2-2-5,0 2-8,5-3 3,3 0-19,2-3-17,3 1-27,5-3-54,2-3-45,34 19 10,-39-29-149,4-1-55,7-1-136,-1 0 36,0-5-83,-1 0 34,1-5-348</inkml:trace>
          <inkml:trace contextRef="#ctx0" brushRef="#br0" timeOffset="227814.6979">13403 12578 1228,'2'-3'234,"3"3"-21,-3 0-16,0 1-13,3 2-13,-2 4-18,-1 0-15,5 4-13,-2 4-10,1 1-12,-1 4-11,0 0-6,2 1-12,-4-1-3,1 0-6,0 1-6,-3-1-1,4-3 5,-4-1-18,0-3-3,-1 0-1,0-3 0,0 1-1,0-4 13,0 0 20,0 0 7,0-2-4,-2-1-2,0-1-1,-1 0 1,2-2-6,0-1-5,-1 0 0,1-1-4,-1-3-5,2-1-2,-2-1-6,2-1-3,0-1-1,0-7-6,4-2-2,-3-1-1,2-1 2,4-1-3,0 0-2,1 0-4,2 2-2,0 1-5,1 1-3,-1 0-10,1 3 2,1 1 1,3 4-2,-2-1-7,2 6 2,-1 3-1,4 0 0,-2 3-3,2 4 1,-4 3-1,4 2 0,-4 1 1,0 1-2,-1 1 2,0 3-1,-2 2-13,-1 0-11,-2 0-9,-1 2-29,-3 1-32,-2-2-36,2-3 11,-3 4-118,-1-4-39,0 0-40,2-2-104,-2-1 35,0-1-100,0-5 36,0 1-348</inkml:trace>
          <inkml:trace contextRef="#ctx0" brushRef="#br0" timeOffset="228127.1775">14062 12361 1504,'12'-3'259,"3"3"-19,-1 6-21,6 4-25,-3 3-7,28 28-7,-24-8-10,-3-1-11,-12-17-15,16 40-13,-9-17-7,-11-20-7,1 6-15,1 6-11,-4 2-7,0 0-5,-9 48-7,6-63-2,-13 43-7,7-22-6,-10-5-7,5 3-16,6-23-12,-5 6-19,-2-1-22,-2 0-30,3 0-48,-4-1 8,-1-3-106,3-1-41,-3-1-43,5-2-92,0-2 34,3-4-149,1-4 36,3 0-317</inkml:trace>
        </inkml:traceGroup>
        <inkml:traceGroup>
          <inkml:annotationXML>
            <emma:emma xmlns:emma="http://www.w3.org/2003/04/emma" version="1.0">
              <emma:interpretation id="{D0D447C4-BDAD-42E0-8369-FBE7963B7B11}" emma:medium="tactile" emma:mode="ink">
                <msink:context xmlns:msink="http://schemas.microsoft.com/ink/2010/main" type="inkWord" rotatedBoundingBox="21772,16244 22141,16171 22194,16437 21825,16510"/>
              </emma:interpretation>
              <emma:one-of disjunction-type="recognition" id="oneOf39">
                <emma:interpretation id="interp195" emma:lang="en-US" emma:confidence="0.5">
                  <emma:literal>=</emma:literal>
                </emma:interpretation>
                <emma:interpretation id="interp196" emma:lang="en-US" emma:confidence="0">
                  <emma:literal>_</emma:literal>
                </emma:interpretation>
                <emma:interpretation id="interp197" emma:lang="en-US" emma:confidence="0">
                  <emma:literal>-</emma:literal>
                </emma:interpretation>
                <emma:interpretation id="interp198" emma:lang="en-US" emma:confidence="0">
                  <emma:literal>I</emma:literal>
                </emma:interpretation>
                <emma:interpretation id="interp199" emma:lang="en-US" emma:confidence="0">
                  <emma:literal>TO</emma:literal>
                </emma:interpretation>
              </emma:one-of>
            </emma:emma>
          </inkml:annotationXML>
          <inkml:trace contextRef="#ctx0" brushRef="#br0" timeOffset="228986.4869">14766 13048 1734,'-3'3'332,"3"-1"-27,3-1-43,0 1-28,1-1-23,3-1-19,1 0-19,8 2-20,1-2-14,2 0-16,4 0-13,2 0-18,0-2-26,-2 2-33,3-1-32,-2 1-35,-1-2-45,-2 2 8,1 0-160,-5 0-55,1-1-153,-2-1 39,-3-1-81,-4 2 35,1-2-300</inkml:trace>
          <inkml:trace contextRef="#ctx0" brushRef="#br0" timeOffset="228767.7654">14772 12848 1844,'-2'-3'364,"-2"3"-43,4 0-28,0 0-26,0 0-28,0 0-25,0 0-16,0 0-23,0-3-23,0 3-13,0 0-15,3 0-10,1 0-12,3-2-11,4 2-6,6-4-10,-2 2-8,8-1-6,-2 2-11,0-3-1,3 3-11,-2-1-16,-1 1-21,2 1-26,-2-2-64,-1 2-50,-2 0 12,-5 0-178,2 2-38,-4-1-113,-2 1 37,-1-1-98,-5 3 42,2-3 33,-3 2-318</inkml:trace>
        </inkml:traceGroup>
        <inkml:traceGroup>
          <inkml:annotationXML>
            <emma:emma xmlns:emma="http://www.w3.org/2003/04/emma" version="1.0">
              <emma:interpretation id="{4A5D07C2-3459-4BA3-923A-7E75D989E848}" emma:medium="tactile" emma:mode="ink">
                <msink:context xmlns:msink="http://schemas.microsoft.com/ink/2010/main" type="inkWord" rotatedBoundingBox="22505,15942 23180,15790 23314,16384 22638,16536"/>
              </emma:interpretation>
              <emma:one-of disjunction-type="recognition" id="oneOf40">
                <emma:interpretation id="interp200" emma:lang="en-US" emma:confidence="0.5">
                  <emma:literal>T</emma:literal>
                </emma:interpretation>
                <emma:interpretation id="interp201" emma:lang="en-US" emma:confidence="0">
                  <emma:literal>7</emma:literal>
                </emma:interpretation>
                <emma:interpretation id="interp202" emma:lang="en-US" emma:confidence="0">
                  <emma:literal>J</emma:literal>
                </emma:interpretation>
                <emma:interpretation id="interp203" emma:lang="en-US" emma:confidence="0">
                  <emma:literal>F</emma:literal>
                </emma:interpretation>
                <emma:interpretation id="interp204" emma:lang="en-US" emma:confidence="0">
                  <emma:literal>.</emma:literal>
                </emma:interpretation>
              </emma:one-of>
            </emma:emma>
          </inkml:annotationXML>
          <inkml:trace contextRef="#ctx0" brushRef="#br0" timeOffset="229798.939">15465 12591 1998,'0'-5'351,"-3"-2"-28,3 3-36,0-2-23,0 3-27,0-2-32,0 2-21,0 1-24,0-1-18,3-1-14,0 2-18,8-2-7,7 1-13,6 0-9,6-1-3,5 1-7,49-1-8,-35 3-5,3-1-5,2 2-1,-4-1-10,-29 1-12,9 0-20,1 0-36,4 0-24,-4 0-31,-2 0-36,-2 0-52,-2 0 17,-5 0-148,-8 0-39,1 0-73,-7 1 31,-2-1-123,-4 0 58,-4 0 13,1 0-314</inkml:trace>
          <inkml:trace contextRef="#ctx0" brushRef="#br0" timeOffset="230033.2845">15928 12525 1441,'-4'0'284,"-3"0"-30,0 0-34,3 1-5,-2 0-6,2 2-13,-1 0-7,2 1-9,-4 0-16,4 3-15,-3 3-13,2 3-11,-3 3-9,3 2-9,-3 2-7,0 2-13,3 0-5,-2 2-10,0-1-7,1 2-3,1 0-7,-2-1-1,0 1-6,2 0-5,-2-2-38,4 1-39,-3-1-46,3 2-58,-3 1 13,1-4-149,3 3-41,1-2-139,0-3 36,5 0-64,-2-5 41,1-4-364</inkml:trace>
        </inkml:traceGroup>
        <inkml:traceGroup>
          <inkml:annotationXML>
            <emma:emma xmlns:emma="http://www.w3.org/2003/04/emma" version="1.0">
              <emma:interpretation id="{DED37BCB-0971-4D5F-BD8E-DA3A0EA27EA9}" emma:medium="tactile" emma:mode="ink">
                <msink:context xmlns:msink="http://schemas.microsoft.com/ink/2010/main" type="inkWord" rotatedBoundingBox="23541,15680 28792,15764 28772,16972 23522,16887"/>
              </emma:interpretation>
              <emma:one-of disjunction-type="recognition" id="oneOf41">
                <emma:interpretation id="interp205" emma:lang="en-US" emma:confidence="0.5">
                  <emma:literal>(7/8)+36</emma:literal>
                </emma:interpretation>
                <emma:interpretation id="interp206" emma:lang="en-US" emma:confidence="0">
                  <emma:literal>(27/8)+36</emma:literal>
                </emma:interpretation>
                <emma:interpretation id="interp207" emma:lang="en-US" emma:confidence="0">
                  <emma:literal>(77/8)+36</emma:literal>
                </emma:interpretation>
                <emma:interpretation id="interp208" emma:lang="en-US" emma:confidence="0">
                  <emma:literal>(7/8)+34</emma:literal>
                </emma:interpretation>
                <emma:interpretation id="interp209" emma:lang="en-US" emma:confidence="0">
                  <emma:literal>(47/8)+36</emma:literal>
                </emma:interpretation>
              </emma:one-of>
            </emma:emma>
          </inkml:annotationXML>
          <inkml:trace contextRef="#ctx0" brushRef="#br0" timeOffset="232767.4762">19529 13013 2039,'-5'-6'392,"0"-2"-38,3 2-33,0 1-39,2 2-30,0-2-33,1 2-23,2-2-21,8-2-20,6 4-16,2-2-15,5 2-14,4-3-16,2 1-20,2 2-18,2-2-19,-2 2-22,2-1-22,-2 1-35,3 0-40,2 1-48,-4 1 12,4 1-214,1 0-99,-2 0 36,1 0-146,-5 0 50,5 0 39,-8-3-391</inkml:trace>
          <inkml:trace contextRef="#ctx0" brushRef="#br0" timeOffset="232548.7218">19652 12624 1741,'2'-7'320,"0"2"-47,0 2-40,-2-1-18,1 3-31,1 1-6,-2 3-13,2 1-11,3 2-14,-3 6-10,0 2-10,2 4-9,0 2-5,-2 2-13,2 1-5,-1 0-10,-2 2-9,3 3-5,-2 0 3,-2-1-13,1-1-4,-1 0-5,1 0-1,-1 0-1,0-2-12,0 0-28,0 0-34,0-3-88,0 0 12,2 1-162,-2-4-43,0-2-79,4-1 33,-3-3-152,-1-4 30,0-2 32,0 0-323</inkml:trace>
          <inkml:trace contextRef="#ctx0" brushRef="#br0" timeOffset="233298.6668">20677 12767 1837,'7'-13'286,"4"0"-36,1 0-33,-3 1-24,3 2-23,-1 2-19,-1 0-16,-2 1-15,2 2-15,-3 2-15,1 1-12,-3 2-17,3 0-19,-2 2 4,-2 1-25,0 2-13,-1 1-8,0-2-17,-3 2-13,0 3-5,0-1-7,-5 4-4,0 3-11,-4 1 4,1-1 4,1 1 1,-3-1 6,2-1 4,-2-2 3,1-1 8,2 0-1,-1-4 5,4 2 5,-2-3 4,3-1 6,-2-1 3,5 1 4,-3-1-9,0-1 13,0-1-3,3 1 1,0-2-1,0 2-4,5-1-3,-1 1-5,0 1 3,0-1 11,6 2-11,4 1-6,-3 1 0,2 1 0,1 3 0,-1-2 1,-2 1-7,-1-2 5,-2 4 1,2 2 27,-3-2 11,0 2 6,-4 0 6,0-4 11,-2 2 9,-1-1 11,-1-1 0,-4 4 3,0-2-2,-5 3 4,-3 0-2,-2 0-4,1-4-5,-3 1-1,0-2-4,-1 0-7,0 0-3,2-2-1,-1 0-5,-1-1-5,1-4-16,5 1-14,-2-3-19,2 1-53,4-2 8,2 0-141,1 0-54,-2-2-59,5-1 27,2-2-212,0-1 39,10-1-372</inkml:trace>
          <inkml:trace contextRef="#ctx0" brushRef="#br0" timeOffset="233626.768">21653 12531 1371,'-14'-8'289,"0"1"-32,-3 2-25,-3 4-28,-1 2-21,2 5-17,-7 2-14,5 2-12,-4 3-12,-30 26-13,24-11 5,0-4-23,5 4-4,3-1-8,15-13-7,-6 4-6,3 2-5,-2 1-5,3 2-4,2 0-6,1 0 11,4 1 0,3-1-1,3-2 0,2-1 3,2-1-3,7 0 0,-1-2-9,5-3-1,6 0-9,0-3-10,3-3-24,2-1-21,1-1-30,2-3-37,0-1-48,-2-2 13,2-2-128,-2-1-42,-2 0-49,0 0 26,-3-1-211,2-3 44,-8-1 35,0 1-300</inkml:trace>
          <inkml:trace contextRef="#ctx0" brushRef="#br0" timeOffset="230377.0072">16798 12293 1284,'-9'-2'291,"-1"4"-23,-2 2-19,-5 5-21,-1 0-16,-1 6-15,-21 30-10,13-16-15,6 5-15,0 1-11,-3 2-16,4 5-8,2 0-15,0 1-7,4 1-10,0-2-11,11-24-4,0 7-6,-1 4-5,1 2-5,3 1-2,10 44-3,3-33-3,5-2 1,0-5-5,6-1-2,0-3-14,4-5-15,0-3-37,1-5-35,-13-11-39,5-1-48,4 4 13,3-4-214,2-4 29,-1-2-220,-1-2 51,0-4 18,-1-3-385</inkml:trace>
          <inkml:trace contextRef="#ctx0" brushRef="#br0" timeOffset="230845.7241">17097 12530 1653,'1'-12'314,"0"2"-40,-1 2-35,2 1-27,1 1-24,0 1-17,-1 4-16,0-3-14,3 4-17,0 4-12,0-3-11,1 2-9,1 8-10,1 3-7,2 2-4,-2 1-12,1 3-4,-2-1-14,-1 0 5,-1 2-6,1-1 10,-2-1-16,-3 1 0,4-2-2,-4-3-4,0-1-2,1-3-2,-2 1-2,1-4 1,-1 0-1,0-1 7,0-2 2,0 0 15,0 0 1,0-2-9,0-1-1,-1-1-4,-1-1-2,2 0-5,-1 0 0,-3 0-3,2-1-1,2-3-3,0-1-1,0 1-5,0-3-3,0 0 1,0-1 3,2-5-5,2-2 3,0 0-2,2-1-1,-1 3-1,2-1-1,3 1-3,-3 2 0,2 1-6,-1 3-1,1 0-1,-2 3-1,1 0 0,2 3-3,-2 1 2,2 0 1,0 3-1,5 2-1,-2 3 1,4 2 0,-4 3 0,2 1 4,-4 2 0,0-1 1,-1 5-5,-1-3-12,-1 3-13,2 0-30,-4-2-37,-2 2-48,0-1 13,-3 3-197,1-2-80,-1 0 32,-1 0-153,0-8 42,2 1 36,2 0-347</inkml:trace>
          <inkml:trace contextRef="#ctx0" brushRef="#br0" timeOffset="231268.5658">18008 12607 1543,'3'-6'255,"-3"2"-23,0 1-14,-4 3-5,2 1-30,-3 3-11,-1 6-19,-4 5-7,-4 3-10,-17 33-8,13-16-10,-2 1-14,2 0-7,0 2-9,-1-1-11,1 1-5,-1 3-7,2-2-3,-3 1-4,5 4-5,-4-5-5,2 1-5,1-2 1,11-23-15,-3 6-32,-2 3-40,2-1-46,1-2 8,-2 0-126,5-1-77,-2-3-39,6-2 27,0-7-211,0 2 36,5-5-392</inkml:trace>
          <inkml:trace contextRef="#ctx0" brushRef="#br0" timeOffset="231783.1538">18155 12914 1613,'0'-10'331,"-1"2"-43,-5-1-35,4 5-28,-4-1-26,-3 2-16,2 0-20,-1 3-20,-6 0-11,-4 6-11,4-1-14,-2 1-11,2 3-9,0 0-9,3 3-11,0 0-2,2 0-7,2 2-9,3-2-8,0-1-12,4 1-8,0-3-15,0 1-10,0-2-4,4-1-4,-3 0 4,2-1-5,-1-1 1,3-1-1,2-1 8,-2 0-21,2-3-3,0 0 2,-2-1 4,2-1 0,3-5 0,1-1 6,-1-2 5,0 0 15,-2 1 12,2-3 9,0 2 4,-3 2 11,0-4 4,-3 8-1,0-3-7,1 0-5,-4 1-11,5 4-7,-3-3-2,-2 3-3,0 1-2,2 1-1,-1 0 3,-1 1-4,-1 2-2,1 1 1,-1 2 3,0 3-2,0-2-1,0 7 2,-2 3-3,-3 2 0,4 3 1,-3 2 1,-2 1 0,6-2-2,-3 2 2,-2-2 0,3-2 1,2 1-1,2-1 3,2-1 0,-3-2-1,2-1 5,4-1 2,0-1 3,3-3-1,-2-2-3,2-2 5,0-2 0,0-1-4,0-4 4,-2-1-4,2 0-12,1-3-8,3-5-4,3-1-7,-6-3-12,3-3-10,-2-3-2,-4-2-13,-1-1 5,-1 2-29,-6-3-10,-2-2-15,-5 3 10,2-2-34,-7 3 4,0 0-20,0 4-31,0 1-27,-2 4-28,1 0-19,2 5-98,1-1 26,-3 4-555</inkml:trace>
          <inkml:trace contextRef="#ctx0" brushRef="#br0" timeOffset="232173.7512">18881 12382 1483,'-3'-6'227,"3"4"-31,0-2-24,0 2-18,3 2-8,0 2-8,-2 2-10,9 5 0,0 4-3,0 5-2,22 34 1,-16-16-2,2 3-11,-1-1-2,0 4-9,1 0-6,-4 1-8,-3 0-5,-2 2-5,-1-3-1,-8-21 3,0 46-10,-6-18-6,-5 0-5,0 0-3,-4-4-5,-1 0-4,-4 0 2,-5-4-7,3-3-20,-4-2-13,-2-1-20,-3-5-31,2-3-14,-1-2-23,0-2 6,18-13-122,-6 2-30,0 0-22,-2-1-53,2-2 25,2-2-231,1-2 41,4-3-389</inkml:trace>
        </inkml:traceGroup>
        <inkml:traceGroup>
          <inkml:annotationXML>
            <emma:emma xmlns:emma="http://www.w3.org/2003/04/emma" version="1.0">
              <emma:interpretation id="{B9BC8E4D-2A2C-4410-BEEF-92F8B21909A9}" emma:medium="tactile" emma:mode="ink">
                <msink:context xmlns:msink="http://schemas.microsoft.com/ink/2010/main" type="inkWord" rotatedBoundingBox="29524,15417 31645,15412 31649,16719 29527,16724"/>
              </emma:interpretation>
              <emma:one-of disjunction-type="recognition" id="oneOf42">
                <emma:interpretation id="interp210" emma:lang="en-US" emma:confidence="0.5">
                  <emma:literal>50</emma:literal>
                </emma:interpretation>
                <emma:interpretation id="interp211" emma:lang="en-US" emma:confidence="0">
                  <emma:literal>500</emma:literal>
                </emma:interpretation>
                <emma:interpretation id="interp212" emma:lang="en-US" emma:confidence="0">
                  <emma:literal>580</emma:literal>
                </emma:interpretation>
                <emma:interpretation id="interp213" emma:lang="en-US" emma:confidence="0">
                  <emma:literal>-s☺</emma:literal>
                </emma:interpretation>
                <emma:interpretation id="interp214" emma:lang="en-US" emma:confidence="0">
                  <emma:literal>-s☹</emma:literal>
                </emma:interpretation>
              </emma:one-of>
            </emma:emma>
          </inkml:annotationXML>
          <inkml:trace contextRef="#ctx0" brushRef="#br0" timeOffset="234142.3862">22539 12894 1874,'-14'-7'366,"1"0"-39,3-1-34,2 3-28,1 2-27,0-1-38,4 2-12,2 0-20,1-1-20,1-1-16,8 3-15,2-2-13,8 0-12,7 1-6,2 2-8,3-4-9,52 2-13,-29 2-2,0-1-9,0-1-14,3 2-6,-5 0-12,-1 0-6,-31 0-7,10 0-10,5-1-9,0 1-11,-3 0-13,3 0-30,-4 0-24,0 0-37,-3 0 13,-1 0-144,-2 1-44,-4-1-103,-1 2 32,-2-2-130,-7 0 43,5 0-417</inkml:trace>
          <inkml:trace contextRef="#ctx0" brushRef="#br0" timeOffset="235251.648">24131 12020 1440,'-66'4'275,"0"6"-43,-1 5-18,2 7-15,-4 5-26,2 4-18,0 9-13,-5 8-20,6 3-11,6 0-13,5 4-8,7-1-7,3 0-2,9-1-8,2 3-5,7-1-3,2-3-5,5-1-3,11 5 6,0 3-5,6-3 1,6-4-3,4-3 3,4-3 3,5-3 4,3-3 0,10-4-3,0-5-3,8-3 1,9-3-5,3-5-2,6-6-3,2-2-5,4-3-9,2-6 5,1-5-5,0-2-3,0-5-9,2-5-4,-1-5-10,2-10-17,1-5-16,-2-5-8,-3-4-4,-4-6-5,-3-4 1,-1 0 8,-8-5-2,-7-4 5,-4 4 4,-5-3 10,-7-5 13,-11 0 1,-4 4 4,-6 0-1,-7 3-3,-7 5-6,-5 1-1,-9 4-6,-4 4-14,-6 5-12,-15 4-31,-4 8-50,-8 7 10,-3 7-101,-2 4-33,-2 10-36,-4 8-91,-1-3 32,3 4-145,4 2 39,-3 4-327</inkml:trace>
          <inkml:trace contextRef="#ctx0" brushRef="#br0" timeOffset="234845.4287">24332 12416 1384,'7'-5'259,"-4"0"-31,2 2-27,-3-1-24,-1 1-19,-1 1-13,-1 1-15,-3 1-13,-3 0-9,0 0-13,-10 0 4,-3 1-21,-1 1-8,-4 1-4,-1 1 1,-2-1-3,0 0-7,-1 2-12,1-2 0,0 1-10,-1-1 3,4 1-3,3-1 1,-2-2-5,4 2-1,2 0-2,4-2-1,0 2-1,4-2-4,0-1 2,2 0-7,4 1-5,-2 1-1,-1-2-3,3 2-2,-2-1-3,3 2 2,1 0 1,-4 1-1,5 1 1,-1 1-2,-1 0 0,-1 0 0,3 2-1,-2 1 2,0-1-1,0 5-1,0 2 1,-1 3 0,1 0 0,1 1 7,-5-2-9,4 0 2,-3-2 1,5-2 1,-2-2-3,-1-1-1,2 0 9,0-2-11,0-1 4,-1 0 4,3-2 5,-1-1 16,1 0 7,0-1 2,0-1-7,0 1 4,0-1-14,4-2-3,-1 0-1,1 0-4,3 0-2,9-2 7,-4-3-10,7 2-4,0-1 2,2-2-4,2 3 0,-4-3-1,2 3-2,-1 0-1,4 0 0,-3 3-3,0 0-1,0 3 0,2 0-2,-5 0-3,1 6 2,-3-1 0,1 4 4,-2 1-9,-4 0 3,1 3 1,-4 4 4,-1 0 6,-4 0-3,-2-1 8,-1 1 1,-1 1 4,-7-1 1,2 1 2,-7-4-2,2 0 2,-7 3-1,0-4 0,-2-1-2,-1 0-5,-3-2-8,3-1-5,-2-2-3,-2-2-9,4 0-11,1-3-6,1 0-12,1-2-43,2-1 8,5-2-127,1 0-30,3-2-26,0 0-47,4-1 29,3-1-207,6-5 33,4-2-334</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8:04:20.19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3AF8BC2-341D-488A-AAC5-B0379F4027F7}" emma:medium="tactile" emma:mode="ink">
          <msink:context xmlns:msink="http://schemas.microsoft.com/ink/2010/main" type="writingRegion" rotatedBoundingBox="5929,2511 29278,2024 29614,18128 6265,18615"/>
        </emma:interpretation>
      </emma:emma>
    </inkml:annotationXML>
    <inkml:traceGroup>
      <inkml:annotationXML>
        <emma:emma xmlns:emma="http://www.w3.org/2003/04/emma" version="1.0">
          <emma:interpretation id="{BD44C301-0D31-4D99-8269-8AA85C1B3A3D}" emma:medium="tactile" emma:mode="ink">
            <msink:context xmlns:msink="http://schemas.microsoft.com/ink/2010/main" type="paragraph" rotatedBoundingBox="5873,2693 13334,2203 13424,3579 5963,4069" alignmentLevel="1"/>
          </emma:interpretation>
        </emma:emma>
      </inkml:annotationXML>
      <inkml:traceGroup>
        <inkml:annotationXML>
          <emma:emma xmlns:emma="http://www.w3.org/2003/04/emma" version="1.0">
            <emma:interpretation id="{FD1A37B2-8523-448E-8DBB-BEFF83170645}" emma:medium="tactile" emma:mode="ink">
              <msink:context xmlns:msink="http://schemas.microsoft.com/ink/2010/main" type="line" rotatedBoundingBox="5873,2693 13334,2203 13424,3579 5963,4069"/>
            </emma:interpretation>
          </emma:emma>
        </inkml:annotationXML>
        <inkml:traceGroup>
          <inkml:annotationXML>
            <emma:emma xmlns:emma="http://www.w3.org/2003/04/emma" version="1.0">
              <emma:interpretation id="{C4D6BE7D-7D43-493F-9E02-9F4F53EB38A7}" emma:medium="tactile" emma:mode="ink">
                <msink:context xmlns:msink="http://schemas.microsoft.com/ink/2010/main" type="inkWord" rotatedBoundingBox="5873,2693 7786,2568 7876,3943 5963,4069"/>
              </emma:interpretation>
              <emma:one-of disjunction-type="recognition" id="oneOf0">
                <emma:interpretation id="interp0" emma:lang="en-US" emma:confidence="0.5">
                  <emma:literal>palter</emma:literal>
                </emma:interpretation>
                <emma:interpretation id="interp1" emma:lang="en-US" emma:confidence="0">
                  <emma:literal>palate</emma:literal>
                </emma:interpretation>
                <emma:interpretation id="interp2" emma:lang="en-US" emma:confidence="0">
                  <emma:literal>palette</emma:literal>
                </emma:interpretation>
                <emma:interpretation id="interp3" emma:lang="en-US" emma:confidence="0">
                  <emma:literal>palitai</emma:literal>
                </emma:interpretation>
                <emma:interpretation id="interp4" emma:lang="en-US" emma:confidence="0">
                  <emma:literal>palettes</emma:literal>
                </emma:interpretation>
              </emma:one-of>
            </emma:emma>
          </inkml:annotationXML>
          <inkml:trace contextRef="#ctx0" brushRef="#br0">543 578 1545,'0'-3'303,"-1"0"-32,-4 1-31,0 2-22,-1 0-28,-2 0-17,-2 3-14,-4 2-23,0 1-7,-2 3-20,4 0-12,-4 0-9,4 2-10,2 0-6,-3 0-9,6 1-8,0 1-6,4-1-9,-1-3-6,1 2-9,3-3-7,0 0-7,3 2-9,-1-4 4,2 1-26,0-1-15,0 1-5,2-3-3,-1 0 7,4-1-3,-4-1 10,2-2 4,0 0 5,0 0 17,-1-2-12,1-2-1,2-3 7,-1-3 23,2-1 13,-2-2 24,-2-2-9,1 1 4,-3 3 10,2-1 7,-1 1 3,-3 1 5,1 2-2,-1 1-2,1 1-9,-1-1-15,0 2 1,1 0-11,0 1-7,-3 0-9,1 0-6,2 1 6,-1 1-3,2 2-2,-3 0 1,2 0-8,3 4-5,-2-2-17,0 3-20,3 4-24,6 0-32,-3 0-36,1 3 13,4-1-106,-4 2-28,3 0-26,2-1 25,1 1-252,-2-2 29,2-3 30,-1 0-327</inkml:trace>
          <inkml:trace contextRef="#ctx0" brushRef="#br0" timeOffset="953.201">869 445 1468,'-2'-5'202,"4"3"-23,1-4-10,2 2-28,5-1-19,8 0-10,0 0-14,2-3-6,4 3-11,3 1-2,2-2-6,47-6-4,-30 4-8,-1 2-7,2 0-17,-1-2-17,-28 6-19,7-1-9,4-2 2,0 0-5,-1-1-4,0 0 1,-3 1 2,1 0 12,-7 0 9,1 0 0,-3 1 5,-2-2 5,-1 1 15,-4 1 21,-1-1 17,-4-1 6,1 2-1,-2 0 13,0-4 1,-4 2 4,0 1 5,0 0 1,0-2 9,0 2-9,0 0-9,-1 0-11,-2 2-12,0-2-12,0 2-13,3 0-5,-4 1-6,0 2-3,3 0-6,-5 0-2,2 3-2,1 0-2,-1 2-2,2 0-2,-2 2-2,3-1-5,1 4 1,0-2 2,0 7-5,1 2 2,5 1-4,1 0 1,0 0-10,3-2-4,2-1-8,0 2-18,4-2-19,3-1-25,0-3-37,0 3 10,0-6-88,2 1-10,0-3-27,-1-1-14,-2-1-13,-2-2-17,2-2-52,0-4 25,-4-3-614</inkml:trace>
          <inkml:trace contextRef="#ctx0" brushRef="#br0" timeOffset="249.9815">905 261 1831,'4'-12'300,"-2"0"-45,1 2-44,-3 3-19,0 3-20,1 0-11,0 3-12,1 2-15,-1 3 1,1 0-24,0 3-7,1 7-10,0 4-10,1 3-5,1 2-6,-1 3-10,-3 3-4,3 0-4,-2-1-3,1 2-5,-1-2-4,1 1-7,1 0-17,-2-2-28,2 2-57,0-2-43,-2-1 10,2-1-112,1-1-33,0-1-34,0-2-56,2-1 28,-2-2-164,0-5 34,-1-2-367</inkml:trace>
          <inkml:trace contextRef="#ctx0" brushRef="#br0" timeOffset="499.9928">1133 329 1717,'3'-18'347,"-2"2"-49,3 3-36,-4 3-38,2 0-33,0 3-17,0 2-13,2 2-14,-4 3-11,4 0-12,0 3-11,3 6-11,0 3-10,2 1-7,-1 5-10,1-1 1,-1 5-12,2 0-6,-2 0-11,-2 1-14,2 4-43,-1-1-29,2-1-33,-4 2-45,2-4 11,-1-1-118,0 4-35,-2-5-40,-1 0-87,0-1 33,-3-3-104,0-4 32,0-3-334</inkml:trace>
          <inkml:trace contextRef="#ctx0" brushRef="#br0" timeOffset="-437.5019">148 23 236,'2'-5'270,"-1"0"-44,-1 0-33,2 3-37,-2-2-27,0 1-10,0 1-1,0 2-15,0 0 0,-3 3 6,1 3 13,0 6-14,-1 8-6,-1 4 9,-1 6-6,-3 59 1,2-26 13,1-2-25,2 7-5,-3-3-9,2 2-7,-6-6-7,5 4-4,-2-2-6,0-4-9,0-4-3,0 6-2,1-6-4,2-2 2,2-5-5,0-2 0,-3-26 4,3 8-13,-1 2-3,-2-1 2,3 3-2,0-4-3,1-2-3,-2 0 1,0-6 0,3-2 11,-1-1 4,1-4 4,-2-3 4,0-1-11,0-3-22,1-3-6,-1-1-15,2-2-14,-1-5-4,0-1 21,-2-9-29,0-2 2,3-6 7,0-5-2,-1 0-2,1-4 3,0-1 1,2-1 7,5-52-2,0 36 3,2 3 1,-2 0-4,0 2 4,3 0 5,0 0 13,-2 4 5,2-1 7,4 4 4,-13 21 1,19-36-9,-14 37 1,6-4-6,-2-1-3,4 1-3,2 0 0,0 2-5,0 1 0,1 4-1,-1 4 2,1 1 10,2 4 7,-4 4 7,0 4 5,2 2 3,-5 2 5,-1 4 3,-3 3-6,1 0 10,-4 2-3,-2 1 1,-6 2-6,0 4 3,-4-1-2,2-1-1,-6 0 4,-3 1-3,1 0-6,-5-1 3,2-1-4,-2-4-4,0 3-12,-1-2-17,4 0-19,-3-2-15,0-3-11,2-1 4,1-4-38,-1 4-41,5-6-45,1-1-32,2-1-28,1-3-133,4-1 29,1-3-499</inkml:trace>
          <inkml:trace contextRef="#ctx0" brushRef="#br0" timeOffset="7765.2486">991 737 827,'3'-2'130,"-2"2"-10,1-2-8,0 1-13,-2 1-6,0 0-7,0-2-5,2 2-5,-2-2-11,0 2-6,1 0-9,1 0-8,-2 0-3,1 0-3,-1-1-3,0 1-4,0 0-5,0 0-3,0 0 3,0 0-5,3 0-4,-2 0-1,-1 0 3,0 0-1,0-4 3,0 4-5,0 0 3,0 0-6,0-1 8,0 1-4,0 0-4,0 0-2,0 0 2,0 0 2,0 0-5,0 0-4,0 0 5,0 0-2,0 0-3,0 0 7,0 0-4,0 0-1,0 0-5,0 0 5,2 0 23,-2 0-3,0 0 14,0 0 0,0 0 5,0 5-4,0-2 16,0 0 1,0 2-6,1-1 3,-1 0-3,0 3-3,0-3 2,0 2 5,0-1-15,1 2-2,-1-1-2,2 0-2,-2 2-4,0-2 0,3 1-8,-3-1 4,1 1-5,-1 0 4,0-1-2,1-1-6,1 2 2,-2-2-5,1-1 4,1 1 4,0 1 15,-2-2-12,2 0 1,1 0 1,-1 0 6,1 1 1,0-2-2,0 0-2,1-1 7,0 1-2,0-1 0,1-1-6,-3-1-16,4 0-18,1 0-23,-5 0-36,6 0 7,-4 0-100,2 0-42,-2-1-38,0-1-160,0 2 31,-2-2-92,2 1-349</inkml:trace>
          <inkml:trace contextRef="#ctx0" brushRef="#br0" timeOffset="3859.2359">967 122 465,'-4'-4'68,"2"3"-10,2-1 2,-4-1 3,3 2-5,-1-3 8,1 2 1,0 1 9,1-1 7,0 0 14,-3 1-4,1 0 3,1-1 4,1 0 10,0 0 29,-1 1-20,-1-1-15,2 0 20,0 0-3,0 1 1,-4 1-8,3-2-10,1 1-5,-2 1-9,2-1 4,-1-2-11,1 3-2,-2-1 0,2 1-5,-2-2-3,2 2-2,-2-1-2,1-1-8,1 2-7,-2-1-1,2 1-6,0 0-5,-1-3-5,1 3-3,-2 0 1,2 0-4,0-1-3,0 1-4,-2 0 8,2 0-17,0 0-1,0 0-7,0 0-1,0 0 11,0 0-12,0 0-4,0 1 0,0 2 4,0-2-17,0 4 10,0 0 3,2 1 2,-2 1 3,2 1 1,-2 2-1,3 5-2,0 1-1,1 4 5,-1 0-3,2 2 4,-5-3 0,2 1-3,0 1 5,3-4-4,-5 1 0,2-1 0,1-1 0,1-1 6,-4-4-3,2 0 2,-1 0-2,1-3-17,-2 0-23,1 0-28,-1-2 4,4-2-94,-4 3-41,0-2-36,2-2-15,0 2-88,-2-2 31,2-3-155,2 0-384</inkml:trace>
          <inkml:trace contextRef="#ctx0" brushRef="#br0" timeOffset="2890.5518">1150 66 1007,'0'-4'202,"0"1"-26,-3 2 32,3-3-22,0 3-15,0-1 4,-2 0-7,2-1-8,0 1-6,-2 1-4,2-1-4,0 1-10,-2-1-6,2 0-10,0 1-10,0-1-6,0 2-16,0-1-8,0-1-9,-3 0-9,3 2-8,0-2-6,0 2-12,0 0 3,-1-1-17,1 1-2,0 0-6,0 0-2,0 0 0,0 0-2,0 0 2,0 1-11,0 3-2,0 1-1,0 0-2,0-1 4,0 3-1,1 0 0,2 1 0,-3 0 0,2 0 2,0 6 1,3 1-4,-4 1 4,3 2 3,-2-2 2,0 2 3,0-3 0,1 2 0,-2-2-2,-1 0 2,1-2 0,2 4-1,0-3 0,0 1 0,1-1 0,-4 1 9,1-3-14,2-1 3,-1 0-2,2-1 2,-4-2-2,0-2 5,1 3 2,1-3-5,-1-1-23,0 2-21,2-3-33,-1 2-45,-2 0 14,1-1-119,1 0-47,-1 0-52,-1 0 27,1 0-183,-1-2 37,0 0-364</inkml:trace>
          <inkml:trace contextRef="#ctx0" brushRef="#br0" timeOffset="6765.3495">1255 534 870,'0'-3'143,"0"1"-14,0 2 3,0 0-12,0-1-7,0 1-8,0 0-12,0 0 0,0 0-17,0 0-2,0 0-5,0 0-13,0 0 1,0-2-9,-4 2-4,4 0-4,0 0 5,0 0 3,0 0-15,0 2-1,0-1 3,0 1-2,0-1 5,0 1-3,0 1-4,0 0 9,0 3 1,0-1 8,2 1-5,-2-1-3,2 2 6,-2 1-4,0-1-9,0 0 6,1-1-3,-1 4-1,3-3-3,-3 2 1,1 1-4,2 3-2,-3 2-1,2-2 0,-1-1-1,0-1-1,1 1-2,-1-2-4,2-2-1,-1 0 2,-1 0 1,0-1 8,2 0-12,0 0 2,-2 0 2,2-1 2,-1 0-2,2-2 4,-4 2 5,4-3 11,0 2 3,2-2-6,-1-1 5,1 2-7,1-3 0,0-1-16,0 0-21,3 0-20,1-3-26,3 1-29,0-2 9,0-2-114,-1 1-40,-3 0-50,0 0 27,-8 1-221,1 0 16,-3 2-326</inkml:trace>
        </inkml:traceGroup>
        <inkml:traceGroup>
          <inkml:annotationXML>
            <emma:emma xmlns:emma="http://www.w3.org/2003/04/emma" version="1.0">
              <emma:interpretation id="{0EB6CE01-423A-4E53-ACC3-9C77ED471810}" emma:medium="tactile" emma:mode="ink">
                <msink:context xmlns:msink="http://schemas.microsoft.com/ink/2010/main" type="inkWord" rotatedBoundingBox="7877,2925 8814,2863 8841,3271 7904,3332"/>
              </emma:interpretation>
              <emma:one-of disjunction-type="recognition" id="oneOf1">
                <emma:interpretation id="interp5" emma:lang="en-US" emma:confidence="0.5">
                  <emma:literal>on</emma:literal>
                </emma:interpretation>
                <emma:interpretation id="interp6" emma:lang="en-US" emma:confidence="0">
                  <emma:literal>rn</emma:literal>
                </emma:interpretation>
                <emma:interpretation id="interp7" emma:lang="en-US" emma:confidence="0">
                  <emma:literal>in</emma:literal>
                </emma:interpretation>
                <emma:interpretation id="interp8" emma:lang="en-US" emma:confidence="0">
                  <emma:literal>an</emma:literal>
                </emma:interpretation>
                <emma:interpretation id="interp9" emma:lang="en-US" emma:confidence="0">
                  <emma:literal>run</emma:literal>
                </emma:interpretation>
              </emma:one-of>
            </emma:emma>
          </inkml:annotationXML>
          <inkml:trace contextRef="#ctx0" brushRef="#br0" timeOffset="1281.2946">1926 374 876,'1'-11'193,"2"0"-26,-1 2 90,0-1 5,-2 2-4,0 0-13,2-1-18,-1 1-24,1 1-16,-2 1-35,1-1-25,0 0-15,2 3-17,-1 0-12,2 1-8,0 2-11,0 1-5,2 0-8,0 0-3,3 4-3,5 2-1,-1 2-3,1 1-3,0 3-5,0 1-2,-3 2-1,2 0-6,-2 1 2,2 3-3,-5-4 2,-1 5-5,0-5-6,0 2-3,-1-1-6,-3 1-3,-2-4-4,-1 1 13,-1-5-10,1 1 6,-4 0-1,-1-4 12,1 1-1,0 0 4,-2-3-3,2 0-1,-1 0 9,-1-4 2,0 0 3,-1 0 0,2-2-7,0-2-5,1-1-1,3 1-2,-3-3-9,2-1-5,4-6-7,2-2-13,4-2-5,2-2-10,0 1-28,3-2-19,2 4-23,0-1 12,2 1-82,3 2-31,0 2-28,2 0-28,-1 1 20,0 0-241,0 3 34,-1-2-399</inkml:trace>
          <inkml:trace contextRef="#ctx0" brushRef="#br0" timeOffset="1734.3639">2460 212 1701,'-3'-1'255,"3"-1"-25,0 2-13,0 0-24,3 0-23,1 2-14,-3 1-12,3 0-19,1 3-6,2 3-4,1 5-10,2-1-13,-2 1-4,2 3-11,-1 1-6,-2-1-6,0 1-6,-2-2-4,1 3-6,-2-4-7,0 3-2,-1-6-6,0 3-7,0-4-9,-2 0-7,-1-3 0,0 0-2,0-1 9,0-2 10,0-1 4,0 2-1,-1-3-2,1-2-8,0 2-6,-3-3 0,1 0 0,0-3 9,2 2-12,-2-2 4,2-3 1,-4 0 5,4-2-14,0 0 2,0-2-3,0-4 7,4-4 6,-4 1 0,4-4 3,1 4-2,-3-1-3,3 2 2,2 0-3,-2 1-7,1 2-1,2 2-1,-1 2 4,2 1-13,1 3 3,-2 0-3,2 3-1,0 1-4,-2 1 4,6 3 1,2 2-1,0 2-1,0 3 0,-1-1-2,2 6-14,-4 0-8,2 3-10,-3 1-18,-3-1-22,3 2-16,-3 0-35,1 1 13,-3 0-102,2-1-32,-4 1-43,1 0 26,-2-1-246,-1-2 38,1 0 31,2-1-321</inkml:trace>
        </inkml:traceGroup>
        <inkml:traceGroup>
          <inkml:annotationXML>
            <emma:emma xmlns:emma="http://www.w3.org/2003/04/emma" version="1.0">
              <emma:interpretation id="{DF2B84F4-1C74-4335-8243-D801FF1A7C53}" emma:medium="tactile" emma:mode="ink">
                <msink:context xmlns:msink="http://schemas.microsoft.com/ink/2010/main" type="inkWord" rotatedBoundingBox="9408,2475 13335,2217 13411,3375 9484,3633"/>
              </emma:interpretation>
              <emma:one-of disjunction-type="recognition" id="oneOf2">
                <emma:interpretation id="interp10" emma:lang="en-US" emma:confidence="0.5">
                  <emma:literal>identified</emma:literal>
                </emma:interpretation>
                <emma:interpretation id="interp11" emma:lang="en-US" emma:confidence="0">
                  <emma:literal>identifier</emma:literal>
                </emma:interpretation>
                <emma:interpretation id="interp12" emma:lang="en-US" emma:confidence="0">
                  <emma:literal>identifies</emma:literal>
                </emma:interpretation>
                <emma:interpretation id="interp13" emma:lang="en-US" emma:confidence="0">
                  <emma:literal>identifiers</emma:literal>
                </emma:interpretation>
                <emma:interpretation id="interp14" emma:lang="en-US" emma:confidence="0">
                  <emma:literal>identities</emma:literal>
                </emma:interpretation>
              </emma:one-of>
            </emma:emma>
          </inkml:annotationXML>
          <inkml:trace contextRef="#ctx0" brushRef="#br0" timeOffset="8812.1104">3492 130 1746,'-2'-3'340,"2"-1"-43,-1 1-42,1 1-37,0 1-29,-2 1-23,2 0-15,0 0-7,0 0-9,0 0-11,0 3-6,0 0-4,0 4-12,0 0 0,0 8-9,0 0-10,0 3-7,0 3-7,0-1-5,0 1-9,0 1-4,0-3-5,0 1-1,2-3-4,-2 3-2,1-1-4,3-1 0,-2-1 0,1-3-6,2-3 0,-3 3-4,0-6-10,4 1-19,0 0-23,2 2-29,0-5-68,2-1-56,0 0 17,0-4-162,0 1-101,-2-2 36,1-2-121,-4 0 43,5-7 37,-4 0-384</inkml:trace>
          <inkml:trace contextRef="#ctx0" brushRef="#br0" timeOffset="9062.1313">3476-142 1890,'-6'-10'389,"4"2"-48,0 1-41,-2-1-33,3 2-29,-2 2-30,1 1-25,0-1-21,0-1-19,2 2-28,-1 2-31,1-1-35,0 0-11,0 1-15,0 1-54,0 0-30,-2 0-49,2 0 10,0 3-101,2 0-49,-1 0-36,1 4-76,0-2 32,0 2-139,1 0 39,-2-1-324</inkml:trace>
          <inkml:trace contextRef="#ctx0" brushRef="#br0" timeOffset="10437.015">4029 267 1238,'2'-5'276,"-2"0"-23,0 2-12,-2-2-27,-2 0-28,3 2-16,-5-3-19,2 3-10,-2 0-15,1 1-12,-2-1-9,0 2-11,0 1-8,-3 0-10,-3 0-7,-1 3-7,-1 2-5,-2-1-8,1 2-4,2-1-3,0 0-4,2 3 6,0 0 11,3 0-19,-1 2-3,4 0-4,-1 0 10,1-2-14,5 0-2,-3 0-2,2 2-1,2-3-2,0 2-1,3 2-2,1 1 4,2-3-17,3 3-8,3 0-4,-1-3-11,3 1-7,3-2-4,-1 0-5,2-2 2,2-1-9,-2-2-3,-1-2 5,1-1-2,0-3-4,-1-3-3,-1-2-2,-2-2-3,0-4-15,-3-2 8,0-3-7,-4-2 9,2 0 7,-5-4 4,1 0 5,-2 1 41,-1-4 17,-1 1 14,-1-1 19,0 0 20,0 2 5,-3-1 5,0 3 8,3-1 6,-5 2 9,2 2 1,2-1 8,-4 4 8,3-1-7,-1 7-3,0-2-19,1 5-8,1-1-13,-2 3-11,2-1-11,1 4-10,0 0-3,0 2-10,0 2 2,0 2-3,-3-1-2,3 4-1,0 0-6,0 3 3,0 0 2,0 7-8,0 4-1,3 2 1,-2 2-3,3 2 2,1 1 0,-1 0 0,3 3-1,1-3 3,-2 2-2,2-2 1,2 1 0,1-3 0,1 0 2,0 0-5,2 0 2,2-4-3,-1 1-4,4-3-9,0 0-1,-1-4-13,2 0-7,0-3-5,2-2-2,2-1 0,-1-2-5,2-6 5,-3 0-3,2-4-2,0-3 0,0 0-2,-2-5-2,-1 0 2,2-3 6,-5-2 7,-2-1 6,-2 0 28,0-2 17,-3 2 7,-3 0 13,-1 1 3,-1 3 4,-5 0 9,2 3 5,-3 1 9,0 0-6,0 2-2,-1 1-9,-1 1-9,1-1-4,-3 2-10,1 0-7,0-1 1,-1 4-6,0 1 0,-2 1-4,2 0-5,-5 0 0,4 1-3,-1 1 3,-2 4-2,-2 3-1,0 0-1,2 3-4,1-1-1,1 1 0,0 0 0,2-3-5,1 3 1,2-2-4,1 5-1,1 0-2,2-2-5,1 3-4,5 0-4,-4-4-10,4-1-9,1 3-11,4-4-9,-4-1-3,2-1-11,4-1-5,-1-2-4,1-2-7,-1 0-4,-4-3-14,3-3-4,0 0 0,0-5 6,-1 0 9,-2-3 8,-1-4 5,0-3 6,-3 1 12,0-1 8,0 1 36,-1 1 19,-2 0 22,-1-1 17,-1 2 13,1 2 17,-1 2 10,-1 0 14,2 2-5,-3 0-1,0 1-11,1 1-9,1 2-13,-1 1-11,0-2-11,1 1-4,1 2-2,-3 0-3,4 3-5,1 0 1,-2 0 1,2 3-3,0 0-4,4 5 0,0 1 5,1 3-2,0 1-3,1 3 2,-1 1 1,0 1-2,0 2 0,-2 1-1,2 1-10,-2-2-10,1 2-8,-4-3-7,1 1-20,0-2-10,-2 0-9,-3-4-6,4 2-7,-4-5 28,-1-3 28,0 1 14,0-3 4,0-3 11,-3 0 14,0-1 3,3-2 6,-1 0 6,0 0 4,-2-3 2,1-2 4,-3-3 2,0-5 9,0-2-8,2-3-8,2 1 0,-2 0-3,3-3-8,0-1-4,3 1 0,-2-1 3,2 0 5,0-1 6,-1 3-3,3 2 0,0 2-9,0 2-4,-3 0-4,4 4-4,0 0-7,-1 2 1,1 2-4,2 2 1,-2 0-3,2 1 1,1 2-3,3 2-1,4 2 5,-1 3 0,1 2-2,-1-2 1,-1 4-2,4 2 0,-2 1-1,-1 3-17,-1-1-16,0 1-15,-1 0-22,0-1-34,-1 2-9,-2-1 9,0-2-104,-2 2-48,-2-2-76,0-1 27,-2-3-205,0-1 43,-3-3 30,4 1-319</inkml:trace>
          <inkml:trace contextRef="#ctx0" brushRef="#br0" timeOffset="11140.141">5266 237 1514,'-4'-6'289,"1"1"-37,0-1-32,2 2-32,1 0-22,0 1-20,0 0-12,1 0-19,2-1-11,2 1-10,3 1-9,0-2-8,6 0-10,-2 1-4,2 1-7,0 0-6,1-2-5,2 2-2,3-1-9,-2 1 9,2 2-1,-2-1-16,0 0-4,2 1 0,-6 0-2,3 0-5,-1 0 13,-1 0-18,-1 0 1,-3 0-2,-1 0-1,-2 0 0,-2 0-3,2 0 1,-2 0-6,1 0 0,-3 0 0,2 1-3,-2-1-3,-1 1-2,2 1 3,-2 0 10,1-1-8,0 2 0,1 0 4,-1 1-2,1 1 6,0 3 4,0 2 2,1 0-2,-2 0 0,5 3-1,-5-2 1,-1 4 2,5-3-1,-2 2-2,1 1 4,-2-2 2,4 1 0,-2-1-4,1 0-17,1 1-20,0-5-29,-2 2-46,5-2 11,-1 0-141,-1-5-33,-2-1-43,2 1 29,-2-4-202,-2 0 31,-2-2-329</inkml:trace>
          <inkml:trace contextRef="#ctx0" brushRef="#br0" timeOffset="10749.4913">5372-62 1798,'4'-11'324,"-4"3"-44,0 0-43,0 1-24,0 4-33,0-1-17,0 4-15,1 0-9,2 4-11,-2-2-13,1 4-11,1 1-6,1 6-9,0 5-10,-1 2-6,4 3-5,-4 2 3,4 1-16,-3 4-3,0 1-2,0 0-6,-1 2-3,1-3-14,1 0-20,-1 1-24,0-1-34,-1-3-38,0 0-41,-1-1 10,1 0-156,1-5-33,-1 0-59,-3-4 29,0-3-130,0-2 33,0-4-391</inkml:trace>
          <inkml:trace contextRef="#ctx0" brushRef="#br0" timeOffset="11327.6262">5770 125 1850,'-11'-14'384,"1"-1"-38,0 1-38,3 3-26,0 0-33,2 4-29,1 0-33,-2 1-18,3 1-33,-1 0-44,3 1-42,-1 1-39,-1 1-13,3 1-10,-2-1-49,2 2-52,0 0 12,0 0-104,4 2-80,-1-2-61,-2 1 32,3 1-159,-1 1 37,3-1-375</inkml:trace>
          <inkml:trace contextRef="#ctx0" brushRef="#br0" timeOffset="12280.6806">6151-185 1751,'0'-5'306,"0"-2"-43,-4 3-39,1-1-27,1 2-21,1 0-18,-3 3-6,0 0-22,-1 3-13,1 0-7,-3 6-6,0 6-8,0 2-4,-3 1-8,2 2-6,2 3-4,-1 0-4,2 2-10,0 1-4,3 1-9,2 2-2,0 3 1,1 2-7,0-1-2,9 47-2,-3-38-3,-4-22-1,3 4 0,-1 6-4,0 1-4,2 1-2,1 1-1,-4-1-3,3 0-10,0 0-15,-1-2-8,-1-1-5,0-4-5,-1 3-1,-3-5-15,2 0 0,-1-5-9,-1-2-15,-1-1-3,0-2 12,0-3 14,0 0 12,-1-6-2,-1 3-4,-2 0 4,0-3-15,1-1-11,0-1-1,-3-1 2,2-1-6,-3 0 0,0-3 2,-1-3 7,-2-2-42,2 1-8,-2-5 8,0-1-1,0-3-1,2-3 2,-1 0 8,4-1 2,-1-3 11,0-1 9,1-3 4,-1 0 24,2 1 24,1 0 21,-1 0 15,2 2 0,0-1 2,2 2-1,0 0 2,2 0 3,4 3-3,-2 0 4,2 1-2,2 1-2,2-1 1,-4 4 3,4-1-7,2 2 10,-2 2-15,1-2 4,1 3 1,0 0-8,1 2 2,-2-2-5,0 5 6,-1 0-6,-1 1-3,0 2 8,-2-1-8,2 1 0,-2 0 1,0 1-4,1 0 4,-1 2 1,2-1-3,-4-1-1,2 1-2,0 1 2,2 0-1,-5 0-3,2 0 4,-2-2-3,0 2 11,0-1 5,2 1 13,-5-2 1,2 2 9,-2 0 12,4-2 13,-4 2 7,2 0 5,-2-2 3,1 2 2,1-1-5,-2 1-2,0-2-9,1 2-4,-1 0-4,-1 0-6,3-2-5,-2 2-5,-1 0-5,2-1-1,-1 1-6,1 0 0,-2 0-3,4 0-1,-4 0-2,0-1 1,1 1 0,-1 0-5,2-2-8,-1 0 10,-1 2-12,1-2 0,-1 1-1,2-1-4,-2 2 3,0-2 4,3 2 2,-3-2 5,1 1 3,0 1 5,-1-2 0,0 1-2,0 1-2,0-1-5,0 1-2,2 0-8,-2-3-6,0 3-4,0 0-7,0 0 4,0 0-3,0 3 4,0-2-3,1 3 2,-1 2 0,2-1 2,-2 1 0,2 1-1,-2 1 2,2 0 0,-1 0 0,2 5-1,0 2 2,1 0 2,2 2 1,-5-2 0,3 0 1,1-3 1,-1 2-1,0-4 9,0-2-10,2 2-10,1 1-12,0 0-16,0-4-18,1-2-72,1 1 11,-2-4-140,0-2-56,1 0-109,1 0 34,2-2-108,0-5 38,2-3 36,-2-2-337</inkml:trace>
          <inkml:trace contextRef="#ctx0" brushRef="#br0" timeOffset="12468.1904">6435-89 1741,'-8'-10'353,"1"2"-36,3 0-41,0 3-36,1-1-25,0 2-37,1 1-39,-1-1-48,1 0-24,2 3-10,-1 1-25,1 0-31,0 0-70,0 0 6,0 1-97,1 3-34,1 0-37,-1 0-38,1-1 24,-2 3-200,4 0-399</inkml:trace>
          <inkml:trace contextRef="#ctx0" brushRef="#br0" timeOffset="13374.3534">6513 279 1590,'0'5'281,"0"-2"-33,2-2-30,2 1-19,-1-2-23,1 0-20,1 0-16,2-3-9,0 3-13,7-3-7,1-2-16,1-2-6,3 0-10,-4-3-30,3 2-21,-4-4-21,0 1-1,-1-2-6,2 3 0,-5-3-1,0 1-3,-3 2 3,-1-1 6,-1-1 17,-3 2 6,1 2 9,-1 0 12,1 0 15,-3 3 6,-4-1-11,3 0-10,1 1-6,-2 2-10,-1 0-6,3-1-5,-4 1-3,0 3-6,1 0 5,0 0 3,1 0 4,-3 3-5,1 0 3,1-1-2,1 1 2,-1 3-4,0 1-3,1-1 1,-2 1-3,3-1 4,1 7-2,1-2-1,3 3 3,-2-1-3,6 2-1,-2-2-12,5 2-13,5-2-19,-1-3-16,3 2-23,2-3-24,1 1-15,4-3 10,-1 0-66,1-2 3,2-2-21,1 0-1,-4-3 3,3-3 15,-2-2 18,-1-2 27,-3 1 34,1-2 36,-2-2 45,-3 1 2,-3-2 91,-1 0 27,-1 3 15,-3-1 19,-4 0 0,-1 0-7,-1 0-1,-1 1-2,-2 1-4,0 1-7,0 0-8,-2-2-17,-1 4-5,-1-3-11,3 2-16,-3 0-9,1 0-9,0 2-9,-1 0-7,0 1-4,-1 0-6,1 2-3,0 0-4,0 0-4,0 2 2,1 2-3,-3-1-2,2 1-3,1 3 1,0 0-3,2-1 2,-1 2 1,2 1-3,0-1-2,0 5 4,3 2 3,3 0-6,-2-1-2,3 1 0,-1 0-1,4-3-3,1 1-2,-4-3-2,1-2 2,2-1-2,-3-2-2,2-2 1,-1 0 5,-2-3-2,2 0 3,-1-1-7,0-3-3,1-2-3,2-4-11,0-3-1,-1-3-5,-2-1-3,1-3 5,-2-3-2,-4-3 2,3 0 4,-5-5 10,1 4 5,-1-4 8,0 4 15,0-3 8,-1 3 5,-4-2 10,1 1 4,0 0 7,0 2 1,0 0 5,-1 2 1,3 1-3,-4 2-6,2 3 11,0 1-7,1 1-4,-2 6-8,4 0-7,0 4-16,-1-2-6,-1 4-2,3 1 0,0 3-3,-2 1-1,2 2 3,0 2-2,0 4-4,0 6 1,0 3 2,0 6-4,4 2 1,-1 4 2,-1 1 0,13 44 2,-13-57 1,10 42 2,-3-18 0,3-2 0,0 1-13,0-3-27,2 0-60,-2 0-50,-5-23 14,3 4-185,0 4-64,1-1 33,-1-1-220,0-2 48,0-2 50,-1 0-551</inkml:trace>
        </inkml:traceGroup>
      </inkml:traceGroup>
    </inkml:traceGroup>
    <inkml:traceGroup>
      <inkml:annotationXML>
        <emma:emma xmlns:emma="http://www.w3.org/2003/04/emma" version="1.0">
          <emma:interpretation id="{1E4A05B6-262C-4D18-B7C5-DF066ACD286B}" emma:medium="tactile" emma:mode="ink">
            <msink:context xmlns:msink="http://schemas.microsoft.com/ink/2010/main" type="paragraph" rotatedBoundingBox="8968,3362 22571,2917 22614,4234 9011,4679" alignmentLevel="3"/>
          </emma:interpretation>
        </emma:emma>
      </inkml:annotationXML>
      <inkml:traceGroup>
        <inkml:annotationXML>
          <emma:emma xmlns:emma="http://www.w3.org/2003/04/emma" version="1.0">
            <emma:interpretation id="{5956F007-30D5-49F1-9455-6DEC823BF310}" emma:medium="tactile" emma:mode="ink">
              <msink:context xmlns:msink="http://schemas.microsoft.com/ink/2010/main" type="line" rotatedBoundingBox="8968,3362 22571,2917 22614,4234 9011,4679"/>
            </emma:interpretation>
          </emma:emma>
        </inkml:annotationXML>
        <inkml:traceGroup>
          <inkml:annotationXML>
            <emma:emma xmlns:emma="http://www.w3.org/2003/04/emma" version="1.0">
              <emma:interpretation id="{E755425D-47E8-4A1D-8F45-6D2BA0DF0A67}" emma:medium="tactile" emma:mode="ink">
                <msink:context xmlns:msink="http://schemas.microsoft.com/ink/2010/main" type="inkWord" rotatedBoundingBox="8968,3362 22571,2917 22614,4234 9011,4679"/>
              </emma:interpretation>
              <emma:one-of disjunction-type="recognition" id="oneOf3">
                <emma:interpretation id="interp15" emma:lang="en-US" emma:confidence="0.5">
                  <emma:literal>Ten-TCA-tic-of</emma:literal>
                </emma:interpretation>
                <emma:interpretation id="interp16" emma:lang="en-US" emma:confidence="0">
                  <emma:literal>Ten-TCA-tic-o</emma:literal>
                </emma:interpretation>
                <emma:interpretation id="interp17" emma:lang="en-US" emma:confidence="0">
                  <emma:literal>Tend-TCA-tic-o</emma:literal>
                </emma:interpretation>
                <emma:interpretation id="interp18" emma:lang="en-US" emma:confidence="0">
                  <emma:literal>Ten-TCA-tic-o☺</emma:literal>
                </emma:interpretation>
                <emma:interpretation id="interp19" emma:lang="en-US" emma:confidence="0">
                  <emma:literal>Tend-TCA-tic-o☺</emma:literal>
                </emma:interpretation>
              </emma:one-of>
            </emma:emma>
          </inkml:annotationXML>
          <inkml:trace contextRef="#ctx0" brushRef="#br0" timeOffset="16275.7539">4160 1077 1813,'1'-6'273,"-1"3"-33,-1 1-24,-2 2-16,-1 0-13,-2 3-11,-2 5-8,-3-1-10,-3 8-9,0 3-13,-3 1-10,-20 32-15,16-20-10,4 4-7,-1-4-4,10-17-12,-1 9-7,-1 1-4,5 2-3,-5 3-7,4-2-2,3 3-5,2-2-4,1 0-5,1-2-8,4 1-6,3-2-9,2-2-12,1-3-13,2 2-22,6-4-48,0-1-31,3-2-50,3-2 15,4-2-130,-6-2-38,4-2-71,0-4 29,2-3-131,-1-3 30,-1-2-409</inkml:trace>
          <inkml:trace contextRef="#ctx0" brushRef="#br0" timeOffset="16745.4977">4517 1253 1531,'-2'-15'360,"-1"0"-28,3 2-40,-1 3-37,1-1-27,-1 5-34,1 0-26,0 0-20,0 2-24,-3 0-14,3 3-14,0 1-5,0 0-12,3 1-7,-2 3-8,0 0-5,2 3-8,1 4-5,2 5-3,-2 1-5,2 0-4,-3 3-5,2 0 0,-2 2-3,1 1-2,2 0-1,-2-2-1,-1 0-6,1 1 2,-1-4 0,0-2-3,-2-1-1,2-3 0,-2-1-2,2 0 9,-3-4-4,2 1 5,-2-2 7,0-1-3,0-2-3,0 0 7,0 0-13,0-3-1,0 0 2,0 0-2,0-3-1,0 0 0,0-4-5,0 1 2,-2-3-2,2 0 0,2-4-1,-1-6-2,2 1-1,1 0-2,-3-2 4,4 2-4,-1 0 3,1 0-2,0 1 0,0 5-1,2-3-3,2 3-5,-1 1 0,1 2-2,-1 1-1,2 3 0,-5 0-2,5 3 1,-1 2-3,-1 0 3,-1 0-1,7 7 2,0 0 1,0 2 1,0 1 2,-1 4 3,-2 0-4,2 3-6,-3 1-5,-3 0-10,1 2-20,0-1-29,-2 0-28,0 0-38,-2 0 14,2 0-127,-4-1-44,1-1-41,-1-4 30,-2-2-203,0 0 43,0-5 34,1-1-336</inkml:trace>
          <inkml:trace contextRef="#ctx0" brushRef="#br0" timeOffset="17103.8847">5133 1023 1376,'1'-4'264,"2"0"-40,0 2-16,0 1-10,0 1-14,1 0-5,4 1-19,-1 5-5,4 0-3,1 2-2,2 4-12,0 5-9,-2-1-13,1 3-9,0 3-8,-1 3-9,-2 0-7,0 1-8,0 4-4,-2-1-7,1 1-8,6 44-2,-13-55-5,0 5-4,0 4-1,2 3-3,-4-1-6,0 1 7,0-2-14,-3-3-7,-1 0-19,-2-1-9,1-1-11,-4-1-17,1-1-24,-2-4-24,2 0-34,-2-1 13,-1-4-95,1-1-44,1-3-35,-1 0-100,1-4 33,2-4-123,0-1 31,1 0-358</inkml:trace>
          <inkml:trace contextRef="#ctx0" brushRef="#br0" timeOffset="15702.3032">3079 1178 1021,'-4'2'207,"-1"0"26,4-2-11,-2 1-2,2 1-10,-1-2-6,0 0-8,0 2 7,-1 0 6,2-2-20,-2 0-10,2 0-16,1 0-10,-5 0-17,4 0-11,-2 3-12,2-3-8,-2 0-13,2 0-9,-1 1-6,1-1-8,-1 0-7,1 0-4,-2 0-9,3 2-7,-1-2-1,1 0-6,-2 0-6,2 1-3,0-1-2,0 0-6,0 0-6,0 0-5,0 2-7,0 0 1,3-2 9,1 0-3,2 0-4,9 0 4,7 0-1,6 0-3,4 0 3,3-2-3,55-1 2,-35 3-3,-3-2 1,-3-2 7,-27 4-6,6 0-2,2 0-2,2 0 2,0 0-1,-2 0 3,-2 0 5,0 0-7,-6 0-6,-2 0-10,-2 0 4,-2 0-15,-5 0-7,0 0-20,-4 0-24,2 0-88,-6 0 15,-2 0-109,-1 0-17,0 0-17,-1 0-11,-2-2-71,-3 0 35,2 2-113,-5 0-416</inkml:trace>
          <inkml:trace contextRef="#ctx0" brushRef="#br0" timeOffset="15921.0501">3584 1177 1250,'-10'-2'318,"1"1"-26,0 1-32,4 0-27,-4 0-29,2 0-11,1 0-42,-1 0-12,2 1 7,-1 2 1,-1 4-1,-1 3-5,-2 2-21,2 0-9,-1 3-12,1 4-6,1-2-9,0 5-6,1 0-9,3 0-4,-5 2-7,4 1-2,-1-1-8,0 3-12,2-2-13,0 2-11,2 0-20,-2-3-25,2 1-30,1 0-49,0-2 8,0-1-140,0 2-94,0-2 29,0-2-207,4-2 45,-3-4 35,5 0-380</inkml:trace>
          <inkml:trace contextRef="#ctx0" brushRef="#br0" timeOffset="17681.9039">5777 1577 1658,'-1'5'312,"1"-1"-39,1-2-28,4-1-28,-1 1-22,3-1-20,5 1-19,7-2-12,0 0-19,5 0-11,4 0-30,-2-2-44,2 1-54,0-1 0,0 1-155,0-3-59,-1 2-66,-2 0 27,-1-2-196,-2-1 38,2 2-355</inkml:trace>
          <inkml:trace contextRef="#ctx0" brushRef="#br0" timeOffset="17478.7921">5804 1358 1956,'-3'-3'378,"0"3"-37,3-2-38,-1 2-28,1-2-25,0 2-32,0 0-30,0-1-20,1 1-17,5-2-17,-2 1-13,8-1-17,-1-1-2,7 1-13,2-2-8,1 1-9,1 0-8,1 0-13,1 1-20,-2 2-27,2-3-23,-2 2-28,-1 1-34,0 0-38,-2 0 11,0 0-223,-2 1-52,-4 1 31,-3-2-180,-2 1 49,-2-1 40,-2 0 32,-3 2-338</inkml:trace>
          <inkml:trace contextRef="#ctx0" brushRef="#br0" timeOffset="17947.5121">6658 1200 1616,'-2'-4'318,"1"1"-41,1-1-34,1 4-29,4-4-27,2-1-18,5 0-17,1 1-19,4 2-9,2-4-13,2 5-10,3-4-16,-4 3-31,4-1-32,0 2-36,1-1 3,0 1-139,1 1-36,-4 0-31,-1 0-24,0 0-27,-7-3-136,-1 3 28,-2-1-443</inkml:trace>
          <inkml:trace contextRef="#ctx0" brushRef="#br0" timeOffset="18181.8657">6939 1137 1076,'-7'0'188,"1"0"60,-2 0 1,2 2-30,0 1-9,1 0-20,-1 1-14,3 2-17,-1 1-15,0 2-7,-2 3-13,2 5-9,0-1-13,1 1-12,2-1-4,-2 4-10,0-2 9,0 4-18,3-3-4,-3 3-5,-1-1-1,0 3-7,0-1-2,-1-2 4,1 1-22,-1 0-26,0 0-31,0-1-31,1 2 7,2-3-149,-3 0-34,2-3-29,1 0-60,2-6 31,0 3-157,0-7 15,0 0-332</inkml:trace>
          <inkml:trace contextRef="#ctx0" brushRef="#br0" timeOffset="18572.4952">7667 862 1556,'0'-7'305,"-1"3"-39,-2-1-34,0 1-29,0 2-13,-1 2-9,-1 2-10,-4 5-2,-3 4-13,-2 3-4,-2 4-14,-18 31-15,15-19-10,-1 3-12,3 2-8,0 1-8,5 3-6,-4 1-8,6 2-3,5 1-1,3-25-3,-2 9-3,3 3-5,1 1-4,1 1-3,3-2-3,2 2-6,2-4-6,18 40-2,-4-37-21,5-3-21,1-4-21,4 0-13,6-4-46,3-4-49,1-3 14,2-4-179,-26-8-77,10 0 34,1-1-170,49-8 60,-38-5 29,2-2-421</inkml:trace>
          <inkml:trace contextRef="#ctx0" brushRef="#br0" timeOffset="19494.2683">8180 855 1715,'3'-3'253,"-3"2"-42,1-1-28,2 2-20,-2 0-15,1 0-14,0 2-6,1 1-9,-1 2-8,0 2 8,3 4-16,-3 2-8,1 2-7,1 2-13,-1 0-3,2 4-3,-4-6-17,3 5-2,-2-2-4,0 0-4,0 1-6,-1-3 1,1-1-2,-2-1-5,0-3-1,1 1-3,-1-3-1,0 0 1,0-1-2,0-1 3,0-1 2,0 0 7,0 0 26,0-4 9,0 2-7,0-1-8,0-1-6,0-2-12,-1 0 0,-1 0-8,2-2-6,0 1-9,0-5-5,0 2-4,2-3-4,-1-5 1,3-3 0,2-1-1,-1-4 4,2 3-9,-1-1 3,2-1-4,1 1-1,-2 2 1,3-1-6,-2 2 9,2 1-10,1 1 10,-1 2-10,0 2-2,-3 2 1,1 0 3,-1 4-5,2 0 3,-1 1 1,1 2-2,-1 2 1,3 3 2,3 2 4,-1 1 0,1 7 4,-1-3 0,-2 3 3,-3 2-4,2-1 1,0 1 2,-3 4 0,-1-1 4,-1 0-1,-1 0-3,1 1-7,-1-1-15,0-2-24,-1 2-30,-2-2-45,2-2 12,-3 1-125,3-2-90,-3-2 29,1-4-220,1 2 45,-2-2 23,0-5-383</inkml:trace>
          <inkml:trace contextRef="#ctx0" brushRef="#br0" timeOffset="19822.3837">8192 1411 1923,'-9'2'405,"0"-2"-42,4 2-39,-2-2-44,4 0-35,-1 1-35,4 1-21,0-2-16,0 1-17,1 1-17,10 1-15,5 0-5,3 0-16,7 1-4,4 1-16,3-3-9,50 2-4,-33-2-6,2 1-17,0-4 5,1-1-6,1 0-10,0 1-8,3-2-11,-3-1-14,0 0-12,-9-2-3,-26 3-4,5 0-9,1 0-12,1 0-23,-4-3-34,1 3-26,-4-2-54,0 2 14,-7 1-144,-1-2-121,-4 3 34,-1-1-121,-3 1 47,-2 1 19,-1 0-417</inkml:trace>
          <inkml:trace contextRef="#ctx0" brushRef="#br0" timeOffset="24290.8003">9633 604 1596,'1'-4'299,"1"1"-27,-2 1-20,3 0-18,-3 0-17,0 1-17,1-1-11,-1 1-21,1-2-14,-1 3-15,0 0-15,0-2-15,0 1-12,2 1-15,-2 0-11,0-3-14,0 3-11,0 0-9,1 0-4,1 3-2,2 0-3,1 4-2,1 4-3,1 0-1,2 5 3,0 3 0,1 0 4,1 3 3,1 3-3,2-1 1,12 42-1,-12-28-1,0-2 0,-8-19-1,12 39 2,-5-17-8,-9-24 2,0 8 0,2 4 0,0 2 0,-1 1 4,-3 4-3,-1-2 1,-1 1 2,-4 0-7,-9 43 1,3-36-4,-5-4-3,-3 0 1,1-3-4,-3-3-6,10-17-7,-2 3-18,-4 4-14,-1-2-17,1-2-21,2 1-22,-2 0-22,3-4-31,1 0 14,1-2-110,4 0-65,1-5-100,-1-3 33,4-1-115,2-2 48,1-2 26,1 1-336</inkml:trace>
          <inkml:trace contextRef="#ctx0" brushRef="#br0" timeOffset="24806.3891">10563 837 1780,'2'-3'343,"1"1"-42,-3-1-42,0 2-36,0 1-33,0-3-22,2 3-17,-2 3-13,0-2-11,0 4-9,0 1-13,0 3-7,0 4-8,0 5-7,0 2-5,0 2-7,0 1-4,0 0-4,0 1-4,0 3-6,0-1-9,0 0 1,0 0-4,0 1-3,0-2 1,0 0-4,2-1 0,-2 0-3,0-1-4,0-2-33,0 3-34,0-5-37,0-3-49,0-1 12,0-2-144,0-1-52,0 0-57,0-4 31,-1-2-159,0-2 36,-1-1 44,-1 0-378</inkml:trace>
          <inkml:trace contextRef="#ctx0" brushRef="#br0" timeOffset="25072.0108">10373 1117 1874,'-3'-6'338,"0"2"-44,1 0-33,2 0-30,0 1-24,0 0-23,5-1-18,1 1-15,6 0-19,2 0-9,5 0-17,3-1-11,1 2-8,1 0-7,-1 2-10,5-1-5,-1-1-11,-2 2-19,-1 0-14,3 0-20,-5 0-17,4 2-20,-4-2-23,-1 0-26,-1 0-23,-5 1 9,1-1-112,-4 0-29,-2 0-26,0 0-37,1 0 25,-4 0-193,0-1 40,-1-1-389</inkml:trace>
          <inkml:trace contextRef="#ctx0" brushRef="#br0" timeOffset="25462.5765">11318 1012 2008,'1'1'314,"-1"1"-39,0-2-34,3 3-31,-1-3-27,-2 0-26,0 1-20,0 0-18,1 1-13,-1 1-6,0 1-10,0 2-3,-1 2-10,-4-1-7,5 1 0,-2 5 0,-3 2-13,2 2-4,-1 1-10,1 0 0,1 2-4,0-2 4,1 0-11,1-1-2,-2-2 0,2-3 2,0 0-6,0 0-2,0-3-1,0 2 0,0-3-27,2-2-31,3 6-21,1-2-31,1-2-49,2 0 14,-2-3-161,0 0-70,2-3 32,-2-2-192,0 0 42,0-2 37,0-7-389</inkml:trace>
          <inkml:trace contextRef="#ctx0" brushRef="#br0" timeOffset="25712.5671">11384 753 2363,'-4'-13'391,"-1"1"-29,3 4-35,-1 0-34,-1 0-45,2 3-15,1 0-30,-1 0-22,0 1-20,2 0-20,0 1-21,-3-1-28,1 1-32,2 1-21,-1 0-6,1 2-22,0 0-43,0 0-24,0 0-49,0 2-43,-3 1 13,3 1-140,0 1-42,0 0-53,0 1 31,0 1-185,0-1 45,2 1 46,-1 0-409</inkml:trace>
          <inkml:trace contextRef="#ctx0" brushRef="#br0" timeOffset="26618.7444">12270 1018 1552,'1'-6'322,"-1"3"-18,-1-2-36,-5 2-30,5 0-30,-5-1-19,1 2-14,-4 0-18,2 2-12,-3 0-14,-4 0-10,-3 4-8,-1 0-10,0 2-3,-2 2-8,1 0-10,0 1-5,3 5-8,-4-2-4,4-1-6,1 3-7,0 1-4,5-3-6,-2 5-1,3-2 1,2 1-2,1 3-1,2-4 0,2 1-4,2 1-2,2 0-6,3 0-6,2-1-12,5 2-17,2-2-30,4-1-78,4-1 13,4-1-179,-1-1-66,3-3 29,2 0-221,0-4 42,6 0 45,-3-4 31,0-1-370</inkml:trace>
          <inkml:trace contextRef="#ctx0" brushRef="#br0" timeOffset="27259.4406">13112 1088 1770,'-2'1'390,"0"1"-40,2 0-41,-3-2-32,3 2-31,0-2-30,0 0-19,0 1-25,0-1-21,3 1-16,4-1-12,4 2-15,6-2-17,8 2-2,2 0-10,4-2-8,53 3-11,-30-3-3,5 0-6,9 0-4,4 0-1,5 0-8,2 1-5,2-1-4,-1-1-6,5-2-5,-3 3-6,0 0-1,-5-2-2,-1 0-4,-4-1-3,-2 2-2,-8-5-2,-6 3 2,-4 1-2,-33 1 3,5-2 1,3 0 2,1 1-4,-3-2-8,-4 1-10,0 1-20,-2 1-18,-4-2-20,-2 1-33,-4 2-56,1 0 15,-3 0-101,-1 0-17,-2 0-29,-2 0-75,-1 0 32,-1 0-138,0 0 44,-1 2 32,-1-2-339</inkml:trace>
          <inkml:trace contextRef="#ctx0" brushRef="#br0" timeOffset="28040.6463">16092 582 1750,'3'-5'294,"-3"1"-46,0 1-33,0 3-27,-3 0-13,-7 5-8,-1 4-10,-6 2-18,-3 5-15,-29 25-7,20-11-12,-5 0-12,3 3-8,3 2-11,-3-1-5,3 1-8,1 0-3,2-1-3,5-1-1,2 0-5,14-19-6,-5 6-4,1 1-3,0 0-2,6 2-3,2 0-2,0 2-6,2-4-4,6 1-4,0-3-4,5 0-2,-3-1-4,5-3-2,1-4-4,-1-1 2,4 0-4,0-7 1,1 1-3,1-6-3,-4-3-3,-2-2-4,-2-3-9,-3-3-3,-2-2 1,-1 0 14,-4-1-12,-3 1 3,-3-3-5,-4 0-5,-6-3-2,-2 2-9,-3-1 9,-2 4-28,0 0-23,1 2 6,-2-1-102,1 5-39,0 1-32,2 1-211,3 2 40,3 3-34,5 0-388</inkml:trace>
          <inkml:trace contextRef="#ctx0" brushRef="#br0" timeOffset="28524.9878">16038 255 1377,'-50'12'271,"-1"5"-41,2 5-21,-3 5-22,2 4-7,-2 5-18,3 2-15,1 5-14,-1 7 1,4 0-4,5 0-6,-2 0-12,11 1-12,1 1-8,3 0-2,3-1-7,6-1-4,4 3-9,3 0-6,3 1-3,7 1-5,7-5-5,-2-1-6,10-3 0,4 0-4,3-6-1,3-4-2,8-3-4,2-2 5,4-4-3,11-6 3,0-1-5,3-5 2,-4-7-4,7-2-2,-2-4-4,5-4 3,1-4-4,-3-9-7,3-3-7,3-5-10,4-10-19,-2-5-15,-3-5-9,-2-3-11,-3-3-9,-7-4-2,-3-3 8,-4-3 6,-9-1 10,-4 2 22,-11-1 11,-4-4 8,-8 2-4,-9 1-8,-4 2-22,-11 1-5,-2 6 0,-8 1-10,-4 2-5,-5 8-3,1 2 0,-5 7-8,-2 9 5,-5 4-132,30 17-32,-48-4-36,18 11-98,0 6 31,-1 5-117,3 1-406</inkml:trace>
        </inkml:traceGroup>
      </inkml:traceGroup>
    </inkml:traceGroup>
    <inkml:traceGroup>
      <inkml:annotationXML>
        <emma:emma xmlns:emma="http://www.w3.org/2003/04/emma" version="1.0">
          <emma:interpretation id="{55B478DE-CAF0-42EA-914E-335E973F66E2}" emma:medium="tactile" emma:mode="ink">
            <msink:context xmlns:msink="http://schemas.microsoft.com/ink/2010/main" type="paragraph" rotatedBoundingBox="14168,4542 14921,4130 15137,4527 14384,4938" alignmentLevel="4"/>
          </emma:interpretation>
        </emma:emma>
      </inkml:annotationXML>
      <inkml:traceGroup>
        <inkml:annotationXML>
          <emma:emma xmlns:emma="http://www.w3.org/2003/04/emma" version="1.0">
            <emma:interpretation id="{CF89B583-9D7B-486C-91FA-0327F72B61C8}" emma:medium="tactile" emma:mode="ink">
              <msink:context xmlns:msink="http://schemas.microsoft.com/ink/2010/main" type="line" rotatedBoundingBox="14168,4542 14921,4130 15137,4527 14384,4938"/>
            </emma:interpretation>
          </emma:emma>
        </inkml:annotationXML>
        <inkml:traceGroup>
          <inkml:annotationXML>
            <emma:emma xmlns:emma="http://www.w3.org/2003/04/emma" version="1.0">
              <emma:interpretation id="{52833F0D-60BD-4B9C-8F2C-3EDB2B997C15}" emma:medium="tactile" emma:mode="ink">
                <msink:context xmlns:msink="http://schemas.microsoft.com/ink/2010/main" type="inkWord" rotatedBoundingBox="14220,4739 14325,4381 14731,4500 14626,4858"/>
              </emma:interpretation>
              <emma:one-of disjunction-type="recognition" id="oneOf4">
                <emma:interpretation id="interp20" emma:lang="en-US" emma:confidence="0.5">
                  <emma:literal>@</emma:literal>
                </emma:interpretation>
                <emma:interpretation id="interp21" emma:lang="en-US" emma:confidence="0">
                  <emma:literal>*</emma:literal>
                </emma:interpretation>
                <emma:interpretation id="interp22" emma:lang="en-US" emma:confidence="0">
                  <emma:literal>,</emma:literal>
                </emma:interpretation>
                <emma:interpretation id="interp23" emma:lang="en-US" emma:confidence="0">
                  <emma:literal>%</emma:literal>
                </emma:interpretation>
                <emma:interpretation id="interp24" emma:lang="en-US" emma:confidence="0">
                  <emma:literal>p</emma:literal>
                </emma:interpretation>
              </emma:one-of>
            </emma:emma>
          </inkml:annotationXML>
          <inkml:trace contextRef="#ctx0" brushRef="#br0" timeOffset="20400.4654">8559 1797 1460,'-3'-5'259,"2"0"-33,-2 0-32,3 2-27,0-2-25,0-1-16,0 3-15,3 2-14,-2-3-11,0 3-9,1 1-5,1 0-9,0 0 0,-2 0-3,3 3-9,-2 0 1,0 0-1,4 4-5,-3 3 0,0 3 2,-2 1-10,2-2-3,-3 3-9,0 4-5,-4-2-15,-1 3-13,-2-3-7,0 1-10,-4 0-11,-3-1 9,-1 0-13,-2-2-3,0 0 1,1-1 5,0-3 0,0 1 6,-1-2 3,0-3 4,1-1 2,0-1 15,4-2 5,-1-3 12,3 0 18,4 0 10,-1-1-3,3-1-7,1-3 2,1 3 0,2-3 7,0 1 1,2-2 21,0 1 9,3-3 2,4 0-1,2 0-2,0 2-2,-4-2-4,3 2-2,1 3-2,-1-2-6,0 4-7,0 1-4,1 0 2,-1 0-6,4 1 1,1 4-5,2-2 0,0 2-4,0 2-2,0-1-5,0 2-18,-2-1-24,-2 3-78,1 0 12,0-1-144,-2 2-42,0-2-57,2-2 28,-3 0-186,-3-3 38,1 1 33,-1-1-344</inkml:trace>
          <inkml:trace contextRef="#ctx0" brushRef="#br0" timeOffset="22603.4398">8542 1832 704,'1'1'149,"1"1"-4,-2-2-3,0 0-5,0 0 3,0 0-8,0 0-1,0 0-11,0 1-8,0-1-7,0 0-11,0 0-9,0 2 7,1-2-3,-1 0 1,0 0 0,0 0 0,0 1-6,0-1 3,2 0-5,-2 0-8,0 0 4,0 2 2,0-2 9,0 0-13,0 0-1,0 0-1,1 0-5,-1 0 0,0 0-6,0 0 0,0 0-7,0 2 3,0-2-6,0 0-4,0 0-8,0 0-2,0 0-8,0 0-2,0-2-6,0 2-5,0-2-1,3 1-12,-3 1 4,1-2-8,-1 1-2,2-1-5,-2 1-1,1 1-3,-1-2 1,0 0-2,1 2 3,-1-1 2,0-2-4,2 2 1,-2-1 2,3 2 4,-3-3 11,1 2-13,-1 1 0,2-2 4,-2 1 5,1-1 1,-1 2-1,0-5 2,0 4 4,0 0 13,0 1 1,0-2 7,0 0-2,0 1 8,0 1-6,0-2 0,0 1-2,0 0-4,0-1-1,-1 0 0,1 0-3,-2 0-2,1 2 2,1-1-3,-3-1-1,1 2 1,1-2-2,1 1-1,-1 1-2,-2-2-2,0 1 0,2 1-3,-1-3-2,-2 3 2,0-1-2,0 0-4,2 1-1,-2-2 2,-3 2 0,4 0-1,-4-4 0,3 3 1,-2 1 1,1 0-3,-1-2 3,-1 2-4,3-1-1,-3 1 3,1 0-1,1 0-2,-1 0-2,-1-2 4,1 2-2,2 0-4,-1 0 4,0 0 5,0 0-8,-1 0-1,2 0 0,-2 2-1,3-2 2,-1 1-1,-1-1 0,0 2-1,1-2-1,0 1 1,0 1 10,1 0-12,-3 0 0,4-1 1,-1 0-3,1 2 3,-2 0 5,0-2-11,1 3 7,0-3-7,2 1 3,-2 0 0,0 0-8,2 0-6,-1-1-3,1 0-19,1 1-18,-1-1-25,1 1 9,0 0-103,0-1-45,-2 0-38,2 1-92,0 1 31,0-3-140,0 0 30,0 0-346</inkml:trace>
        </inkml:traceGroup>
        <inkml:traceGroup>
          <inkml:annotationXML>
            <emma:emma xmlns:emma="http://www.w3.org/2003/04/emma" version="1.0">
              <emma:interpretation id="{430A1F95-AD44-4979-BC0C-68E9608888C1}" emma:medium="tactile" emma:mode="ink">
                <msink:context xmlns:msink="http://schemas.microsoft.com/ink/2010/main" type="inkWord" rotatedBoundingBox="14848,4527 14876,4173 15027,4185 15000,4539"/>
              </emma:interpretation>
              <emma:one-of disjunction-type="recognition" id="oneOf5">
                <emma:interpretation id="interp25" emma:lang="en-US" emma:confidence="0.5">
                  <emma:literal>(</emma:literal>
                </emma:interpretation>
                <emma:interpretation id="interp26" emma:lang="en-US" emma:confidence="0">
                  <emma:literal>"</emma:literal>
                </emma:interpretation>
                <emma:interpretation id="interp27" emma:lang="en-US" emma:confidence="0">
                  <emma:literal>i</emma:literal>
                </emma:interpretation>
                <emma:interpretation id="interp28" emma:lang="en-US" emma:confidence="0">
                  <emma:literal>.</emma:literal>
                </emma:interpretation>
                <emma:interpretation id="interp29" emma:lang="en-US" emma:confidence="0">
                  <emma:literal>y</emma:literal>
                </emma:interpretation>
              </emma:one-of>
            </emma:emma>
          </inkml:annotationXML>
          <inkml:trace contextRef="#ctx0" brushRef="#br0" timeOffset="20759.8288">8921 1632 1637,'-3'-4'310,"3"3"-39,0 1-32,0 0-23,-1 0-17,1 0-12,-1 3-13,-1 1-13,-1 0-14,1 2-17,0 0-12,-1 0-12,2 1-8,1 1-8,0 2-8,-2-2-8,2 3-5,0-3-7,0 2-2,0-2-5,0 2-4,5 3-4,-2 0 0,1 0-2,1 2-8,2-2-7,0-1-18,0-4-21,3 2-24,-1-4-32,0 1-51,1-2 11,0-2-174,0-3-64,-2 0 28,-1-3-210,3-2 45,1-5 32,-1 1-399</inkml:trace>
          <inkml:trace contextRef="#ctx0" brushRef="#br0" timeOffset="20962.9085">9007 1533 2043,'-4'-5'405,"1"0"-48,0 2-40,2-2-37,-4 2-34,4 0-24,0 0-34,-1 0-23,2 1-23,-3 1-17,3-1-12,0 2-9,0 0-12,0 0-4,0 0-16,0 0-17,0 0-30,0 0-29,0 2-35,0-1-95,0 1 13,0 1-191,0 0-67,0 0 31,0-2-175,0 1 38,0-1 44,0 1 36,3 0-359</inkml:trace>
        </inkml:traceGroup>
      </inkml:traceGroup>
    </inkml:traceGroup>
    <inkml:traceGroup>
      <inkml:annotationXML>
        <emma:emma xmlns:emma="http://www.w3.org/2003/04/emma" version="1.0">
          <emma:interpretation id="{070A238D-9A87-4298-B242-27E851E5BE30}" emma:medium="tactile" emma:mode="ink">
            <msink:context xmlns:msink="http://schemas.microsoft.com/ink/2010/main" type="paragraph" rotatedBoundingBox="6164,5335 29258,4775 29295,6307 6201,6867" alignmentLevel="1"/>
          </emma:interpretation>
        </emma:emma>
      </inkml:annotationXML>
      <inkml:traceGroup>
        <inkml:annotationXML>
          <emma:emma xmlns:emma="http://www.w3.org/2003/04/emma" version="1.0">
            <emma:interpretation id="{B27BD1E5-FB45-48AD-9D2A-57C984833547}" emma:medium="tactile" emma:mode="ink">
              <msink:context xmlns:msink="http://schemas.microsoft.com/ink/2010/main" type="line" rotatedBoundingBox="6164,5335 29258,4775 29295,6307 6201,6867"/>
            </emma:interpretation>
          </emma:emma>
        </inkml:annotationXML>
        <inkml:traceGroup>
          <inkml:annotationXML>
            <emma:emma xmlns:emma="http://www.w3.org/2003/04/emma" version="1.0">
              <emma:interpretation id="{BB2A7A95-2D7D-4A9E-B6E6-604FFBFC4C66}" emma:medium="tactile" emma:mode="ink">
                <msink:context xmlns:msink="http://schemas.microsoft.com/ink/2010/main" type="inkWord" rotatedBoundingBox="6171,5609 6969,5590 6984,6206 6186,6226"/>
              </emma:interpretation>
              <emma:one-of disjunction-type="recognition" id="oneOf6">
                <emma:interpretation id="interp30" emma:lang="en-US" emma:confidence="0.5">
                  <emma:literal>At</emma:literal>
                </emma:interpretation>
                <emma:interpretation id="interp31" emma:lang="en-US" emma:confidence="0">
                  <emma:literal>Ate</emma:literal>
                </emma:interpretation>
                <emma:interpretation id="interp32" emma:lang="en-US" emma:confidence="0">
                  <emma:literal>Act</emma:literal>
                </emma:interpretation>
                <emma:interpretation id="interp33" emma:lang="en-US" emma:confidence="0">
                  <emma:literal>IA</emma:literal>
                </emma:interpretation>
                <emma:interpretation id="interp34" emma:lang="en-US" emma:confidence="0">
                  <emma:literal>Art</emma:literal>
                </emma:interpretation>
              </emma:one-of>
            </emma:emma>
          </inkml:annotationXML>
          <inkml:trace contextRef="#ctx0" brushRef="#br0" timeOffset="38961.9292">709 3213 1851,'-3'-2'345,"0"-1"-44,2 2-40,-2 1-34,3-1-18,0-1-29,3 1-18,2-1-13,5-1-20,7 0-9,-2-4-15,4 2-11,2 2-16,0-2-22,0 1-29,0-1-36,-1 1-44,1-1-50,-3 1 10,4 2-200,-3 1-64,0 1 29,-3 0-169,-1 0 41,-2 0-420</inkml:trace>
          <inkml:trace contextRef="#ctx0" brushRef="#br0" timeOffset="38743.2443">804 2955 1891,'6'-7'371,"-5"-2"-45,2 3-45,0 0-30,0 1-35,-3 1-27,1 0-22,2 4-14,-2 0-17,2 2-12,-2 0-13,-1 4-16,3-1-5,0 4-9,1 2-6,-2 5-4,2 2-11,0 0-3,0 5-6,1-1-2,-1 1-7,1 0-1,0 0-6,-1-1-1,-1-1-5,-1 1-4,3-3-27,-3 3-24,1-4-28,1 1-57,-2-2-36,1 1 11,2-3-125,-5-2-29,4-3-33,-2 0-123,1-3 38,-1-1-74,0-3 33,-1 1-363</inkml:trace>
          <inkml:trace contextRef="#ctx0" brushRef="#br0" timeOffset="38227.6395">300 3197 315,'1'-4'122,"1"0"11,-1 3-5,-1-1-9,0 0 11,0 1-5,0-2 17,0 0-4,0 3 1,0-2-13,2 0-1,-2 2-6,0-2-12,0 2-17,0 0-17,0 0-17,0 0-4,0 0-4,0 0 41,-2 4-2,2 1-16,-1 1-3,-1-2-4,0 10-1,-3 3-6,3 3-2,-4-1-7,2 1-5,-2 2-3,2-1-5,-2 2-2,2-1-2,0-3-1,-2 1-4,4 0-3,-1-2 1,0-1-2,-1-4 6,2 0-17,-1-3-2,2 0-1,1-2 9,-1-1 7,-2-3 4,3 1 27,-2 1 32,2-1-8,0-3-19,-2-2-9,2 0 4,0-1-14,0-4-2,0-2-8,0-2-17,0-5 6,1-7-5,0-4-5,5-2 1,-5 0 11,4-2-15,0-1-4,9-42-1,-1 31 4,-2 2 9,-4 24-7,-1-6 2,2-4 0,2 0 8,-1 0-1,0 1-4,-2 3 1,2-2-4,-1 5-16,2 2 6,-2 3 9,0 1-12,0 4 5,0 1 14,-1 5 5,3 2 5,1 5-2,3 1-2,-2 3 5,2 5 3,0 1-1,-3 3 0,0 2-1,3 3-5,-4-1-1,1 4-2,1-3 2,-3 1-3,3 1 0,-3 0 0,0 1-4,-2-2-17,0 2-38,-1-3-27,-1-2-44,-1 0 11,1-1-108,-4-2-31,0 0-21,-1-4-45,0-2 27,-1-1-207,0-3 33,-4-3-361</inkml:trace>
          <inkml:trace contextRef="#ctx0" brushRef="#br0" timeOffset="38446.3623">287 3315 1827,'-2'-2'346,"-1"1"-47,1 1-34,2-2-32,0-1-22,2 1-27,2-1-23,6-1-25,4-2-29,-1 0-37,2 0-37,3 0-49,2-1-56,1 2 8,1 0-169,2 0-39,0 1-138,-1 3 35,-2-2-93,-2 0-357</inkml:trace>
        </inkml:traceGroup>
        <inkml:traceGroup>
          <inkml:annotationXML>
            <emma:emma xmlns:emma="http://www.w3.org/2003/04/emma" version="1.0">
              <emma:interpretation id="{ABFF254C-A1AF-40A5-AED2-9A585E601A13}" emma:medium="tactile" emma:mode="ink">
                <msink:context xmlns:msink="http://schemas.microsoft.com/ink/2010/main" type="inkWord" rotatedBoundingBox="7676,5690 9557,5644 9569,6158 7689,6204"/>
              </emma:interpretation>
              <emma:one-of disjunction-type="recognition" id="oneOf7">
                <emma:interpretation id="interp35" emma:lang="en-US" emma:confidence="0.5">
                  <emma:literal>some</emma:literal>
                </emma:interpretation>
                <emma:interpretation id="interp36" emma:lang="en-US" emma:confidence="0">
                  <emma:literal>same</emma:literal>
                </emma:interpretation>
                <emma:interpretation id="interp37" emma:lang="en-US" emma:confidence="0">
                  <emma:literal>Some</emma:literal>
                </emma:interpretation>
                <emma:interpretation id="interp38" emma:lang="en-US" emma:confidence="0">
                  <emma:literal>Same</emma:literal>
                </emma:interpretation>
                <emma:interpretation id="interp39" emma:lang="en-US" emma:confidence="0">
                  <emma:literal>come</emma:literal>
                </emma:interpretation>
              </emma:one-of>
            </emma:emma>
          </inkml:annotationXML>
          <inkml:trace contextRef="#ctx0" brushRef="#br0" timeOffset="54382.9728">1736 3516 1581,'-2'1'284,"0"1"-18,2-2-20,-1 2-20,1-2-14,-2 0-25,2 2-15,0-2-26,0 0-13,0 0-15,0-4-9,0 2-12,2-1-15,1-2-2,-1 0-11,1-1-9,4-4-4,2-2-6,-2-1-5,5-3-4,-2-2-5,3-1-2,-1 0-3,1-1-2,0-1-1,2 2-4,-4 0-1,3-3-1,-1 3-3,-3-4-1,1 4-1,-1-2-3,-2 2 2,1 1-14,-4 2-6,0 0-10,-1 2-8,-3 1-3,-1 2-6,0 0-6,-3 4-1,1-1-4,-3 2-5,1 1-3,-1 0 0,-1 2-8,-1 0 4,0 1 0,-1 0-3,1 2 14,-2 0-18,1 0 1,1 0-5,-2 2 0,4 0 27,-4 1-20,4 0 8,0 1 3,1-1 4,1 2 26,2 1-15,1 0 4,1 0 11,6 2 3,3 2 2,4 2 5,4-1 1,1 1-4,2-1-3,1 1-2,-1 0-2,2-3 9,-1 3-7,-1-3 5,0 3 1,-1-2 0,-2 0 3,-2 2 2,-2-3 1,0 2 23,-9-4 34,2 1-5,-4 2-1,0-4-4,-3 2-5,-3-2-1,-2 6-2,-2-1-2,-3 0-4,0 1-1,0 0-5,-1-2 0,-2 1-14,2-4-12,3 0-4,-1-2-4,4-1-24,-1 0-31,3-1 9,0-1-90,3 0-21,0-2-11,0 0-5,3 0-7,1-2 1,6-3-10,4-2-573</inkml:trace>
          <inkml:trace contextRef="#ctx0" brushRef="#br0" timeOffset="55585.9799">2374 3211 1490,'3'-8'298,"0"2"-30,-3-1-21,0 3-21,0-1-20,0 1-16,-5 2-16,3-2-5,-1 2-24,-2 1-16,3 1-10,-1 0-9,-3 0-11,3 0-12,-4 0-10,2 1-6,-1 1-10,2 2-4,-2 1-7,2-2-6,0 2-1,1 2-3,-1-3 2,1 3-4,2 1-2,-2-1-1,3 1-5,0 0-3,3 6-5,1-2-3,2 1-7,-5 0 0,6-4-2,-3 1-3,2-2-4,-2-1-2,2-2 1,-5 0 0,3-2 4,0 0 1,1-1 1,-1-2 0,0 0 3,2 0-1,-5-3 2,3 0-4,1-2-1,-4-2-2,0 0 2,1 1-2,-2-2 2,0-2 0,0 0 2,0 2-3,-3-4 0,2-3 4,1 1-1,-3 2 0,1-1 1,1 3-1,-2 0 1,3 2-2,0-1 1,0 3-5,0-1-4,0 0-1,0 1-5,0 1 1,3-2-2,0 3-2,4-4 10,3 0-12,1 0 2,1 0-3,1 3 0,0 0 1,-1 3 0,-2 1 0,3 1 0,-3 0 0,4 1 0,1 3 2,-1 1-1,2 2-1,-2 1 2,0 0 1,0 2-1,-2 0 5,2 1-1,-4-1-3,1 1 5,-1 3-1,-1-2 3,-1 0 1,2 5 0,-2-4 0,-2 1 0,1-2 1,0 0 1,-3-1-2,0 0 3,1-3-2,-4-1 1,3-1 4,-4-1 4,2 0 11,-2-2 14,1 1 11,-1-1-5,0-2-6,0 1-6,0-2-8,0 0-7,0-2 0,-1 1-5,-1-4-4,0 0-1,2-2-1,0-1-2,0-2 0,0-3 0,2-5 1,0 0-2,2-2 0,0 0 0,-1 1 5,4 1 0,-4-1 0,2 3 2,0 1-1,0 1 0,-2 3-3,1 1 1,0 2-7,1-1-1,-1 5 0,0-1-3,2 2 0,2-1 1,-2 4-2,1 0 1,0 0 2,5 4 0,1 1 6,1 1-7,-1 3 1,1 0-1,-3 1 0,0 1-8,0 3-2,-1-1-1,-1 0-5,-2 0 2,0 1-4,-3-4 3,0 1-8,0-1-5,-1-2-3,0 1 9,-2-1-12,-1-2 10,0-1 10,0 0 18,0 0 2,0 0 3,0-4 7,-1 1 6,-2 0 6,2 0 9,-1-2 7,1 0-1,0 0-5,-1-2 1,-2-3-5,1 0-3,2 0-2,-3-2-3,2-1-1,-1-5 2,2-3-11,1 1 6,0-5-6,3 0 2,0 0-3,2 0-2,2 1-2,-1-1-6,1 3 4,0 2-2,3 0-3,-5-1-2,4 5-5,-1 3 3,2 1-1,-2 2-1,2 3 0,0 1 0,0 1 1,4 3 0,0 2 0,1 3 2,4 2-1,-5 2 0,1 1 2,-1 4-1,0-1-3,0 0 1,-1 1 1,-2-2 0,2 3-1,-3-2 4,1 1-2,-1-2-1,2 0 2,-3 1 0,1-3 2,-1 1-1,0-3 0,1-1 2,-5-2 0,2-1 6,0-2-1,-2-1 4,0 0 0,1-1 1,1-2 0,0-1-3,1 0 4,-2-4-4,6 2 1,1-4 6,0-1-7,1-2 3,-2 2-1,2-5-2,-2 1 3,-1-3-1,-1-1-1,0 0-1,-2 0-3,-1-1 0,-3 3 2,0 0 1,1 1 2,-4 2 3,-1-1 2,0 2 6,-1 1 1,-2 2-5,1-1-6,-2 2-2,0 0-1,-2 0-7,2 4 4,-4-2-2,2 3-1,-2 0-2,2 0-1,-8 4-2,1 3 0,2 1 3,-4 0-2,2 3 0,3 0 1,0 0 0,2 3 0,1-1-1,4-2-1,-2 1-1,5-1-9,2 3-10,4 1-20,2-2-28,1 3-40,4-4-58,1-3 15,5 2-139,1-4-37,4 2-87,4-5 34,4-2-106,-2 0 32,3-2-414</inkml:trace>
        </inkml:traceGroup>
        <inkml:traceGroup>
          <inkml:annotationXML>
            <emma:emma xmlns:emma="http://www.w3.org/2003/04/emma" version="1.0">
              <emma:interpretation id="{F3B52DED-D9A1-480C-A89F-2ED76B2FB9A6}" emma:medium="tactile" emma:mode="ink">
                <msink:context xmlns:msink="http://schemas.microsoft.com/ink/2010/main" type="inkWord" rotatedBoundingBox="10387,5276 12882,5215 12904,6144 10410,6204"/>
              </emma:interpretation>
              <emma:one-of disjunction-type="recognition" id="oneOf8">
                <emma:interpretation id="interp40" emma:lang="en-US" emma:confidence="0.5">
                  <emma:literal>point,</emma:literal>
                </emma:interpretation>
                <emma:interpretation id="interp41" emma:lang="en-US" emma:confidence="0">
                  <emma:literal>print,</emma:literal>
                </emma:interpretation>
                <emma:interpretation id="interp42" emma:lang="en-US" emma:confidence="0">
                  <emma:literal>paint,</emma:literal>
                </emma:interpretation>
                <emma:interpretation id="interp43" emma:lang="en-US" emma:confidence="0">
                  <emma:literal>pointe,</emma:literal>
                </emma:interpretation>
                <emma:interpretation id="interp44" emma:lang="en-US" emma:confidence="0">
                  <emma:literal>point</emma:literal>
                </emma:interpretation>
              </emma:one-of>
            </emma:emma>
          </inkml:annotationXML>
          <inkml:trace contextRef="#ctx0" brushRef="#br0" timeOffset="58648.258">4445 2713 1380,'-1'-5'224,"-2"2"-28,1 1-10,2 2-12,0 4-3,0 0 0,0 3-5,0 9-7,-2 9-8,2-2 2,0 5-25,0 4-11,0 1-9,0 2-8,0-2-14,0 2-8,2 2-6,3 45-7,-5-60-4,1 7-9,0 3-1,2 1-6,-3-1-2,3 1 3,-2-1-12,1-3-1,2 0-4,-4-2-2,1-5 0,2-3-1,-1 0 1,-1-1 5,-1-5 3,0-1 5,0-2-1,3-4-1,-3-1-9,0-1-4,1-4-5,-1 0-7,2 0-13,-2-4-12,1-3-9,-1-5-14,0-7 1,1-2-5,2-4-4,-1-1 2,0 0 4,0-3 1,2-1 6,0 2 0,2-3 4,-2 2 1,2-1 2,-1-1 2,2 3 1,3 0-1,-1-1 5,-2 5-2,2 0 2,3-1-2,-1 6-6,3-1 0,-3 2-1,3 1 5,0 6 0,0-3 0,3 6 1,-1 1 0,2 3 5,-4 3-1,4 1 9,-1 5-1,0 3 14,-2 2 6,-1 1 4,-4-1-1,0 3 4,-2 2 1,-2 1-3,-2-2 3,-4-1-2,-1 2 1,-8 0 0,1-1-2,-3 1 1,-5-2-5,-1 1-10,-2-1-10,-1-1-5,-1-3-4,0 1-7,-1-2-24,2-1-9,0-3-26,1-1 8,2-2-67,3 1-20,1-2-16,3 0-16,3-3-26,2 0-14,2-1-28,3-1 21,3 0-677</inkml:trace>
          <inkml:trace contextRef="#ctx0" brushRef="#br0" timeOffset="59335.7228">4971 2918 1676,'3'-2'320,"1"0"-40,-4 2-35,0 0-26,0 0-18,0 0-23,0 2-18,-2 0-12,0 4-16,-1-1-11,1 2-10,-1-1-13,0 4-8,-3 3-13,5 0 2,-2-1-2,0-1-10,3 1-5,0 0-6,0 0-1,3 2-4,0 1-5,1 2-6,2-3-3,1-2-9,1 4 2,1-4-5,-1-1-10,2-4 0,-2 0-2,2-3-2,-1-1 2,-4 1-4,4-4 2,-4 0 1,1 0-3,1-2 1,-1-3-3,-2 2-4,1-3 3,-3-1-13,1-1 0,-2-1 1,-1 1-9,0-8-3,-1 1 3,-4-2-3,1-1 1,0 2-1,-3-2 1,0 1 1,1 2 4,-4 0-2,2 2-3,1 0 5,0 3-2,3 1 0,-2 1-3,3 1-12,1 1-13,-1 1-15,1 2-8,2 0 5,0 0 7,0 1 11,2 1-13,2 1-2,0-2-3,2 2-2,2 0 1,1 0 4,5 0 9,1 0 3,3-2 5,2 2 5,1 0 15,-1 0-15,-3 0-1,-1 0 8,-4 0 4,0 0 1,0 0 7,-4 0 14,0 0 17,-1 0 36,-1 0 8,1 0 14,-1 0-7,-2 0-2,0 0-1,0 0-6,2 0-3,-3 0-5,0 0-9,-1 2-5,3 1 3,-3-1 1,1 3 1,-1-2 1,0 2-3,0 2 0,-1-1-6,2 2-3,-3-2 3,1 1-6,2 2-3,0 4-2,3 2-1,-4 0 3,4-1-5,1 3-2,-1-2 1,1-2 2,0 0 2,-2-3-3,4 1 1,2 1 1,-1-2-5,2 0-10,1-3 3,-2 0-20,-1-4-8,0 0-15,0-2-5,-2-1-23,1 0-18,-1-1-14,3-2-28,-1-6 13,3-2-80,-8-3-23,4-1-3,-4-1 8,0-2 19,-1 1 8,-4-3 18,0 2 23,-4 0 14,-3-2 26,2 2-623</inkml:trace>
          <inkml:trace contextRef="#ctx0" brushRef="#br0" timeOffset="60210.7876">5278 2629 2108,'-3'-6'404,"0"0"-45,0 2-33,2 1-44,-1-4-30,0 5-32,2-1-21,-2 0-30,2 1-14,0-1-19,0 1-15,0-1-12,0 2-12,-3-2-12,3 1-8,-1 1-4,1-1-33,-2 1-20,2 1-18,0 0-59,0 0-40,0 0-53,0 0 14,0 1-154,0 1-51,0 1-107,2 0 35,2 3-96,-4-3 40,4 2 34,-1-1-356</inkml:trace>
          <inkml:trace contextRef="#ctx0" brushRef="#br0" timeOffset="59476.3208">5467 2864 2576,'-10'-16'97,"0"5"3,2 2-6,1 1 4,1 1-3,2 1-12,0 1-9,0 2-8,1 0-11,0 1-7,2-2-4,1 4-1,-2 0-3,2 0-6,0 0-1,0 0-3,0 0-10,0 0-14,0 2-4,0 0-43,3 0 4,-3-1-108,3 1-42,0 1-41,0 0-58,-1 1 26,3-1-195,-1-2-373</inkml:trace>
          <inkml:trace contextRef="#ctx0" brushRef="#br0" timeOffset="60913.8401">5480 2870 1436,'-4'-4'291,"4"3"-36,0 1-31,-2-1-14,2 1-35,0 0-21,0 0-17,0 0-15,0-3-18,-1 3-18,1 0-9,-2 0 4,2 0-22,0 3-5,0-2-4,0 0-4,0 3-4,3 1-2,-3 1-3,3-1-2,0 4-7,1 0 0,-1 5-3,4 0-3,-3-3 0,2 3-1,-1 1 0,-1-2-4,1 0-2,-1-1 0,-1-3 2,2 2-5,-3-3-1,2-1 3,-4-1 1,1 0 0,2 0 6,-1-1 12,-1-1 25,2-1 26,-3 1 16,0 0-6,0-3-9,0 0-11,0 1-4,0-2-5,0 0-9,0-2-5,0 1-2,0-2-6,0-1-7,0-1 1,-4 1-8,4-3-2,-2-1-4,2 1-1,0-1-2,0-2-2,2 1-4,-1 0 1,2-3-3,2-3-4,0 1 0,0-1-1,2 1-4,0 1-4,2 2 2,0 1-4,0 2-1,1 1-1,-3 2 2,1 0-2,1 4-3,-1 1-1,0 0 0,5 1 0,1 4 2,0 4 0,0-1 1,0 1-7,-3 1 7,5 4 3,-5-1-2,0 1 1,1 1 2,-3 0 0,-3 2-5,2 0-5,-2 1-8,3-2-19,-7-2-17,3 1-23,-3 0-28,3-3-37,-3 0 13,1-2-107,0-2-31,-2-2-69,4 3-103,-4-5 35,2 3-65,2-3 18,-3 0-340</inkml:trace>
          <inkml:trace contextRef="#ctx0" brushRef="#br0" timeOffset="61601.3489">6029 2954 1776,'-6'-3'344,"-1"0"-46,3-2-36,1 4-28,-3-1-28,4 1-28,0 0-21,-2-1-17,3 2-12,1 0-16,0-2-8,0 2-15,0-1-4,2 1-11,3-1-7,-1 1-8,3 0-4,1-3-7,1 3-2,6 0-2,3-2-6,2 0-4,1 1-6,2-1-2,-1 2-3,1-1-13,-2-2-3,-2 3-8,0-2-5,-4 2-5,-2-2-7,-2 2-4,-3-2-7,1 2-2,-2-1-23,-2 1-30,0 0-45,-1 0 12,0 0-161,-1 0-36,-2 0-143,1 0 37,-2 0-46,0 0 29,0 0-331</inkml:trace>
          <inkml:trace contextRef="#ctx0" brushRef="#br0" timeOffset="61288.8119">6043 2728 1752,'-2'-5'265,"0"0"-37,0 2-38,2-1-28,0 1-17,0 3-15,0 0-8,0 0-6,-3 2 0,3 1-4,0 4-4,0-1-1,0 2-5,0 6-7,0 4-10,0 2-7,3 1-4,-3 0-5,3 1-9,0 4-3,1 1-5,-1-3-4,1 1-4,2 0-3,-1-1-2,1-1-1,1-2-2,0 0-1,1-2-4,2 1 0,0-4-12,-3 0-15,6-2-18,-1 0-28,0-2-27,2-3-40,-2-2 8,-1-2-115,2 0-46,-2-2-28,2-2-107,-3-1 35,0-1-103,1-2 33,3-2-350</inkml:trace>
          <inkml:trace contextRef="#ctx0" brushRef="#br0" timeOffset="64413.5851">6901 3214 685,'2'-1'114,"-2"-1"-30,0 2 1,3 0-8,-3 0-2,0 0-8,0 0 0,0 0-1,0 0-1,0 0-1,0 0-12,0 0 0,0 0-1,0 0-5,0 0-6,0 0 5,0 0-4,0 0-5,0 0 1,0-3 0,0 3-5,0 0-1,0 0-3,0 0 8,0 0 4,0 0 2,0 0 10,0 0 20,0 0-8,0 0 7,0 0 2,0 0 1,0 0 5,0 0 1,0 0 4,-3-2-1,3 0-1,0 1 0,0-1 1,-1 0 1,1 1 1,0 1 3,0-1-1,0-1-4,0 0 2,0 2-10,0-3-1,0 3-3,0-1-10,0 0-11,0 1-5,0-2-5,0 2-9,0-2-4,0 2-5,0 0-10,1-1-4,-1 1-1,0 0 10,3 0-16,-3 0 1,2 0 1,0 0 1,0 3 2,2-1 7,-1-1 8,0 3-4,1 1 2,-3 0 1,2-1 2,0 2 12,0-1-8,-2 1-1,1-1 4,-2 2-2,0 1-3,0 0 6,-3 3-14,-3 2-10,2 3-17,-6-3-27,0 2-32,-1 0-33,0 0 9,0-3-98,-2 2-49,3-1-36,-3 0-30,2-1-136,3-2 35,2-1-34,3-2-347</inkml:trace>
        </inkml:traceGroup>
        <inkml:traceGroup>
          <inkml:annotationXML>
            <emma:emma xmlns:emma="http://www.w3.org/2003/04/emma" version="1.0">
              <emma:interpretation id="{C4FDCC7C-CA87-434D-A886-0877E82FCD71}" emma:medium="tactile" emma:mode="ink">
                <msink:context xmlns:msink="http://schemas.microsoft.com/ink/2010/main" type="inkWord" rotatedBoundingBox="13499,5497 14234,5480 14243,5834 13508,5852"/>
              </emma:interpretation>
              <emma:one-of disjunction-type="recognition" id="oneOf9">
                <emma:interpretation id="interp45" emma:lang="en-US" emma:confidence="0.5">
                  <emma:literal>as</emma:literal>
                </emma:interpretation>
                <emma:interpretation id="interp46" emma:lang="en-US" emma:confidence="0">
                  <emma:literal>a</emma:literal>
                </emma:interpretation>
                <emma:interpretation id="interp47" emma:lang="en-US" emma:confidence="0">
                  <emma:literal>an</emma:literal>
                </emma:interpretation>
                <emma:interpretation id="interp48" emma:lang="en-US" emma:confidence="0">
                  <emma:literal>at</emma:literal>
                </emma:interpretation>
                <emma:interpretation id="interp49" emma:lang="en-US" emma:confidence="0">
                  <emma:literal>am</emma:literal>
                </emma:interpretation>
              </emma:one-of>
            </emma:emma>
          </inkml:annotationXML>
          <inkml:trace contextRef="#ctx0" brushRef="#br0" timeOffset="65351.0401">7725 2959 1418,'0'-7'324,"0"0"-20,0 1-26,-2 0-10,0-2-40,0 1-21,-2 1-22,0 1-22,0-1-14,-2 1-15,2 0-13,-2 2-15,1-1-14,-2 1-8,-2 2-10,2 1-8,-3 0-8,2 0-7,1 0-4,-6 4-6,-1 1-3,3 4-4,-2-1 2,3 2 2,-1-2-4,6 2-1,-1-2-3,2 2-6,2-2 0,-2 1-2,3-1 0,1-2-4,1 3 1,3 2-5,1-1-2,2 4-2,1-3-5,0-1-7,2-2 0,3 0-6,-2-1 0,-1-3-4,1 0 1,-1-2-3,3-2-1,-5 0-2,2-2 3,-3 0 0,4-3 11,2-3-12,-2-2 4,-1 1 3,0-2 0,-2-2 3,1 0 2,-2 0 9,-3 0 7,0 1 12,-1 2 3,0 1 8,-2-2 4,2 4 6,-2-2 4,1 3 3,-1-1-1,0 0 2,1 1-7,-2 1-7,3 0-6,-3 0-12,1 0-4,0 2-8,-1 0-5,0-1-7,2 2 5,-1 2-1,2 0 1,-3 2 2,1 0-3,2 3-2,0 0 3,0-1 0,1 3 0,2 3 0,1 1-1,1 2 0,1 2 0,0 0 1,4 0 3,-3 0 1,3-2-9,-2 0-5,3 1-4,-4-5-6,2 3-6,-1-4-1,1 1-2,0-4 3,2-1 2,-2-2-4,0-2 4,0 0-2,-3-2 0,3-2-4,2-3 2,-2-3 4,-1 1 0,1-5 1,0 1 6,0-2 1,-4-2 3,0 1-4,-1 0 5,0-1 1,-1 1-1,-2-1 5,1 4 6,-5 0 5,1 2 2,-1 1 7,0 0 6,0 5 2,0-3-4,0 2-4,0 1-9,0 1-5,0-2-7,0 3-4,0 0-1,-1 1 1,1 2-2,0 0-1,0 2 0,0-1-3,0 1 5,0 3 1,0 2 1,2-1 1,0 0-2,3 6 1,1 3 1,2 3-1,1-1 4,1 1 0,-1 0 0,0 1 2,1-4-3,0 4 4,-2-3-2,0 1 3,-1-2 0,0-2-2,-1 0 1,-2-3-1,-1-1 5,0 0-4,-2-3-1,-1 1 6,0 1-2,-1-4 1,-2 2-4,-1 0-3,0-2-13,-2 0-29,0 0-14,1 2-23,1-3-36,-5 0 10,4 0-97,-2-1-47,2-1-43,3 1-38,-3 0 25,2-2-172,3 0 37,0 0-401</inkml:trace>
        </inkml:traceGroup>
        <inkml:traceGroup>
          <inkml:annotationXML>
            <emma:emma xmlns:emma="http://www.w3.org/2003/04/emma" version="1.0">
              <emma:interpretation id="{9B8BE168-4A1B-40C8-8C40-0BABD6AD7DF5}" emma:medium="tactile" emma:mode="ink">
                <msink:context xmlns:msink="http://schemas.microsoft.com/ink/2010/main" type="inkWord" rotatedBoundingBox="14773,5263 15281,5251 15296,5867 14788,5880"/>
              </emma:interpretation>
              <emma:one-of disjunction-type="recognition" id="oneOf10">
                <emma:interpretation id="interp50" emma:lang="en-US" emma:confidence="0.5">
                  <emma:literal>N</emma:literal>
                </emma:interpretation>
                <emma:interpretation id="interp51" emma:lang="en-US" emma:confidence="0">
                  <emma:literal>w</emma:literal>
                </emma:interpretation>
                <emma:interpretation id="interp52" emma:lang="en-US" emma:confidence="0">
                  <emma:literal>W</emma:literal>
                </emma:interpretation>
                <emma:interpretation id="interp53" emma:lang="en-US" emma:confidence="0">
                  <emma:literal>n</emma:literal>
                </emma:interpretation>
                <emma:interpretation id="interp54" emma:lang="en-US" emma:confidence="0">
                  <emma:literal>.</emma:literal>
                </emma:interpretation>
              </emma:one-of>
            </emma:emma>
          </inkml:annotationXML>
          <inkml:trace contextRef="#ctx0" brushRef="#br0" timeOffset="66366.6159">8840 2819 1851,'1'-6'337,"-1"2"-38,0 0-35,2 1-36,-2 0-20,0 0-30,0 1-28,0 0-22,0 0-18,0 2-11,0 0-8,0 0-11,0 4-3,0-1-7,0 2 2,0 2-12,0 1-5,0 2-2,0 5-7,-3 3-3,3 3-8,-2 1 0,1 0-5,-1 1-4,0-1-2,2 0 1,0-1-2,0 0-2,-2 1-5,2-4 3,0 0-2,0-3 0,-1-1-1,1-3-2,-2 0 1,2-3-1,0 1 1,0-3 1,0 1 1,0 0 3,0-1 8,0-3 6,0 1 7,0 0-3,0-2-3,0-2-6,0 0-2,2 0-1,-1 0-9,-1-1 1,2-2-8,0-2 0,3-4-7,0-6 2,0-1-3,0-2 0,1-2 0,-1-2-1,0 0 2,0-1 1,-1-1-4,3 1 1,-2 0 0,0 0 1,-1 3-1,1-2 8,-2 0 6,1 2-1,-1 2 4,-1 3 0,1 2-1,0 1 1,-2 3-6,4 0-2,-5 3-10,0-1-6,1 2-5,0 0 2,1 2 0,1 2 1,-1 1-2,1 0 3,1 1 1,1 0 0,2 7-1,2 3-1,1 4 1,0 0 3,1 3-1,1-2 2,-1 6 0,1-1 0,-2-2 2,3 3 2,-2-2-3,-1 0 1,1-1 0,2 1 3,-2-2 2,-1-1-3,0-1 2,-2-3-1,-1-1 2,0-2 4,0-2 6,-4-2 0,3 2 33,-1-4 22,-2 0-6,1-3-7,1-1 3,-3 0-14,1-1-11,3-4 7,-1-4-2,0-4-11,0-4 0,-1-4-4,-1-4-5,0-4-5,1-1-3,-1-1 1,-3-2-14,3 0 11,-2 0-4,1 0 2,0 6-1,1-3-16,-1 1 13,-2 3-14,2 1 11,0 3-7,-1 3-15,-1 4-15,0 2-25,3 1-25,-1 3-7,-1 2 4,0 2-6,2-1-10,0 6-46,1 0-37,-1 0 17,4 6-111,-3-1-22,3 5-27,2 3-142,-1 2 35,0 0-37,-1 1 33,-1-1-407</inkml:trace>
        </inkml:traceGroup>
        <inkml:traceGroup>
          <inkml:annotationXML>
            <emma:emma xmlns:emma="http://www.w3.org/2003/04/emma" version="1.0">
              <emma:interpretation id="{577BC691-9F79-4BE8-99ED-D2813DBDF262}" emma:medium="tactile" emma:mode="ink">
                <msink:context xmlns:msink="http://schemas.microsoft.com/ink/2010/main" type="inkWord" rotatedBoundingBox="15406,5357 16181,5339 16203,6274 15429,6293"/>
              </emma:interpretation>
              <emma:one-of disjunction-type="recognition" id="oneOf11">
                <emma:interpretation id="interp55" emma:lang="en-US" emma:confidence="0.5">
                  <emma:literal>12</emma:literal>
                </emma:interpretation>
                <emma:interpretation id="interp56" emma:lang="en-US" emma:confidence="0">
                  <emma:literal>121</emma:literal>
                </emma:interpretation>
                <emma:interpretation id="interp57" emma:lang="en-US" emma:confidence="0">
                  <emma:literal>(2</emma:literal>
                </emma:interpretation>
                <emma:interpretation id="interp58" emma:lang="en-US" emma:confidence="0">
                  <emma:literal>126</emma:literal>
                </emma:interpretation>
                <emma:interpretation id="interp59" emma:lang="en-US" emma:confidence="0">
                  <emma:literal>124</emma:literal>
                </emma:interpretation>
              </emma:one-of>
            </emma:emma>
          </inkml:annotationXML>
          <inkml:trace contextRef="#ctx0" brushRef="#br0" timeOffset="66850.9046">9712 2840 1641,'4'-6'350,"-3"-1"-37,-1 0-34,2 3-34,-2-2-31,0 3-30,0-2-24,0 2-27,0 1-13,0 2-14,0 0-7,0 2-6,-2 1-5,-3 5-4,0 6 0,-2 2-5,-2 4-2,0 3-8,-2 1-4,-14 39-7,12-25-6,-2 0-1,-1 3-7,2 1-2,-1 4-3,2-2-4,0-1-1,-2-2-4,8-2-2,0-22-4,1 7-1,-2 2-2,4-2 1,-3 2-6,2-2 1,0-3-45,2 1-25,-1-3-31,1-4-31,2 0-43,-2-4 15,3-2-102,0-3-71,1-1-185,2 0 39,0-4-16,0-1 40,1-1-395</inkml:trace>
          <inkml:trace contextRef="#ctx0" brushRef="#br0" timeOffset="67414.3608">9917 3221 1839,'0'-10'350,"0"2"-36,0 0-33,0-1-20,0 0-26,0 1-18,0 2-21,0-2-19,0 1-20,1 1-22,-1 0-13,1-1-17,2 0-10,-1 2-16,-1 0-13,2 0-7,-2 3-7,5-2-11,-3 0-2,1 4-8,4 0-3,-5 2-1,1 1-5,6 4 0,0 5-2,-3-1-5,1 2 0,-2 2-6,-2 2 2,-1 3-2,0-1-3,-6 4-16,0 0-14,-4 1-12,0 0-12,-4-1 6,0 0 0,-2-2 0,-2 1 2,-1-4 0,1 0-6,-2-2 7,2-1 3,-2-1 6,0-5 4,1 0 4,4-3 5,-1-1 9,3-2 9,3-1 4,-1-2 8,1 0 7,1-2 2,2-1-1,1-2-6,0 2-2,3-4-4,0 2 3,3-1 4,0 1 1,1-2-3,5-1-2,-2-2 0,5 2 1,1-2-5,2 4-1,2-1-1,0 2 3,1 3-1,2 2-3,2 0 1,-5 0-1,4 3 0,-4 1-8,4 1-21,-1 1-50,-2 3-48,2 0 10,-5 0-142,4 1-42,-4-2-55,-1 2 31,-4-4-180,2 1 28,-3-2 47,-2 0-346</inkml:trace>
          <inkml:trace contextRef="#ctx0" brushRef="#br0" timeOffset="67835.2321">10175 2866 1782,'-1'-2'325,"-1"-2"-42,1 2-37,-2 2-28,3-3-32,0 2-21,0 1-21,-3-4-17,3 4-12,0 0-2,0 0-8,-1 4-7,1-3-7,-2 4-9,1 0-5,1 0-8,-3 1-4,3 1-8,-3-1-4,3 3-9,-1 0 4,1 0-8,0 0-2,0 2-9,0-2-1,0 1-1,0-2-1,0 3-2,1-2 2,2 0-4,-3-1 2,3 5-10,1-1-14,-1 0-31,1-4-22,-1 0-33,3 0-50,-2-1 12,3-3-170,0-1-80,-3-1 33,4-2-170,0 0 42,-4-3 37,4-3-375</inkml:trace>
          <inkml:trace contextRef="#ctx0" brushRef="#br0" timeOffset="68053.9377">10174 2713 1978,'-5'-8'420,"0"1"-50,2 2-40,0 0-32,0 2-35,1-2-31,-1 2-27,0-1-23,3 2-22,0 0-25,-1 0-12,1 1-30,-2-1-34,2 0-37,-1 0-43,1 2-34,0 0-54,0 0 7,-3 0-174,3 0-62,0 2 29,0 0-224,0 0 46,0-1 40,0 1 45,0-1-348</inkml:trace>
        </inkml:traceGroup>
        <inkml:traceGroup>
          <inkml:annotationXML>
            <emma:emma xmlns:emma="http://www.w3.org/2003/04/emma" version="1.0">
              <emma:interpretation id="{4DF07F68-BD24-4143-9E15-E7AA31228F27}" emma:medium="tactile" emma:mode="ink">
                <msink:context xmlns:msink="http://schemas.microsoft.com/ink/2010/main" type="inkWord" rotatedBoundingBox="17004,5250 20777,5158 20794,5861 17021,5953"/>
              </emma:interpretation>
              <emma:one-of disjunction-type="recognition" id="oneOf12">
                <emma:interpretation id="interp60" emma:lang="en-US" emma:confidence="0.5">
                  <emma:literal>decreases,</emma:literal>
                </emma:interpretation>
                <emma:interpretation id="interp61" emma:lang="en-US" emma:confidence="0">
                  <emma:literal>decreases</emma:literal>
                </emma:interpretation>
                <emma:interpretation id="interp62" emma:lang="en-US" emma:confidence="0">
                  <emma:literal>decrease,</emma:literal>
                </emma:interpretation>
                <emma:interpretation id="interp63" emma:lang="en-US" emma:confidence="0">
                  <emma:literal>decreased,</emma:literal>
                </emma:interpretation>
                <emma:interpretation id="interp64" emma:lang="en-US" emma:confidence="0">
                  <emma:literal>degreases,</emma:literal>
                </emma:interpretation>
              </emma:one-of>
            </emma:emma>
          </inkml:annotationXML>
          <inkml:trace contextRef="#ctx0" brushRef="#br0" timeOffset="70866.2309">11380 3081 1394,'-12'-12'255,"3"2"-13,-5 0-41,1 0-18,0 2-17,-2 2-14,1-2-16,3 6-15,-2-2-11,-1 3-15,1 2-1,-4 1-9,1 4 8,0 2-18,-1-1-4,0 4-3,1 0 1,2 1-2,1 1-7,0-2-5,2 2-6,1 3-4,2-1-3,1-1-17,4-2-7,2-1 4,1-1-3,0 2 0,1-4 0,2 0-6,2 3 3,5 0-4,1-3 5,3-1 1,1-1 4,-4-3 0,4-2 5,1-1 0,1-2 11,-2-6-13,2-1-1,-3-2-4,3-4 2,-2-3-7,-2-6-3,-1 1 0,15-40-5,-16 26 5,2-1-7,-9 20-1,0-5 3,3-7 1,-2 1-7,-1-3 3,0-2 10,-1 3 8,0 2 10,-1-1 11,0 2-1,-1 2 6,1 3 3,0-1 9,-2 7 0,0 0-7,0 1-9,0 6-12,0 1-7,0 1-10,0 4-7,0-2 0,0 3-6,3 1 4,-3 2-1,0 2-2,3 3 0,-3-1-3,3 9 3,-2 5 1,5 5-2,-3-2 1,0 3 0,1 2-1,-1-1 1,4 1 1,-5 0-2,5 1 1,0 0 1,0 0-2,0 1 0,3-1 3,-1-3-1,-1 1 3,2-1 0,0-1-2,0-1 5,-1-2-4,1-2 3,3 0-5,-2-3 6,-1-1 2,3 0 1,-1-2 1,1-1 3,-2-3-8,3-1 5,0-1 0,-3-2 0,3-2-9,-2-2 0,3-2-2,1-4-1,0 2 0,0-3 4,-1-3-7,1 1-3,-2-3 2,0-2-9,0 2-1,-4-5-1,4 2 2,-4-3 2,-2 1 1,-2-1-2,2 0-2,-2 2-2,-2-1 1,-4 3 0,4 1 8,-2 2 6,-2 2 4,0-2 5,0 5-6,0 0 4,0-1-5,0 0-5,-2 2-3,1 2-6,-2 0 6,3-1-1,-3 4-2,-1 0-1,0 0 1,-1 2-4,0 2 4,-2 2 1,-3 4-1,-1 0 1,2 2 4,1 0-1,-2 2 2,6 1 2,-3-3-3,3 0 3,1 2-3,0-3 4,3-1-1,0-1-3,0 2 2,3 2-2,5 0-6,1 0-5,1-1-13,1-1-12,3-1-19,0 0-47,4-1-39,2-1 14,1-1-130,1-3-41,1-1-50,1-3 31,-1 0-188,4-1 48,-2-2 31,-2-3-360</inkml:trace>
          <inkml:trace contextRef="#ctx0" brushRef="#br0" timeOffset="71131.8367">12236 2921 1883,'0'-5'329,"0"-1"-38,-1 0-36,1 1-32,-2 1-25,1 0-25,-2 2-17,0 1-18,1 1-12,-3 0-13,0 0-11,-2 3-9,-2 2-5,2 5-4,-3 0-8,1 1-7,0 2-9,1 1-11,2-1 1,1 0-5,0-1-8,2-1-4,-1 1-4,4-2-7,0-1-6,4 6-6,1 0-9,0-2-12,0 0-15,4 2-21,3-5-25,0 0-32,2-2-31,2-1 12,-1-2-139,5-2-36,-1-1-94,-2-4 31,3-1-125,0-2 20,-5-3-368</inkml:trace>
          <inkml:trace contextRef="#ctx0" brushRef="#br0" timeOffset="71538.0801">12452 2830 1863,'0'-3'284,"3"0"-44,-3-1-30,2 1-24,-1 2-27,-1-2-21,1 2-14,1 1-18,-1 0-7,5 0-10,-2 0-15,2 4-2,4 0-8,1 4-4,0 1 5,-1-2-16,4 4-2,-3 0-5,0 3-1,5 2 0,-5-1-1,-1-1-3,0 3-4,-2 0 2,0-1-2,1 1 1,-5-2 0,2-1-4,-2 3 6,-1-1 0,-3-1 7,0-3-4,-3-1-1,0 2-3,-4 1-1,3-4-2,-3 0-2,0-2-3,1-2 4,-1-1-6,0-1 5,2-1-5,-2 0 2,1-3-5,0 0-3,1 0-1,-2-2-10,4 1 1,0-4-7,-1 0-3,2-2-8,4-2-15,4-6-13,1-2-8,4 0-18,0-1-8,3 0-14,3 1-27,0-1-22,1 5 13,0-3-84,0 4-33,2 1-69,-2 1 25,1 1-234,-5 0 50,4 3 30,-1-2-327</inkml:trace>
          <inkml:trace contextRef="#ctx0" brushRef="#br0" timeOffset="72038.0181">12802 3132 1930,'-1'4'340,"-1"-1"-45,2 0-30,0-2-33,0-1-23,2 0-30,-1 0-13,3 0-16,0-1-19,2-2-11,4-3-13,3 0-13,1-2-21,0-4-15,1 2-19,1-3-15,2-3-10,0-1-2,0-1-2,-2-2-3,-2 0 3,1 1-3,-2 0 1,-3 0 5,-1 1-9,1 3 4,-3-2 1,-1 3-2,-2 0 9,-2 2 3,-2 3-5,-2-1-5,1 2-6,-2 1-1,-1 2-5,1 0 1,-3 2-2,1 1 0,-2 2-4,0 0 4,2 4 8,-6 0 2,-1 4 0,2 3-2,-1 0 6,2 0-3,1 3-1,-2-1-2,4 2-3,1 0 7,0 0-1,3 1 4,2-2 0,0-2-2,0 3 3,5 0-1,-1 2-10,5-3-5,1-1-14,-1 1-11,6-3-49,1 1-28,1-4 12,7 0-107,-1-1-28,3-2-35,0-3-28,0-1-88,-1-1 36,2-3-120,0-2 27,0-4-317</inkml:trace>
          <inkml:trace contextRef="#ctx0" brushRef="#br0" timeOffset="73303.6131">13431 2883 1192,'3'-10'304,"-3"1"-28,1 0-22,-1 0-21,0 5-24,0-3-21,-1 0-29,-1 3-17,1 0-11,-3 1-16,1 2-17,0 1-4,-1 0-12,0 1-7,-2 1-7,-2 1-7,1 2-1,-3 5 9,-1 1-2,4 2-5,-3 1-8,1-1-4,2 2-4,0 0-6,2-1-3,-1-3 3,2 0-7,1 0-2,2-1-2,-1 0-1,2 0-6,0-2 3,0-1-4,0-1 4,0 2-10,3-2-7,-3 1 0,6-2-4,-3-1 3,1 1-6,1 0 1,1-2 4,1-1 1,0-2-5,0 0-2,0 0 1,1-2 4,4-1-3,-1-5 1,0-1-1,2-2-3,-1-2 2,1-1 3,-4-2 2,-1 0 2,0 1 2,1-1 6,-5 0 0,3 0 1,-4 1 3,2 2 4,-2 1 4,-1 1 8,2 0 4,-3 4 2,-1-2 2,2 3 0,-2 0-3,1 0-14,-1 1-1,0 1-8,0 0-6,0 1-8,0 1-1,3 2-1,-3 0 0,0 0 0,0 2-2,0 0 2,0 3 0,0 1-2,0 0 0,0 1 0,0 1 1,4 6-2,-1 2 1,1-1 0,0 0-2,2 1-2,-2-2-7,5 2-6,-2-1-4,0-1-11,0-3-5,5 0-1,0 1-6,-1-3 2,0-5 1,-1-1-9,0 0 8,-1-2-4,3-1 4,-5-1-9,7-4-10,-2-3-1,0-2 3,3-1 1,-2-4 8,-3-3 17,-1 1-8,0-4 5,1 3 34,-3-2 13,-5 2 8,4-2 9,-5 2 5,2 0 1,1 3 9,-2 0 3,-2 5 2,0-1-4,0 0-1,1 4-10,-1 0-8,0 2-7,0 0-12,2 0-11,-2 2-2,3 0 1,-1 3 1,0 0 0,-1 0 0,1 1-5,0 1 8,5 4-1,2 5 2,-1-2 0,1 3-3,-1 4 2,-1-3 0,0 5 0,2-3 2,-1 0-2,-1 0-5,-3 0 5,3 1-2,-4-1 1,3 0-2,-4-1 1,-2-3-3,0 1-6,0-2 1,0 1 3,0-2-3,-1-2-1,0 1 3,-2 0-4,-1 1 4,2-3 14,-1 0-14,2 0 4,-3-2 7,4 4 7,0-3 6,-2-2-2,2 1-9,-1-3-13,1 3-4,0-4-4,0 0-6,0 0-5,3-3-4,-2 1-29,8-5-3,0-4 8,1 0-27,0-2-7,6 0 9,-4-2-7,2 0 8,-3-1 8,2 1 7,-3-2 8,1 2 6,-4-1 24,3 1 11,-3-1 10,-4 2 7,2 3 8,-2-1 3,0 3 6,-3 0 2,1 1 25,-1 0 15,0 2 0,0 0-7,0-2-5,-1 2-9,-2-2 1,3 4-6,0-1-7,-3 2-5,1 0-10,-3-1 8,4 2-9,-2 2 2,-1 0 4,3 2 1,-2 2 0,-3-1-3,3 2-1,-1 1 3,1 1-5,1 1 2,0 0-8,-2-1 5,4 2 2,0 2 0,0 2 0,0 1 0,6 1 13,-4 0-11,5 0 0,0 0 0,-1-2 1,2-3-3,-1 0-1,3 0 3,2-4 0,-3-1-11,1 1-1,0-5-6,3 1 4,-2-2-2,3-2-2,1-3-7,4-2 6,-1 1-1,2-6-4,-2-1 3,0-2 3,-4-1-6,2-2 11,-4 0 9,4 1 11,-5 0 5,-1 1 5,-3 1 5,0-3 4,-2 5 9,0 1 3,-3 1 1,1 3-9,-3-1-9,0 3-9,2 1-15,-2-1-8,0 4-2,0 0-3,0 2-8,0 0-11,0 2 2,0-1 1,-2 2-2,2 1 4,0 4 3,0 0 0,0 1 0,0-1 3,0 5-2,2 3 5,2 4-2,0-1 3,2 0 2,-2 1-2,0-2 3,2 1-1,-4-1-2,3-2 1,-4 0 4,3-2-5,-2 1 2,-1-3 1,0 0 3,-1-2-1,0 0-1,-1-2 7,0 0 2,-4-1 10,4 0-8,-2-1-6,0 0-15,-1 0-25,-1-1 4,0-1-200,1 1-80,0-1 27,0-1-241,-2-1 50,3-2 34,2 0-375</inkml:trace>
          <inkml:trace contextRef="#ctx0" brushRef="#br0" timeOffset="76568.9414">14773 3059 849,'3'-3'136,"-1"3"-17,-2 0-12,1 0-17,2 0-3,-2 0-7,1 0-6,-2 0-10,0-2 4,1 2 16,-1 0 10,1 0 9,-1 0-12,0 0 50,0-1 1,0 1-2,0 0-2,0-2-7,0 2-3,0 0 6,0 0-8,0 0-6,0-2-3,0 2-7,0 0-1,0 0-7,0 0 3,0-1-18,0 1-5,0-2-9,0 2-10,0-1-8,3-1-8,-3 1-9,3 1-3,-2-3-9,1 3-5,-1-1 5,2 0-12,-2-2-2,2 3-11,-1 0 1,-1 0-5,3 0 0,-2 0 6,0 3-3,3-2 2,-3 0 2,1 5 9,-3-3-9,3 2 2,0 1-4,-2 1-13,-1-1-4,0 1-1,-2-1-14,-3 4-34,-3 4 8,-2-1-183,0 1-53,-2-3-138,-4 0 35,4-1-79,0-1 29,-2-3-365</inkml:trace>
        </inkml:traceGroup>
        <inkml:traceGroup>
          <inkml:annotationXML>
            <emma:emma xmlns:emma="http://www.w3.org/2003/04/emma" version="1.0">
              <emma:interpretation id="{E6650008-54DB-4A2F-9562-1157F1190148}" emma:medium="tactile" emma:mode="ink">
                <msink:context xmlns:msink="http://schemas.microsoft.com/ink/2010/main" type="inkWord" rotatedBoundingBox="21340,5294 22502,5266 22512,5661 21350,5689"/>
              </emma:interpretation>
              <emma:one-of disjunction-type="recognition" id="oneOf13">
                <emma:interpretation id="interp65" emma:lang="en-US" emma:confidence="0.5">
                  <emma:literal>we</emma:literal>
                </emma:interpretation>
                <emma:interpretation id="interp66" emma:lang="en-US" emma:confidence="0">
                  <emma:literal>w</emma:literal>
                </emma:interpretation>
                <emma:interpretation id="interp67" emma:lang="en-US" emma:confidence="0">
                  <emma:literal>We</emma:literal>
                </emma:interpretation>
                <emma:interpretation id="interp68" emma:lang="en-US" emma:confidence="0">
                  <emma:literal>wee</emma:literal>
                </emma:interpretation>
                <emma:interpretation id="interp69" emma:lang="en-US" emma:confidence="0">
                  <emma:literal>woe</emma:literal>
                </emma:interpretation>
              </emma:one-of>
            </emma:emma>
          </inkml:annotationXML>
          <inkml:trace contextRef="#ctx0" brushRef="#br0" timeOffset="77225.1639">15381 2629 1798,'2'-6'309,"3"2"-41,-2 1-40,-1 0-31,3 3-25,-3 0-4,0 0-29,3 1-13,-3 4-14,1 0-7,6 5-11,-4 2-9,2 0-9,0 5-8,3 1-7,1 0-4,-4 2-3,3 0-8,-1-4-5,0 4-2,0-2-2,-2 1-5,0-3-1,-1-1-4,1 0 0,0 1-2,-2-3 0,2-1 5,-4-5-4,3 2-3,-4-2 4,1-1 1,0-1 5,0-1 11,-2-1 21,-1 0 6,4-1-9,-2-2-3,-1 0-9,1-2-4,3-1-4,-2 0-4,-1-3-8,3 1-2,-1-6-2,3 0-2,2-2-5,-5-1-3,4 1 0,1 2-3,-2 0 1,-3 0 0,5 2-3,-4 2-1,-1 0-6,-1 0-3,1 4-8,-1 0 4,3 0 0,-2 1-3,3 2 1,-1 0 1,-1 2 1,5 3 3,4 2-1,-1-1-1,-2 2 2,4 2 3,-2 0-3,3 0 2,-1 2-1,-1-1 1,-3-1 1,3 1 0,-2-1-2,-1-2-1,-3 2 0,-1-4 0,-1-2 4,1 2 3,0-2 8,-3-1 10,-3-1-6,4 0-2,-1-2 0,-4-2-3,4-1-2,-1 0-1,-2-5-1,4 3-4,-1-8-1,-1-1-3,1-4-6,0-2-1,-1-3-8,2 4-2,1 0-9,-2 1-5,2-2-9,-2 2-8,2 3-17,-2 2-25,-1 1-81,0 3 15,1 0-119,0 3-24,-1 1-25,0 2-89,2-1 30,-2 1-117,-2 3 44,5 0 36,-3 3-335</inkml:trace>
          <inkml:trace contextRef="#ctx0" brushRef="#br0" timeOffset="77646.9801">16043 2980 1906,'-3'3'378,"-1"0"-46,4 0-42,0-2-33,0 1-29,4-2-25,-3 0-19,2 0-22,3 0-21,-2 0-12,4 0-12,1-2-11,2 1-13,6-3-11,1-1-7,0-1-6,2-1-11,-2-1-9,2-2-11,-2 0-17,2-2 0,-2-1-7,-1 0 2,-2-2-10,2 2 4,-3-2-2,-1-1-1,-2 1 1,-2-2-3,-2 3-1,-3-1-5,1 1 2,-3 3 1,-2 0 3,0 2-3,0 1-3,-2 2-4,-2-1-1,3 2-2,-2 0-1,-3 2-3,2 1-3,-1 0 4,0 2-1,0 0 0,-1 4 2,0-1 0,-2 3 6,0 3 0,2 1 2,-1 1 1,1 2 0,2-1 0,1 1 1,3-2 1,0 1 0,2 3 0,1 2-3,5-1-19,2 0-13,2 1-9,2-4-40,1 2-36,4-2 11,2-3-135,0 1-43,0-2-62,2-3 28,3-1-188,1-3 47,0-2 53,2-4-398</inkml:trace>
        </inkml:traceGroup>
        <inkml:traceGroup>
          <inkml:annotationXML>
            <emma:emma xmlns:emma="http://www.w3.org/2003/04/emma" version="1.0">
              <emma:interpretation id="{49CC16AC-D8A1-480A-B49A-F73897E902F1}" emma:medium="tactile" emma:mode="ink">
                <msink:context xmlns:msink="http://schemas.microsoft.com/ink/2010/main" type="inkWord" rotatedBoundingBox="23036,5010 25071,4960 25085,5558 23050,5608"/>
              </emma:interpretation>
              <emma:one-of disjunction-type="recognition" id="oneOf14">
                <emma:interpretation id="interp70" emma:lang="en-US" emma:confidence="0.5">
                  <emma:literal>reach</emma:literal>
                </emma:interpretation>
                <emma:interpretation id="interp71" emma:lang="en-US" emma:confidence="0">
                  <emma:literal>roach</emma:literal>
                </emma:interpretation>
                <emma:interpretation id="interp72" emma:lang="en-US" emma:confidence="0">
                  <emma:literal>ranch</emma:literal>
                </emma:interpretation>
                <emma:interpretation id="interp73" emma:lang="en-US" emma:confidence="0">
                  <emma:literal>react</emma:literal>
                </emma:interpretation>
                <emma:interpretation id="interp74" emma:lang="en-US" emma:confidence="0">
                  <emma:literal>rah</emma:literal>
                </emma:interpretation>
              </emma:one-of>
            </emma:emma>
          </inkml:annotationXML>
          <inkml:trace contextRef="#ctx0" brushRef="#br0" timeOffset="78131.3259">17103 2608 1893,'-4'-6'349,"-1"2"-37,2-1-34,2 2-34,-2-3-29,0 3-24,3 1-28,-2-1-23,2 2-17,0 1-12,0 0-19,0 0-7,2 1-8,3 1-11,-3 3-6,7 4-5,-1 0-7,2 6-5,1 1-3,1 3-2,-3-3-3,1 4-4,-1-2-6,1 2-5,-5-2-9,-1 0-5,1-1-6,-4-3-17,-1 1-2,0-3 4,-1-1 6,-4-1-1,1 0 2,-3 4 0,-1-5 3,-1 1 7,4-4-1,-2 0 1,0-3 4,-3 0 4,6-3 2,-3 0 7,0 0 1,2-2 1,0 1 1,3-4 1,0 1-3,0-2-5,-1-1-6,3-1-4,6-5-14,4-3-7,2-3-9,7 1-17,23-25-18,-13 20-27,-16 15-30,5-5 8,3 0-123,-1 2-44,5-3-36,0 7 27,-1-1-226,-4-1 48,0 3 34,-2-1-361</inkml:trace>
          <inkml:trace contextRef="#ctx0" brushRef="#br0" timeOffset="78585.4099">17316 2860 1717,'-4'4'299,"4"-3"-38,0 0-32,0 1-27,4 0-21,0-2-19,2 0-13,1 0-15,-1-2-13,9-1-16,-1-1-8,4 1-8,2-1-14,0-6-28,-2 3-22,4-2-15,-1-2-29,-2-1-7,0-3-6,1 3-2,-3-3 5,0 1 6,-2-1 4,-5 3 14,4-2-7,-4 1 5,-5 2 12,1 0 24,-3 2-7,1 0 2,-4 1-2,0 1 6,0 1-3,-4 1 0,4 2-3,-3-2-7,-3 3 2,5-1 0,-5 1 4,1 2 2,-2 2 2,3 1-3,-3 1 15,-2 2 5,-1 2-1,2 4 3,-2-3-8,4 3-1,-1 0-5,2-1 1,5 1 1,-3-1-3,3 1-1,3 3 2,0 1-5,2-1-6,2 1-6,2-2-6,2-1-8,2-2-13,5 1-38,0-2-31,2-2-21,4-1 10,-2 0-130,3-4-34,-2-3-21,1 0-79,-2-3 32,-2-4-143,-1 0 30,1-5-322</inkml:trace>
          <inkml:trace contextRef="#ctx0" brushRef="#br0" timeOffset="78990.7067">17999 2660 1491,'2'-14'331,"3"0"-18,-4 5-13,-1-1-20,0 0-21,0 3-27,0 3-30,0-3-27,0 3-25,0 1-21,-1 0-14,-4 0-11,5 3-12,-4 0-11,-1 3-10,2-2-7,-4 4-5,1 2-5,-2 3-6,-1 2-2,1 1-5,-1 1-3,1 1-2,4 0-6,0 0-3,-1-2-3,4-1-3,1 1-1,0-3-5,0-1-8,0 0 0,3 3-11,1-1-4,3 0-6,-1-3-4,-1-1-3,4-2-3,-2 0-1,0-3-3,-2-1-1,4-1 2,-4 0 0,7-3 1,-1-3 4,0-3 8,3-2 3,-6-1 19,1 2 15,-2-4 15,1 0 9,-3 3 14,-3-1 6,0 2-1,-1 0 16,3 2-3,-2 1-4,-1 1-8,1 1-9,-2 0-14,1 0-7,-1 2-8,4 0-6,-4-1-6,2 2-2,-1 2-4,0 0 1,-1 0-1,0 2-2,5 0-3,-3 3-6,1-1-1,1 1-7,-1 3-6,3 1-7,1 3-16,1 1-15,6 0-15,-2-1-19,0 0-26,2 0-22,0-1 13,3-2-143,1 1-27,-1-2-37,2-1-140,-1-2 37,1-3-55,1-2 56,0 0-441</inkml:trace>
          <inkml:trace contextRef="#ctx0" brushRef="#br0" timeOffset="79225.0621">18501 2575 1734,'0'-9'316,"0"3"-41,0-1-32,0 0-37,0 4-29,0-2-20,0 2-16,-3 2-13,2 1-13,-3 1-13,0 2-12,-2 1-7,0 2-10,-2 4-6,-2 2-9,2-1-4,-1 3 1,1-1-9,1 2-3,3-1-3,-1 0-1,5 1 0,0-4 0,0 0-16,6 3-13,0 0-15,1 0-13,7-1-14,-2-2-47,4 0 7,2-4-106,3 2-63,0-4-24,4-1-40,-2-4 27,1-4-204,0-1 34,-1-2-383</inkml:trace>
          <inkml:trace contextRef="#ctx0" brushRef="#br0" timeOffset="79693.7778">18792 2358 1748,'-3'-12'344,"0"0"-36,2 2-31,-1 2-35,2 1-31,-1 0-27,1 3-31,0-1-22,0 2-12,-1 1-16,1 2-14,0 0-6,0 0-10,1 3-6,0 2-8,1 1-8,-1 8-1,6 4-11,-1 3 1,-1 2-3,1 4-1,-2-3-8,3 3-2,-1 1-6,0 0 3,-2-2-2,0 0-2,2 2 1,-4-3-1,1 0 1,1-3-3,-1-1 1,-1-3-3,-2-1 2,1-4-1,2-1 3,-2-3 4,-1 0 7,2-3 22,-2-1 3,0 0 2,0-2-6,-2-1-5,-2-2-4,4 0-6,-1 0-1,1-2-5,0-1-2,-2-2-2,1 0-10,-1-5 6,2-6-6,0 1-4,0 0 0,0-1-2,2-1-7,1-1 5,-2 2-6,5-1 2,-4 2-5,4 2-5,3 2-2,-4-1-1,4 4 1,0 1-1,-2 2-1,2 2-2,1 1-2,-2 2 3,-2 2 1,6 1 1,2 5-1,0 4-2,-1 2 3,-2 2-2,3 0-2,-2 2-5,-3 2-12,0-2-4,-1 2-16,-2 0-18,2-3-25,-2 2-31,-2-1 11,5 0-127,-4 0-34,-1-1-37,2-5-83,-2-1 31,-2-1-131,2-2 37,-3-3 34,2 0-329</inkml:trace>
        </inkml:traceGroup>
        <inkml:traceGroup>
          <inkml:annotationXML>
            <emma:emma xmlns:emma="http://www.w3.org/2003/04/emma" version="1.0">
              <emma:interpretation id="{524F8F22-6BB9-4144-BAD6-1F8D65BE356E}" emma:medium="tactile" emma:mode="ink">
                <msink:context xmlns:msink="http://schemas.microsoft.com/ink/2010/main" type="inkWord" rotatedBoundingBox="25583,4923 26413,4903 26428,5502 25597,5522"/>
              </emma:interpretation>
              <emma:one-of disjunction-type="recognition" id="oneOf15">
                <emma:interpretation id="interp75" emma:lang="en-US" emma:confidence="0.5">
                  <emma:literal>to</emma:literal>
                </emma:interpretation>
                <emma:interpretation id="interp76" emma:lang="en-US" emma:confidence="0">
                  <emma:literal>¢</emma:literal>
                </emma:interpretation>
                <emma:interpretation id="interp77" emma:lang="en-US" emma:confidence="0">
                  <emma:literal>To</emma:literal>
                </emma:interpretation>
                <emma:interpretation id="interp78" emma:lang="en-US" emma:confidence="0">
                  <emma:literal>too</emma:literal>
                </emma:interpretation>
                <emma:interpretation id="interp79" emma:lang="en-US" emma:confidence="0">
                  <emma:literal>ton</emma:literal>
                </emma:interpretation>
              </emma:one-of>
            </emma:emma>
          </inkml:annotationXML>
          <inkml:trace contextRef="#ctx0" brushRef="#br0" timeOffset="80475.001">19641 2540 1883,'-5'-6'322,"2"-1"-41,0 0-38,3 3-30,0-2-21,0 3-24,1-2-20,4 0-14,0 1-16,8-2-16,2-1-7,5 5-11,3-4-9,-1 1-7,3 2-9,2 0-4,0 1-4,-1 1-8,2-1-5,-2 1-4,0 1-7,2 1-5,-2 2 0,-2 1-6,-2-1-7,-1 0 0,-1 2 0,-2 0-1,-5 0-5,2 1 0,-4 4 1,-1-2-1,0 3 0,0-2 1,-5 1 0,0 0 1,3 3-4,-2-2 2,-2 2-1,-3-2-1,3 1 0,1 3-1,0-1 0,-2 2 3,4 0-1,-4-3 1,3-2 2,-2 1 2,1-1 5,4-1 7,-4-2-4,4 1 4,1-1 1,4-3 0,0 0 1,1 0 0,2-4-1,0-1 2,1-1-5,0-2 6,1-1-1,-1-4 1,-1-2-3,-3-1-3,0-4-15,-4 0-3,-3 0-3,-6-3-6,-1 2-5,-6-3-7,-3 4-12,-3 0-19,-4 1-18,-3 1-35,0 1-23,-5 4 10,-3 1-153,0 4-39,1 3-186,-2 0 38,4 1-12,0 3 36,1 1-365</inkml:trace>
          <inkml:trace contextRef="#ctx0" brushRef="#br0" timeOffset="80021.8967">19787 2256 1516,'5'-6'286,"-4"3"-36,2-3-34,-2 4-14,-1 1-16,4 1-18,-2 0-12,-1 3-1,1 5-5,2-2-11,-1 9-9,-1 3-8,3 3-9,-3 3-10,1 1-8,1 1-6,-1 1-8,0 3-6,1 1-7,-1 1-1,-2-1-8,1-2-4,2 2-5,-1-2-3,-2-2-3,1-1-5,1-1-12,-1-2-20,1-3-25,1 1-53,-1-5-41,-1-2 11,3-1-119,-1-3-72,1-4-132,-3-1 32,1-1-98,-3-3 33,4-1-423</inkml:trace>
        </inkml:traceGroup>
        <inkml:traceGroup>
          <inkml:annotationXML>
            <emma:emma xmlns:emma="http://www.w3.org/2003/04/emma" version="1.0">
              <emma:interpretation id="{A91F973F-AD4C-4B08-B881-960579DED3D6}" emma:medium="tactile" emma:mode="ink">
                <msink:context xmlns:msink="http://schemas.microsoft.com/ink/2010/main" type="inkWord" rotatedBoundingBox="27110,4827 29258,4775 29295,6307 27147,6359"/>
              </emma:interpretation>
              <emma:one-of disjunction-type="recognition" id="oneOf16">
                <emma:interpretation id="interp80" emma:lang="en-US" emma:confidence="0.5">
                  <emma:literal>only</emma:literal>
                </emma:interpretation>
                <emma:interpretation id="interp81" emma:lang="en-US" emma:confidence="0">
                  <emma:literal>Only</emma:literal>
                </emma:interpretation>
                <emma:interpretation id="interp82" emma:lang="en-US" emma:confidence="0">
                  <emma:literal>any</emma:literal>
                </emma:interpretation>
                <emma:interpretation id="interp83" emma:lang="en-US" emma:confidence="0">
                  <emma:literal>Inly</emma:literal>
                </emma:interpretation>
                <emma:interpretation id="interp84" emma:lang="en-US" emma:confidence="0">
                  <emma:literal>inly</emma:literal>
                </emma:interpretation>
              </emma:one-of>
            </emma:emma>
          </inkml:annotationXML>
          <inkml:trace contextRef="#ctx0" brushRef="#br0" timeOffset="85052.77">21458 2653 1314,'2'-4'294,"-2"-1"-36,0 0-32,-2 0-26,1 0-20,-3 0-19,2-2-25,-6 1 1,-2-3-13,1 5-1,2-1-8,-2 4-6,-4-1-9,3 2-5,-2 2-7,-5-1-9,-2 4-6,0 0-6,1 3-2,-1-2-9,4 5-9,-2 0-1,0 1-5,0 1 0,6 0 3,-2 1-4,5 0-3,0 1-7,2 1 2,5-1-3,-2-3 2,6 4-9,2 1 4,1-1-4,5-1-7,0-2-5,2 1-5,-2-4 0,6 1-5,1-3 3,0 0 1,1-1-1,0-2 1,0-2-1,0-2 0,0-1-1,-1-3 4,-6-2 3,5-1 5,-1-3 3,-2 1 4,-3-3 0,3 0 3,-4-4 11,-5-2-6,3 0 10,-1 2-2,-5-3-1,3 2-4,-3 1 0,-2 0-1,0 2-4,0 2-3,0 1-4,0 0 4,0-1-1,0 4-6,0-2-2,0 1 2,0 1-5,0 1-3,0 1-7,0 0-8,0 0-5,0 0-1,0 2-5,2 0 2,-1 1 1,-1-1 0,4 2 0,-1 1 3,-1 0 0,5 0 2,-3 0 1,4 0-5,1 1 9,3 2-4,5 2 4,1 0-3,-1 0 3,2 0-2,-3 0 0,0 1-1,2 1 0,0 0 0,-2-1 1,-4 1 0,2 0-3,-1 2 1,-2 3-1,1-2-1,0 1 4,-6-1 1,2 3 0,1 0 2,-2 1 1,-3 1 0,0-3 0,0 2 3,-1 1-1,1-3 0,-1 0 1,-3-1 0,2-1 0,-1-2 0,2-2 1,-2 0 4,-1 1 0,2-3 5,-1 0 8,-1 1 13,0-2 6,0 0-5,0-1-2,0-2 0,0 0-12,0 0 5,0 0-6,1-1 0,-1-3-5,0 0-6,0-3-3,3 0 4,-3-2-9,3-5 0,0-2 4,1-4 0,-1 0-1,0 0-3,1 1-1,0-1 1,2-1 0,-2 1 2,1 2-1,0-1-2,0 3-1,-2 1 0,4 2 1,-4 1-4,4 5-1,-4-2-7,2 3 4,0-1-3,0 3 0,-1 1 0,2 1 1,-2 1 1,3 1-1,0 0 0,-2 3-4,4 1 7,1 4 1,0-2 2,3 5-5,-4 0 6,3 0-2,-2 3 4,1-3 3,-3 2-4,1-1 1,0 1 2,0 0 2,-2 1 1,-2-3-2,4 1-4,-2-1 6,-1-1 2,1-2-2,-2 0-1,-1 0-1,2-1 2,-3-2-4,2 2-8,0-3 10,-1 0-1,1 1-7,1 0 5,0-4-4,1 2 1,3 1 0,-2-2-1,0-2-5,6 2-3,3-2 3,3 0-2,0-2-2,2-4-2,-2 2 1,2-6-8,-2 0 1,2-3-3,-2-2-2,-2-1-1,-2-2 3,2-1 2,-3-4 1,-2 0 1,1-4 3,-3 2 1,-1-2 1,-3-2 1,-4 2 3,-2-1 1,1 0 2,-2 2 4,-2-3 2,1 1 3,-5 0 3,1 4 5,-1-2 9,-2 0 9,3 2 7,-2 1 5,-1 1 6,2 3 3,-1 2 4,0 1-3,3 2 0,0 5-5,1-2-15,0 4 1,-1 1-9,4 0-6,-3 1-4,2 2-2,-1 0-2,0 1 1,0 2-2,2 0-3,-1 2 0,-1 2 3,1 3-4,1 1 5,-4 5 0,2 5-3,1 0 1,0 4 0,-1 1-1,2 3-1,0 1 3,-3 1-1,2 1-3,1 1 2,0 2 2,0-1-6,0 0 8,0-1 0,0 0-1,4-2 1,-2-2 0,0-1 0,5 1 0,-2-3-1,3 0 0,2-1-7,-2-3 2,6-2-8,-1 1 2,4-4-9,-2-1 3,6-1-3,0-3-3,2-3-1,2 1-12,-2-3 3,5-4-1,-6-3-3,2 0 1,-3-2 3,4-1-1,-4-3 1,2-2 5,-3-1 3,-6-1 2,4-4 15,-7 2 8,3-2 11,-4 0 6,-2 0 7,-2 3 7,1 1 4,-1 1 5,-4 3-3,0 0-2,3 3-4,-3-1-9,1 2-10,-2 2-10,1 0-3,0 1 1,-2-1-1,0 3 1,0 0-1,0 3-6,0-1 4,2 3-2,-1-1-4,1 3 0,-2 0-5,1 1 2,3-1 0,0 4-1,5 2-1,-2 2-9,3-2 2,-1 0-3,3-3-2,-1 2-9,2-4-13,1 0-8,0-3-8,-2-2 2,0 1-3,-3-4 4,3 0 2,-4-2 3,0-2 6,4-2 5,0-2 6,-2-4 22,0-1 20,-2 0 17,-2-1 15,2 0 11,-2-1 15,-2 2 4,2 1 3,-2 3 0,-4 0 2,4 2-16,-1-1-6,-1 2-9,-2 0-7,1 4-8,3-2-8,-4 1-2,2 1-4,-2 2 1,0 2-3,1-1-4,0 5-2,-1 0 1,0 2 3,2 9-4,-2 3 1,3 1-1,-3 6 2,0-1 2,-5 4-3,3 1 2,-14 44 3,-4-26-3,2 0 4,-1 2-9,-5-1 12,-2-1-3,0 4 0,-2-4-9,0 3 2,-1-3-7,-1-3-8,0-3-5,-4 1-17,5-4-2,1-1-1,0-6 6,0-4 3,1-3 5,16-18 0,-2 5 8,-2-1 2,1-1 0,-3-2 3,1-5-5,5 0 2,1-4 3,2-1-2,-2-6-2,6-2-5,0-1-4,4-5-3,4-3-7,1-5-9,22-39-11,3 17-13,5-4 1,1 2 3,3 0 1,1 0 4,3 6 4,-2 0 8,-2 7 5,-1 0 8,-1 6 5,-4 2 0,1 1 0,0 6 4,-21 11 7,3-4-12,3 2-29,-1 0-40,2 2 9,-2 1-103,0 1-35,-4 3-39,2 0 20,-7-2-225,1 2 54,-1 2-431</inkml:trace>
        </inkml:traceGroup>
      </inkml:traceGroup>
    </inkml:traceGroup>
    <inkml:traceGroup>
      <inkml:annotationXML>
        <emma:emma xmlns:emma="http://www.w3.org/2003/04/emma" version="1.0">
          <emma:interpretation id="{B7377A7F-44DE-408D-B6F7-93CA6917CFAB}" emma:medium="tactile" emma:mode="ink">
            <msink:context xmlns:msink="http://schemas.microsoft.com/ink/2010/main" type="paragraph" rotatedBoundingBox="6260,6728 18517,6533 18539,7884 6281,8079" alignmentLevel="1"/>
          </emma:interpretation>
        </emma:emma>
      </inkml:annotationXML>
      <inkml:traceGroup>
        <inkml:annotationXML>
          <emma:emma xmlns:emma="http://www.w3.org/2003/04/emma" version="1.0">
            <emma:interpretation id="{CE968585-08E5-482E-BF5A-3E37E0B5C2CB}" emma:medium="tactile" emma:mode="ink">
              <msink:context xmlns:msink="http://schemas.microsoft.com/ink/2010/main" type="line" rotatedBoundingBox="6260,6728 18517,6533 18539,7884 6281,8079"/>
            </emma:interpretation>
          </emma:emma>
        </inkml:annotationXML>
        <inkml:traceGroup>
          <inkml:annotationXML>
            <emma:emma xmlns:emma="http://www.w3.org/2003/04/emma" version="1.0">
              <emma:interpretation id="{F26D63F4-63E7-4ED1-B595-37E9178BE8F4}" emma:medium="tactile" emma:mode="ink">
                <msink:context xmlns:msink="http://schemas.microsoft.com/ink/2010/main" type="inkWord" rotatedBoundingBox="6265,7051 7477,7031 7484,7470 6272,7490"/>
              </emma:interpretation>
              <emma:one-of disjunction-type="recognition" id="oneOf17">
                <emma:interpretation id="interp85" emma:lang="en-US" emma:confidence="0.5">
                  <emma:literal>one</emma:literal>
                </emma:interpretation>
                <emma:interpretation id="interp86" emma:lang="en-US" emma:confidence="0">
                  <emma:literal>ore</emma:literal>
                </emma:interpretation>
                <emma:interpretation id="interp87" emma:lang="en-US" emma:confidence="0">
                  <emma:literal>ones</emma:literal>
                </emma:interpretation>
                <emma:interpretation id="interp88" emma:lang="en-US" emma:confidence="0">
                  <emma:literal>owe</emma:literal>
                </emma:interpretation>
                <emma:interpretation id="interp89" emma:lang="en-US" emma:confidence="0">
                  <emma:literal>ode</emma:literal>
                </emma:interpretation>
              </emma:one-of>
            </emma:emma>
          </inkml:annotationXML>
          <inkml:trace contextRef="#ctx0" brushRef="#br0" timeOffset="88599.3943">585 4422 1280,'0'-6'281,"0"1"-31,0 1-28,-1-3-23,1 1-18,-5 2-20,3-2-18,-1 1-12,-1 1-15,-2 1-8,0-1-12,-1 3-11,-1 1-4,-5 0-11,-5 0-10,0 5-13,-2 1 2,2 3-3,-2 2-6,3 2-5,-1 0-4,3 3-4,-1 2-3,4 1 12,0 0-22,3 3 4,0-2-3,1 2-4,2-2 1,2-3-4,4 2-3,0-3-3,0 0 3,4 1-6,5-2-1,-2-2 13,2-2-18,3 1 1,-1-4 1,3-1 1,-4-5 0,1 2-5,0-2 6,-1-2 3,5 0 0,4-2 1,-5-4 5,1-1-1,2-1 1,-3 0-1,0-2 4,-3-2-1,1 1 0,-4-1-1,2-1-6,-3-2 5,1 0-1,-3-1 2,2 1 0,-5-2-3,1 1 0,0 1 11,-2 2-10,-1 1-3,0 2-2,2-1 4,-2 4 0,0-4 10,0 2 2,0 1-4,0 2-1,0-2 7,0 0 7,0 1 0,-2 0-1,2 0-11,0 1 5,0 2-9,0-4-2,0 3-1,0 1-9,0 1-2,0-1 2,2 0 1,1 3 1,1-2-3,-1 1-4,2 1-3,-2 1 4,4 0 9,-1 0-9,1 3 0,1 0 3,3 0 0,2 6 12,0-1-13,-1 2-2,4 2 6,-5 0 0,2 3 2,-2 2-2,1 0 0,-3 0 2,1-1-3,0 1 4,-5 1-1,2 0 0,0 2 3,-3-3-2,1-1-1,-1 4 1,-3-2-3,2-1-3,-3-2-9,0-4-1,0 1 0,0-1 5,0-3 4,-3 0 7,3-1 5,-1 0 13,1-3-2,-3 1 4,2-1 1,1-2-5,0-2 0,-3 0-7,1 0-1,2-2 5,-1-3-5,1 0 3,-3-3-2,3-4-5,0-8 1,0 1 4,3 0-5,-2-3 0,1-1-2,1 0-9,1-1 5,0 1-1,-1 2-1,1 0 0,2 2-3,1 4-2,-2-3 11,0 3-16,-1 3-1,1 1-1,-3 3-1,2 0-2,0 3 0,0 1 2,1-1-5,0 5 10,1 0 1,2 0 5,-4 3 5,3 0 1,2 5 3,2 0 0,0 4-1,-1-1 1,0 2 0,3 2-1,-4 2 3,1 1-2,0 0 4,-1 2-3,0-2-1,1 2 3,-4-2 5,2 0-8,-1-2-5,0 3 3,0-3 1,0 1 1,-1-1 1,-2-1 7,0-3-11,1-1-3,-3-2 3,1-2 1,-1 2 0,0-3 1,0-3-6,2 3 9,-3-3 3,4 2-1,-1-4 2,-1 1-2,2-1 0,0-1-2,2 0 0,1-1 2,2-2-3,4-2-1,0-2-1,0-3-1,4 2 1,0-3 2,-1-3-3,2 1 2,-1-1 0,-3-1 5,2-1-4,-1-4-2,-2 3 1,0-3-3,0-1 8,0 1-3,-5 2 5,0-2-8,-2 2-2,0 0 0,-1 3 3,-5 0 0,-1 0 5,0 4 8,0 0 2,-1 3-5,1 2-1,-5-3-3,1 3-4,3 2-4,-5-3-1,2 3 0,-2 1 1,-1 1-5,2 1 6,-4 1 0,2 1 6,-3 4 2,-1 4-2,0-1 0,1 0 3,-3 3 1,5 3 3,1 0 0,-1 3 7,2-2-2,2 3-4,4 2 6,0-1-2,1 1-10,3 0-5,3-2-14,3 2-21,4-4-36,-1 0-66,4 0 11,2-4-198,1 0-191,4-3 39,1-4-48,0-1 41,1-2 41,-1 0-316</inkml:trace>
        </inkml:traceGroup>
        <inkml:traceGroup>
          <inkml:annotationXML>
            <emma:emma xmlns:emma="http://www.w3.org/2003/04/emma" version="1.0">
              <emma:interpretation id="{BC7E14E9-32C1-418A-A7EC-5EC1CE3693CF}" emma:medium="tactile" emma:mode="ink">
                <msink:context xmlns:msink="http://schemas.microsoft.com/ink/2010/main" type="inkWord" rotatedBoundingBox="8059,6699 11664,6642 11676,7365 8070,7422"/>
              </emma:interpretation>
              <emma:one-of disjunction-type="recognition" id="oneOf18">
                <emma:interpretation id="interp90" emma:lang="en-US" emma:confidence="0.5">
                  <emma:literal>element</emma:literal>
                </emma:interpretation>
                <emma:interpretation id="interp91" emma:lang="en-US" emma:confidence="0.5">
                  <emma:literal>element +</emma:literal>
                </emma:interpretation>
                <emma:interpretation id="interp92" emma:lang="en-US" emma:confidence="0">
                  <emma:literal>elements</emma:literal>
                </emma:interpretation>
                <emma:interpretation id="interp93" emma:lang="en-US" emma:confidence="0">
                  <emma:literal>clement</emma:literal>
                </emma:interpretation>
                <emma:interpretation id="interp94" emma:lang="en-US" emma:confidence="0">
                  <emma:literal>element x</emma:literal>
                </emma:interpretation>
              </emma:one-of>
            </emma:emma>
          </inkml:annotationXML>
          <inkml:trace contextRef="#ctx0" brushRef="#br0" timeOffset="92864.7697">2110 4617 1492,'-1'2'229,"1"-1"-31,0-1-23,1 0-20,0 0-14,2 0-20,-1 0-11,2 0-10,0 0-13,2-1-4,-1-1-12,4 1-4,3-3-4,4 0-7,-1 1-5,2-1-6,1-1-2,1-2-3,0 2-2,1-1-1,-1-1-1,0 0 8,0 1-11,0-3-3,-1 1 6,-3-2-5,1 1 3,-2-3-4,-2 0-3,0 2 1,-1-1-4,-4 1-2,0-2 1,-1 3-4,-2 1-3,-3-1-2,3 1-3,-4 1-1,0 1-5,0-2-2,-4 2 9,1-1 7,1 3-1,-4-4-7,2 0-1,-5 1-1,4 0-5,-4 4-4,4-1 2,-4 3 0,1 1 1,2 0-2,1 0-7,-2 1 21,0 2-5,-2 3 4,-1 3 2,0 0-1,5 2-1,-4 3-2,4-1 0,1 0 3,-1 1-5,4-1 1,-2 0 0,3 0-3,3 2 6,3 1 1,-2 2 6,6-1 5,-1 0 4,6-5-10,-4 2-2,6-1-6,-2-4-3,3 2-5,2-5-4,2 1 0,-1-2-4,5-2-2,-2-3-4,1-2 2,-1-1-10,0-5-8,-2 0-2,1-4-6,-2-4 4,0 3 2,-2-5-3,0-1 1,-3-2 5,22-29 2,-31 37 0,3-5-6,0-4 15,0 1 0,-2-3 0,-1 1 20,0-3-18,-1 3-4,-2-1 8,2-1 14,-6 1 4,1 2 22,-1-1-4,0 2 5,-1 2 6,-1-1 1,-2 3 0,1 2 12,2 1-8,-3 1 3,1 3 12,0 2 0,0 0-4,2 1-7,-2 0-7,0 3-12,0-1-4,2 2-3,-2-1-6,2 4 0,-3 0-4,-1 4-4,1-1 2,0 2-4,-2 3 3,-1 5-1,2 3-3,-1 2-1,1 1 1,0 0-1,1 3-1,1 1 0,0 2 2,3 1-3,-1-1 3,1 1-2,1 0 1,2 1-4,-1 1 6,3-1 3,0-3-6,0 1 2,2-2 0,3 0 3,0 0 0,0-2 1,2-2-5,2-1-1,2-1-4,-1-5-1,3 0-4,1 0-4,-1-6-3,3 0-2,2-2-7,-1-2-5,2-2-3,-4-3-7,2-6-11,-1 1-2,1-2-2,-2-2-10,-2-2 0,1-1 10,-4-3 6,-1 0 5,-1-1 2,-2 1 13,-1 0 6,-2 0 15,-2 1 8,1 2 8,-6 0 14,-1 3 13,0 1 15,0 2 6,0-1-10,-4 4-9,3-1-5,-4 1-10,3 3 2,-4 2-2,2-2-6,-2 3 0,1 3-1,0 0 3,-3 4-4,0 1 3,-1 4 3,1 0-5,1 3 1,1 0-5,0 2 2,2 1 1,3-1 0,1-3-7,1 4 1,2-4-7,3 4-7,1 0-7,1-3-10,5-2-14,-3 2-16,4-4-18,0 1-31,1-4-19,2 1 10,1-4-98,0-2-19,2-3-39,0-2-6,-1-3-12,0-2-10,-2-2-29,-1-3 24,-2-3-561</inkml:trace>
          <inkml:trace contextRef="#ctx0" brushRef="#br0" timeOffset="94192.8203">3506 4426 1739,'2'-15'252,"0"2"-8,-2 2-8,1 2-2,2-1-18,-3 3-22,0 1-24,0 0-30,0 0-22,1 3-10,1-2-11,-1 2-14,1 3-10,0 0-7,0 0-6,1 2-6,-1-1-8,3 4-2,3 4-4,1 2-4,-2 4 3,5 1-13,-5 1 2,2 1-3,-1 0-3,0 2-1,0-2-2,0 2-5,-4-2-3,2 0-4,-1 2-5,0-4-2,-3-1-6,1-3 1,0-1 0,-3-1 7,1-2 1,-1-1 18,2-1 8,-2-1-4,0-1-1,0-2 5,0-1 6,0-1-4,0 0 3,-2-1-3,2-1-2,-1-4 0,1 2-5,0-4 2,0-1-9,0-4 4,0-3 1,1-2 3,2 0-1,0 1-1,0-1-8,1 1 5,0 1-1,0 5-4,2-2-6,-2 3-1,3-1-6,2 3-2,-1 0 1,2 3-3,0 0-2,-2 4 3,2-2-5,0 3 7,0 4-5,4 1-2,0 1 1,0 2-3,0 6-1,-1-2-3,-2-1-4,3 2 0,-4 3-2,-2-2 1,2-1-4,-4-1-2,-1-3 2,-1 1-4,1-2 4,-1 1 6,0-4 10,-4-1 16,1 2 3,1-3 2,-2 0-2,0-1-1,0-1-1,0-1 2,0 0 0,-3-1-6,0-2 5,2-1 1,-2-3-1,2 1 0,1 0-1,-5-3-2,5 0 1,0 0-3,0-1 0,0-5-3,5-1 3,-3-2-1,1 1 2,3 0-4,1 2-1,-3 1-3,2 1-2,-1 4-4,1-2 1,-2 5-1,3-1-4,0 2 1,2 2 2,-4 1-1,2 1 0,2 1 3,3 1 0,2 4-1,0 4 3,-2-2-1,3 6-2,-2 0 0,-1 3-5,1 2-4,-3 1 0,0 0-4,-1 1-5,3-1-6,-3 1 0,0 0-5,-2-4-3,0 1-9,1-1 1,-2-1-3,2-2 0,-2-2 17,2-2-14,-3-1 3,0-1 11,1-3 5,1-1 4,0-2 5,1-1 2,-2 0 1,7-4 3,-2 0 3,4-3 9,1-4-3,-1 1-6,-2-2-2,2-3 12,-2 1-12,0-3-3,-1 1 4,-2-2 3,0 0-1,-2-1 2,-4 3 12,2-2-1,-6 4 13,1 2 13,-1 1 13,0 2 5,-1-1-6,1 3-4,-4 0-1,1 1-1,0 1-6,0 1-5,-1-3-3,1 5-4,-2 0-5,2 2-1,-3 0 0,4 0-6,0 0 1,-3 3 2,0 0-3,3 4 1,-1 0-2,1-2-1,2 3 1,0 1-1,0-1 0,2 4 0,1 3-7,1 2-5,-1-1 2,2 0-22,5-2 1,0 1 7,2-2-25,1-1-15,4-1-1,-2 1-11,2-4-24,3-1-12,-5-1-18,1-1 9,-1-3-66,-1-2 2,-3-2 8,4-1 1,-3-5 15,-1-1 12,-1 0 20,-1-3 31,-2-1 33,0 0 41,-4 1 30,-2-1 0,3-2 84,-4-1 21,2 2 10,-2-1-5,1 2 6,0 4-11,-1-3-8,0 4-3,0-1-11,0 3-7,2-1-15,-1 0-9,-1 1-14,3 1-9,-2 1-1,2 0-8,0 0-3,1 1-7,0 2-1,1 1-1,0 0 8,2 0-15,3 4-1,1 4-1,2-1-4,-3 4 3,2 1 6,0 0 5,-4-1-10,0 3 2,0-1-9,0 1-2,-1 0-4,1 1-2,-2 0-1,0-2-6,-1-2-3,1 0-1,-3-2-3,-1 0 5,0-5 3,1 3 12,-2-2 9,2-2 6,-3 1-5,0-1 2,0-3-1,0 0-4,0 0 0,0-2 2,0 1-1,-2-4-2,1-1-1,1-2 2,0 0-1,0-6-2,0-1 2,0-4-4,3 0 3,2 0-5,0-1-2,0 1 0,1-1-1,2 2-2,2 0-1,0 3 0,0-2-1,0 2-2,0 4 0,1 1-2,1 2 0,0 3 3,-1 0 0,-3 2-1,2 0 3,-1 3-1,5 4 4,0 3-1,0 3 5,0-2-1,-2 4 1,2 1 2,-1 4-2,-2 1 8,0 0-11,-1 2 3,2 1 0,-1 0 2,-1 1-1,-1 0-5,1 0-22,-1 0-15,-1-2-36,1-1-46,2-2 10,-1-1-105,-1-1-38,1-2-42,0 1 24,1-6-249,2-2 38,-5-1-393</inkml:trace>
          <inkml:trace contextRef="#ctx0" brushRef="#br0" timeOffset="94739.6448">5301 4330 1983,'-7'-5'299,"0"-1"-40,2 2-33,1 1-31,2 2-13,2-2-18,2 2-19,2 1-11,1-2-14,4 2-15,6 0-10,6-1-10,0-2-9,5 2-8,-1 1-4,3-1-10,0-1-2,-1 2-26,4 0-16,-6 0-21,2-2-26,-4 2-56,1-1 8,-4 1-103,-2 0-38,-4 1-36,-1-1-35,-3 0 24,-2 0-213,-2 0 36,-2 0-379</inkml:trace>
          <inkml:trace contextRef="#ctx0" brushRef="#br0" timeOffset="94489.6755">5388 4009 1385,'-1'-10'256,"1"3"-42,-1 1-33,1 2-3,0 3-24,0 1-11,0 0-3,0 1-13,0 3-2,2 4-8,0 5-5,2 5-5,0 2-6,2 3-8,-2 3-4,2 1-7,-3 1-6,2 3-3,-1 0-10,2 2-2,-3 1-8,1 0-4,0-3-4,0 2-1,2-2-3,-2-4-2,2 1-6,1-2-16,-3-4-28,2-1-59,-1-3 7,2 0-118,0-4-48,2-5-35,-4 0-60,2-4 27,-2-2-196,0-2 25,1-1-328</inkml:trace>
        </inkml:traceGroup>
        <inkml:traceGroup>
          <inkml:annotationXML>
            <emma:emma xmlns:emma="http://www.w3.org/2003/04/emma" version="1.0">
              <emma:interpretation id="{BA151652-AF04-4835-891C-9641E82365F7}" emma:medium="tactile" emma:mode="ink">
                <msink:context xmlns:msink="http://schemas.microsoft.com/ink/2010/main" type="inkWord" rotatedBoundingBox="12426,6666 13158,6654 13167,7225 12436,7236"/>
              </emma:interpretation>
              <emma:one-of disjunction-type="recognition" id="oneOf19">
                <emma:interpretation id="interp95" emma:lang="en-US" emma:confidence="0.5">
                  <emma:literal>in</emma:literal>
                </emma:interpretation>
                <emma:interpretation id="interp96" emma:lang="en-US" emma:confidence="0.5">
                  <emma:literal>: n</emma:literal>
                </emma:interpretation>
                <emma:interpretation id="interp97" emma:lang="en-US" emma:confidence="0">
                  <emma:literal>ion</emma:literal>
                </emma:interpretation>
                <emma:interpretation id="interp98" emma:lang="en-US" emma:confidence="0">
                  <emma:literal>inn</emma:literal>
                </emma:interpretation>
                <emma:interpretation id="interp99" emma:lang="en-US" emma:confidence="0">
                  <emma:literal>: h</emma:literal>
                </emma:interpretation>
              </emma:one-of>
            </emma:emma>
          </inkml:annotationXML>
          <inkml:trace contextRef="#ctx0" brushRef="#br0" timeOffset="96645.8159">6516 4074 1865,'-8'-16'400,"1"5"-50,-2 1-45,3 0-34,2 3-27,0 1-38,1-1-23,0 2-26,1 2-36,0 0-39,2-1-23,-1 1-12,1 0-29,0 2-28,0 1-30,1 0-41,1 0 9,0 1-152,1 4-29,0-2-39,1 2-110,0-1 37,1 2-102,-1-1-412</inkml:trace>
          <inkml:trace contextRef="#ctx0" brushRef="#br0" timeOffset="96458.2827">6529 4300 1581,'-5'-5'334,"4"1"-29,-2 0-36,2 1-24,1 0-27,-3 0-26,2 1-27,-1-1-22,2 3-16,0 0-6,-3 0-5,1 1-4,2 1-9,0 3-8,0-1 0,-2 5-16,2-2-5,-1 9-8,1-1-5,0 3-7,0 1-5,0-1-5,1 2-4,1-3 4,0-1-9,3 1 5,-1-2-6,-1 1-5,4-4-6,-5 0-7,5-2-17,-1 1-21,2-3-21,2-1-42,0-4-55,0 0 15,0-3-173,2-2-172,1-4 36,0-2-91,-1-2 51,-5-2 32,5-1-348</inkml:trace>
          <inkml:trace contextRef="#ctx0" brushRef="#br0" timeOffset="97130.1708">6684 4249 1250,'6'6'266,"2"2"-28,2 0-20,0 3-29,3 1-15,-3 1-20,1-1-19,1 3-12,0 0-12,-1 0-3,0 0-16,-1 0-11,0 2-3,-3-4-9,0 1-5,1 2-6,-3-4-6,0-1 0,-1 0-7,-1-3-3,0-1 0,-2 0-2,1-1 15,-1 0 22,-1-2 6,0 0 0,0-3-7,0 1-9,0-1-4,-1-1-4,-1 0-2,-2-3-5,4 0-4,-3 0 0,3-2-6,-2-2-6,2 1 0,0-3 9,0-1-6,0 0 2,0-2-8,4-5 0,-3-1-2,5 1-1,-2-1-3,3 1-2,0 2 4,0 1-9,0-1-8,4 2 0,-4 2-2,2 0-1,1 4-6,-2-2 1,0 4-2,2 0-2,-1 4 0,0-1 0,-1 2-3,1 0 0,0 2 0,3 3-1,4 1-1,-2 1 1,0 2 1,0 3-4,0-1-2,-1 3 0,-2 1-6,3 0-27,-4 1-21,0 1-31,-1 0-30,0 0 11,-4-2-99,2 2-35,-2-5-37,0 0-35,1 0 27,-2-2-214,2 0 38,-3-4 36,1-1-312</inkml:trace>
        </inkml:traceGroup>
        <inkml:traceGroup>
          <inkml:annotationXML>
            <emma:emma xmlns:emma="http://www.w3.org/2003/04/emma" version="1.0">
              <emma:interpretation id="{2B5114F9-CAA3-4B4D-8226-D511BE3E05F9}" emma:medium="tactile" emma:mode="ink">
                <msink:context xmlns:msink="http://schemas.microsoft.com/ink/2010/main" type="inkWord" rotatedBoundingBox="13599,6931 14978,6909 14983,7238 13604,7260"/>
              </emma:interpretation>
              <emma:one-of disjunction-type="recognition" id="oneOf20">
                <emma:interpretation id="interp100" emma:lang="en-US" emma:confidence="0.5">
                  <emma:literal>our</emma:literal>
                </emma:interpretation>
                <emma:interpretation id="interp101" emma:lang="en-US" emma:confidence="0.5">
                  <emma:literal>on r</emma:literal>
                </emma:interpretation>
                <emma:interpretation id="interp102" emma:lang="en-US" emma:confidence="0">
                  <emma:literal>on v</emma:literal>
                </emma:interpretation>
                <emma:interpretation id="interp103" emma:lang="en-US" emma:confidence="0">
                  <emma:literal>on V</emma:literal>
                </emma:interpretation>
                <emma:interpretation id="interp104" emma:lang="en-US" emma:confidence="0">
                  <emma:literal>on 8</emma:literal>
                </emma:interpretation>
              </emma:one-of>
            </emma:emma>
          </inkml:annotationXML>
          <inkml:trace contextRef="#ctx0" brushRef="#br0" timeOffset="97989.4544">7773 4332 1647,'-10'-6'270,"1"3"-29,1-1-23,1 2-24,-2 0-7,2 2-32,3 2-13,-4 0-12,1-2-11,0 3-13,-2 4-10,0-1-10,0 1 1,3 0 0,1 2-1,1 0-8,-1-3-7,3 2-6,-4 1-6,6-1-7,0 1-2,0-2-7,0 1-2,0-1-2,0 2-3,6 2 0,-1 0-7,-1-1-2,2-2-2,0 2-3,-2-6-2,0 4 0,-1-5-1,3 1 7,-1-1-6,-3-1-3,2-2 1,1 0-3,0 0 0,-1-2 2,0-1 3,0-1-10,-1 1 0,0-2-1,1-2 10,-3 1-13,2-1-1,-1 0 3,-1-1-4,2-1 2,-2 1-2,2-6 0,0-1-1,0-1 1,-2 2-1,2-1-2,1 1-3,-2 1-1,0 1-5,0 1 2,2 3-4,-3 1 1,2-2-1,0 3 7,0 1-5,0 0-6,1 0 0,1 2-1,1-1-1,-2 1 1,3 2-1,-1 1-4,2 1 7,5 1 0,1 3 1,0 2 4,0 0-5,-1 2 4,2 1 0,-2 1 3,2 4-1,1 0 0,-4 0 2,1 0-1,-3 1 1,2 0 2,-3-1-2,1 1 1,-3-2 2,0-2 2,-2-1 0,4 2 0,-5-5 0,2 4 0,-1-4 0,-1 1 0,-1-4 0,1 1-1,-1-1 2,1-1-1,1-1 2,-4 0 11,3-2 0,1-1-2,-1 0 1,1 0-1,2-3 1,0 2 1,3-6-5,1-1 3,2-3-3,0-1-2,-1-2 1,2 2 2,-2-4 2,-1 2-3,-1-2 0,-2 0 1,1 2 5,-2-1 10,0 0 5,-6 4 5,3-1-2,0 2 14,-4 0 8,2 1 3,-1 2 4,-1 3 0,0-3-3,0 0 3,0 3-7,0 1-5,0-2-13,0 1-10,0 3-8,0-1 2,0 2-3,0 0-2,0 0-1,0 2-6,0 3 1,0 0-2,2 1 1,-1 1-5,3 5 4,2 4-3,2 2 5,1-2-2,1 2-4,1 2-12,1-5-10,1 3-13,1-3-19,0 0-18,0 0-18,2-2-22,-1-3-69,3 0 18,-2-3-88,1-2-21,-2-2-15,-1-3-15,-4 0-7,0-3 3,-3-2 22,1-4 16,-1 0 35,0-3-550</inkml:trace>
          <inkml:trace contextRef="#ctx0" brushRef="#br0" timeOffset="98301.9317">8546 4405 2418,'0'-15'210,"-1"0"5,1 1-4,-3 2-4,3 0-15,0 1-22,0 4-18,0 0-23,0 0-14,0 1-19,0 1-16,0 0-9,1 1-8,2 1 0,0 0-16,3 3-3,-2 0-5,4 0-5,2 5-7,3 0-1,1 3-2,0 0-3,0 2-2,1 1-2,-1 3 0,0-1-3,0 2-3,-2 1-2,-1 0-5,-5 4-7,1-4-4,-5-1-1,-2 0-4,0-3-5,0 0 9,-1 0-6,-2 0 4,-2 0 5,-1-2 1,0-1 7,1-3 6,-2 1 10,1-5 5,2 1 9,-2-3 2,2 0 0,-2 0 1,1-3-1,2-3-3,-1 1-3,1-3-7,2 0-11,1-5-4,1-4-8,6-1-16,1-1-16,4-1-14,2-2-21,28-24-44,-14 20-30,3 4 13,4 3-90,-6-1-28,-15 13-14,7-3-13,2 0-40,2 1 29,0 1-217,1-1 42,-1 0-348</inkml:trace>
        </inkml:traceGroup>
        <inkml:traceGroup>
          <inkml:annotationXML>
            <emma:emma xmlns:emma="http://www.w3.org/2003/04/emma" version="1.0">
              <emma:interpretation id="{32C764D4-5F8C-48C7-819F-E1D6A990BF8C}" emma:medium="tactile" emma:mode="ink">
                <msink:context xmlns:msink="http://schemas.microsoft.com/ink/2010/main" type="inkWord" rotatedBoundingBox="15498,6810 18521,6762 18539,7884 15516,7932"/>
              </emma:interpretation>
              <emma:one-of disjunction-type="recognition" id="oneOf21">
                <emma:interpretation id="interp105" emma:lang="en-US" emma:confidence="0.5">
                  <emma:literal>array.</emma:literal>
                </emma:interpretation>
                <emma:interpretation id="interp106" emma:lang="en-US" emma:confidence="0.5">
                  <emma:literal>array .</emma:literal>
                </emma:interpretation>
                <emma:interpretation id="interp107" emma:lang="en-US" emma:confidence="0">
                  <emma:literal>array ,</emma:literal>
                </emma:interpretation>
                <emma:interpretation id="interp108" emma:lang="en-US" emma:confidence="0">
                  <emma:literal>array 1</emma:literal>
                </emma:interpretation>
                <emma:interpretation id="interp109" emma:lang="en-US" emma:confidence="0">
                  <emma:literal>array '</emma:literal>
                </emma:interpretation>
              </emma:one-of>
            </emma:emma>
          </inkml:annotationXML>
          <inkml:trace contextRef="#ctx0" brushRef="#br0" timeOffset="98817.5212">9762 4226 1878,'3'-6'314,"-3"0"-40,-3 2-31,0 0-27,-1 0-24,-1 2-17,-2-2-22,0 4-11,-1 0-20,-4 3-4,-4 0-22,0 1-10,0 3-8,1 1-9,-2 2-9,1 2-4,1 0-3,-1-1-3,7 2-7,-3 1-5,3-2-1,2 2-8,2-3-2,3 2-1,-1-1-2,3 0-4,4 0-2,2 3-6,5-1-7,-4-1-4,5 0-1,1-4-2,3-1-7,2-2 2,-3 1-1,1-5-3,1-2-5,-1-2 3,1-2 1,-3-4-19,0 0 0,0-2-1,-2-2 2,-1-2 3,-3 0 2,-1-1 7,0 0 16,-2 1 20,-3-1 1,3 2 7,-5 2 10,0 0 4,0 2 9,0 0 4,0 3-1,0-1-9,0 1-5,0 1-14,0-2-13,0 5 0,0 1 1,0 0-4,1 1 0,2 0-1,0 1 0,1 0-2,1 6 0,5 1 0,4 2 2,0 1-7,5 4-10,-3 0-10,4-4-18,1 5-22,2-1-32,-2-4-46,0 2 14,-2-1-141,4 0-49,-2-3-119,-4-2 32,-2-2-81,-1-2 36,-3 0-405</inkml:trace>
          <inkml:trace contextRef="#ctx0" brushRef="#br0" timeOffset="99161.245">10116 4213 1857,'0'-8'305,"-1"2"-52,1-2-24,1 4-29,2-1-25,0-1-17,1 3-21,3 0-12,0 3-17,6 0-9,2 3-12,2-1-10,0 3-7,0 2-5,1 2-12,-4 1-4,4 2-3,-2 1-3,-1 0-4,-2 4-1,-2 1-7,-1 0-6,-2 0-5,0-3-5,-3 1-7,0 1-6,-3-2-10,-2-3-5,0-2 0,0 1 2,-3-1 8,-1-2 2,2-1 6,-2-3 1,0 0 8,1 1 6,-1-3 10,-2 1 0,1-3 2,0-3 2,0 1 2,2-1-3,-1-3-5,1 0-4,2-2-14,1-1-14,1-3-16,5-6-17,1-1-15,2 0-17,4-1-12,0-2-18,4 2 9,1 2-100,1 0-25,3 2-19,-1-1-20,-2 2-26,0 2-134,-3-1 30,3 3-521</inkml:trace>
          <inkml:trace contextRef="#ctx0" brushRef="#br0" timeOffset="99520.6158">10626 4119 1621,'3'-2'343,"-3"1"-41,2-1-39,-2 2-35,3-2-38,-3 2-14,2 0-21,0 0-22,1 0-6,0 2-14,1 0-11,0 1-10,1 0-8,2 2-6,0 3-8,1 6 0,3-1-5,-1 0-6,-3 2-7,0 0-5,4 3 0,-5-1 6,-2-1-11,-1-1-4,-2-1-3,-1 0 4,0-1-14,-1 1-4,-5 3-14,4 0-9,-3-4-1,0 1 1,-1-2 3,1-2 5,0-3 2,1-1 0,-2 0 2,4-3-9,-1-2 1,1-1 1,-3 0-6,3-1-3,1-2-9,-2-3 3,3 0-10,0-1-11,0 0-5,4-5-7,3-3-13,0-2-3,6 1-4,0-1-4,-1 0-7,5 3-13,0 1-11,-3 1 10,4 1-45,2 1-6,-2 2-9,6-1 7,0 3-2,4 1-16,3-1-10,0 3-1,0 0 3,0 1 3,1 2-603</inkml:trace>
          <inkml:trace contextRef="#ctx0" brushRef="#br0" timeOffset="100614.3364">11269 4202 1955,'8'-3'176,"-4"-1"5,3 0-3,-5 3-7,2-2 2,-1 0 2,-3-1 0,0 3-5,0-3-15,-2-1-15,0 2-9,-3 0-9,3 0-11,-3 1-15,1-2-7,-1 1-8,0 3-16,0-2-3,-2 2-9,1 0-6,-1 0-5,-1 0-6,1 3-5,0-1-2,-3 5-1,-4 0-5,3 0-4,-1 5-2,2-1-2,1 0-1,-1 0-2,3 4 1,0-3-1,3 1-6,-2-1 3,5-1-3,-2-1-1,3 1-7,0-1-2,1 5-5,2 0-1,3-2-6,-2-2 1,1-1-5,0 1 0,3-2-2,0-1-1,1-2-4,-1-2 3,1 1 2,1-3 0,-1-2 3,-2 0-2,2-2 7,1-3 0,-1-3 1,3-1 1,-2-1 0,-3-2-4,0-2 6,2 2 19,-2-1 12,-1-3 7,-2 5 11,-2-1 1,2 3-4,-1-1 9,-2 2-6,0 1 2,-1 0-4,3-1-3,0 5-3,-1-2-1,-2 0-4,1 0-6,0-1-3,-1 4-7,3-2-2,-1 3-4,-2-2-4,0 0-4,1 2 0,0 1-5,1 0 3,1 0 5,-2 0-5,2 1 2,0 3-2,-1-1 3,3 1 1,-3 2-3,3-1 3,2 6 0,0 0 2,2-2 0,-2 5 1,2-4 1,-1-1 0,-1-1-4,0 1 8,-1-1-2,-2-3-8,5 2-5,-4-2-4,2-2-8,0 1-6,-1-1-2,-2 0-4,5-3-1,-2 0-1,-2-2-4,2-1 3,0-1-2,2-2-3,2-2 1,0-2 8,0-1 0,-1-3 9,-3-1 15,2 2 12,-2 0 14,-5 1 16,4 3 5,-2-1 6,-4-1 6,4 5 6,-2 0 5,-1-1-7,2 0-5,-3 3-7,0 0-9,0 0-10,3 1-5,-3 0-5,1 0-10,1 1 2,-1 2 0,1 0-2,-1 0 0,-1 2 1,4 0 1,-1 2-2,1-1-2,0 3 1,-1-1-5,6 4-5,-1 1-4,2 1-13,1-1-13,2 3-14,1-4 6,3 1-43,1 0-34,2 0-32,-2-4 14,0 2-64,-1-4 11,0 0 12,-3-1 7,-2-3 12,-2-3 12,-1 1 19,-2-2 31,-3 2 30,3-6 39,-4 4 4,1-3 76,-1 0 37,-2-1 27,1 0 17,2 0 21,-4 1 4,0-2-3,0 2-3,1 0-8,-1 0-17,2 1-9,-2-1-17,1 2-13,-1 1-14,0-1-12,0-1-16,0 3 0,0 2-6,0-1-5,0 2-1,0 0-6,3 0-3,-3 2-1,0 2-4,1-1-3,-1 3 1,0 2-6,0 7 1,0 5 0,0-1-2,-1 4-1,-2 4-3,2 2 4,-2 1-2,-1 4-2,-3 43 1,0-31 0,0 7-6,1-2 7,0 0-1,1 0 4,-1-1-5,-1 0 0,0 0 3,3-4 2,-3 0-2,5-27-2,-3 5 2,2 4-1,-1 0-1,-2-2-4,-1-2-1,3-3 2,-3-1 6,0-3 4,-3-1-1,0-5 0,-1-1 4,1-2-3,-1-2-6,1-5 8,-1-1-2,-3-1-7,1-5-12,-1-2-3,0-2-6,0-5-1,1-1-4,4-6-4,0 0 2,2-6 3,6-2 10,1-2 7,1-3-3,9-42 0,4 33-3,0 3 1,0 1 2,6 3-2,-1 3-1,4 2 1,5 2-1,3 7-1,0-3-7,1 4-18,-1 3-20,4 3-34,1 1-39,-19 10 12,6-1-156,43-12-47,-49 14 30,44-11-254,-18 2 44,-3-2 41,-2 2-416</inkml:trace>
          <inkml:trace contextRef="#ctx0" brushRef="#br0" timeOffset="100895.57">12565 4299 1475,'-3'5'300,"2"-2"-34,-2 1-29,1 0-27,2 0-20,-1-1-21,1 1-15,0 0-12,-1 0-16,1-1-10,0 0-11,0-1-8,-2-1-4,2 2-3,0 0 7,-1-2 11,1 1 8,0-1 2,-3-1-2,3 2-14,0-2-26,0 0-35,0 0-32,0 0-34,0-2-49,0 1-65,0-1 13,0 1-176,-3-2-147,2 0 35,-1 0-60,1 2 32,-2-3-426</inkml:trace>
        </inkml:traceGroup>
      </inkml:traceGroup>
    </inkml:traceGroup>
    <inkml:traceGroup>
      <inkml:annotationXML>
        <emma:emma xmlns:emma="http://www.w3.org/2003/04/emma" version="1.0">
          <emma:interpretation id="{A9A532CF-E014-477C-B0EC-A9A5A8CFDD1D}" emma:medium="tactile" emma:mode="ink">
            <msink:context xmlns:msink="http://schemas.microsoft.com/ink/2010/main" type="paragraph" rotatedBoundingBox="7599,7807 25059,7755 25066,9913 7605,9966" alignmentLevel="2"/>
          </emma:interpretation>
        </emma:emma>
      </inkml:annotationXML>
      <inkml:traceGroup>
        <inkml:annotationXML>
          <emma:emma xmlns:emma="http://www.w3.org/2003/04/emma" version="1.0">
            <emma:interpretation id="{9033977F-6E96-4B68-865D-D580CE98E68D}" emma:medium="tactile" emma:mode="ink">
              <msink:context xmlns:msink="http://schemas.microsoft.com/ink/2010/main" type="line" rotatedBoundingBox="7599,7807 25059,7755 25066,9913 7605,9966"/>
            </emma:interpretation>
          </emma:emma>
        </inkml:annotationXML>
        <inkml:traceGroup>
          <inkml:annotationXML>
            <emma:emma xmlns:emma="http://www.w3.org/2003/04/emma" version="1.0">
              <emma:interpretation id="{84D94631-4909-492B-951B-4028E59F5655}" emma:medium="tactile" emma:mode="ink">
                <msink:context xmlns:msink="http://schemas.microsoft.com/ink/2010/main" type="inkWord" rotatedBoundingBox="7601,8608 8353,8606 8355,9105 7603,9108"/>
              </emma:interpretation>
              <emma:one-of disjunction-type="recognition" id="oneOf22">
                <emma:interpretation id="interp110" emma:lang="en-US" emma:confidence="0.5">
                  <emma:literal>T</emma:literal>
                </emma:interpretation>
                <emma:interpretation id="interp111" emma:lang="en-US" emma:confidence="0">
                  <emma:literal>7</emma:literal>
                </emma:interpretation>
                <emma:interpretation id="interp112" emma:lang="en-US" emma:confidence="0">
                  <emma:literal>Y</emma:literal>
                </emma:interpretation>
                <emma:interpretation id="interp113" emma:lang="en-US" emma:confidence="0">
                  <emma:literal>F</emma:literal>
                </emma:interpretation>
                <emma:interpretation id="interp114" emma:lang="en-US" emma:confidence="0">
                  <emma:literal>.</emma:literal>
                </emma:interpretation>
              </emma:one-of>
            </emma:emma>
          </inkml:annotationXML>
          <inkml:trace contextRef="#ctx0" brushRef="#br0" timeOffset="108598.2009">1666 5999 329,'-4'-4'300,"3"3"-45,-5-2-26,3 0-30,2 2-27,-3 1-2,2-2-23,1 1-14,-1 1-12,2-2-8,0 2 11,0-2 6,0 2 0,0 0 9,2 0-25,2 0-5,3 0-9,6 0-2,8-1-8,3-1 5,5-1-22,47-3-6,-31 1-6,5-1-9,-3 1 6,0 0-22,4 0-16,-3 0-9,2 0-37,-30 4-30,7-1 9,2-1-73,2 3-27,0 0-30,-6 0-25,-1 0-26,-3 3-2,-4-1-8,-4 1-599</inkml:trace>
          <inkml:trace contextRef="#ctx0" brushRef="#br0" timeOffset="108863.7636">2118 5947 1513,'-4'2'254,"-1"1"-27,2 2-22,-6 5-19,4 2-18,-4 0-16,4 3-14,-1 4-14,2-2-10,-6 3-10,4-1-10,-1 0-8,3 3-6,-1-1-8,0 0-5,1 3-10,1-3-18,2 2-21,-1-1-17,2-1-30,0-1 5,2 3-111,-1-3-68,5 1-37,-5-1-35,6-3 24,-1-1-225,1-2-403</inkml:trace>
        </inkml:traceGroup>
        <inkml:traceGroup>
          <inkml:annotationXML>
            <emma:emma xmlns:emma="http://www.w3.org/2003/04/emma" version="1.0">
              <emma:interpretation id="{92AB37C8-B7A7-43A6-A7D6-40F86AF5B25F}" emma:medium="tactile" emma:mode="ink">
                <msink:context xmlns:msink="http://schemas.microsoft.com/ink/2010/main" type="inkWord" rotatedBoundingBox="8815,8248 10901,8241 10905,9555 8818,9561"/>
              </emma:interpretation>
              <emma:one-of disjunction-type="recognition" id="oneOf23">
                <emma:interpretation id="interp115" emma:lang="en-US" emma:confidence="0.5">
                  <emma:literal>(Fi)</emma:literal>
                </emma:interpretation>
                <emma:interpretation id="interp116" emma:lang="en-US" emma:confidence="0">
                  <emma:literal>Cis)</emma:literal>
                </emma:interpretation>
                <emma:interpretation id="interp117" emma:lang="en-US" emma:confidence="0">
                  <emma:literal>(Fie)</emma:literal>
                </emma:interpretation>
                <emma:interpretation id="interp118" emma:lang="en-US" emma:confidence="0">
                  <emma:literal>(Fe)</emma:literal>
                </emma:interpretation>
                <emma:interpretation id="interp119" emma:lang="en-US" emma:confidence="0">
                  <emma:literal>(is)</emma:literal>
                </emma:interpretation>
              </emma:one-of>
            </emma:emma>
          </inkml:annotationXML>
          <inkml:trace contextRef="#ctx0" brushRef="#br0" timeOffset="110051.1548">3117 5664 916,'0'-2'139,"0"-1"-12,0 1-10,0 1-8,0-1-9,0 0 0,0 2-10,0-2 0,0 2-6,0-1-4,0-1-2,0 2-5,0-2-4,-5 2 0,5 0-2,0 0-4,0-3-8,0 3-3,0 0 5,0-1 4,0 1-2,0 0 17,0-2-14,-1 2 1,1-1 12,0 1 2,0 0-5,-1 0 2,1-2-4,0 2-5,0 0-7,-2-2-4,2 2-3,-1 0-6,1-2 6,-3 2 1,3-2-4,-1 2 2,-1 0-4,1 0 0,1 0-1,-2-3-4,2 3-1,-1 0-8,-2-1 0,2 1-7,-1 0-3,1 0-2,0 1 9,-5 2-10,2-1-3,0 4 5,-5 1 5,-1 5 7,-1 1 3,-2 4 4,-1 1-1,2 3 1,-1 4-1,-1 0 2,-15 34-4,22-44-4,-2 6-2,-1 4-2,0 2 0,1-1 0,0 2-4,-1 0-1,5 2-2,-4-1-2,4 1 0,-1-2-2,3 2 3,2-3-6,1 2 4,0-2 0,4 2-4,0-3-3,2-2-2,4 3-9,0-2-8,4-4-16,0 0-20,4-2-27,0-3-41,3-1-39,3-1 13,0-6-138,3 3-43,1-4-122,-4-4 33,2-3-90,0 0 36,-1-5-361</inkml:trace>
          <inkml:trace contextRef="#ctx0" brushRef="#br0" timeOffset="110582.3658">3494 5811 1549,'2'-8'290,"1"2"-48,-3 1-35,0 1-30,0 0-22,1 2-17,-1 2-17,1 0-8,2 0-10,-3 3-10,2 2-9,0-1-13,0 1 5,-1 3-9,2 6-1,0 0 3,-2 4-12,3 2-11,-2 0-4,1-2-2,-2 0-4,-1 0-1,0-1-3,1-2-2,-1-3-10,0 2 9,0-4-2,3 0 7,-3-2-9,0-1 2,0-1 5,0 1 4,0-2 12,0-1-11,0-2-6,0 2-2,0-3-5,0-1-5,0 0-3,0-3-7,0-1-7,0-2-10,-3-2-4,3 1-5,0-8-1,3-1 2,-1-4-1,2 0 0,2-1-1,1-2 2,-2 2 2,2-1-1,0-1 0,3 3 0,-2-2 3,2 3-6,0 1 0,0 1-4,0 3-3,1 0 0,2 1 4,-1 5-4,-2-1 2,0 5-2,0 0 6,-2 4 6,2 2 6,0 0 7,1 5 2,2 6 4,1 0 2,-4 2 14,2 3-15,-1-2 3,-2 3-3,1 1 3,-2 1 2,-1-1-2,2-1-3,-4 3-28,2-1-82,-1-1 10,-3 1-122,-1-3-38,3 2-51,-5-2 26,0-3-229,0-2 38,-5-2-320</inkml:trace>
          <inkml:trace contextRef="#ctx0" brushRef="#br0" timeOffset="110863.596">3510 6181 1905,'-6'3'327,"3"1"-43,1-2-34,0-1-23,2 1-22,2-1-22,3 1-14,2 0-20,7-1-15,6-1-14,5 0-11,3 0-9,2-1-10,55-6-11,-33 2-11,2 0-13,-1 0-13,-2 0-17,-2 2-18,-30 2-22,8-3-16,4 2-31,0 1-45,-2-1 11,-1 2-193,-4 0-49,-3 2 31,0-1-247,-5 1 53,-3-1 33,-4 2-315</inkml:trace>
          <inkml:trace contextRef="#ctx0" brushRef="#br0" timeOffset="111347.9376">3730 6463 1581,'-3'-3'316,"3"-2"-32,0-1-31,0 2-33,0-1-24,0 0-21,0 1-11,3-1-22,-1 1-19,0 1-14,1 0-13,1 1-15,2 2-5,-2 0-8,5 0-4,-1 6-1,2 1-6,0 4-6,0 0-3,-2 6-1,-1 3-5,0 2 0,-1-1-6,-6 4-5,1-1 0,-1 2-4,-1 0-10,-6-3-9,0 3-6,-2-3-10,-1 2-16,-2-4 1,-1 0 2,-1-1 4,0-2 4,-3-1 0,2-1 4,-1-5 6,-1-2 0,2 0 2,1-3 5,-1-4 12,3-1 5,3-1 5,1-1-4,1-1 0,3-3-6,1 1-1,-1-2 6,3 1-11,1-1 3,0-1-6,3-4 3,4-1-2,0-1 0,1 0-1,2 1-2,0 0-1,2 4-1,1-2 0,0 4-1,1 0-2,3-2 0,-2 5 2,0 3 2,-1 0-5,5 2-12,-4-1-28,2 3-32,0 2-54,0-1 12,-2 4-133,-1-1-41,-1-2-51,1 5 29,-4-3-206,0-1 38,-5-1-382</inkml:trace>
          <inkml:trace contextRef="#ctx0" brushRef="#br0" timeOffset="130049.6905">4057 6348 209,'-1'0'161,"-2"0"-15,2 0-16,1-2 4,0 0-8,-3 2-1,3-1-8,0-1-6,-1 2 4,1-1-4,-2-1 2,2 1 3,-3-2-3,3 2-3,-2-1-13,2 2 27,0-2 13,0 1-28,0 1 1,-2-1-7,2 1-8,-1-4 1,1 4 11,-3-1-15,3-1-6,-1 2 4,1-2-4,0 1-3,0-2-5,-3 2-5,3 1 5,-2-2-3,2 2-5,0-1 5,0 1-14,-1-3-4,1 3-6,0 0-5,0 0-3,-3 0-6,3 0 0,0-2-6,-1 2-3,1 0-5,0 0-1,0 0-8,0 0-4,0 0-1,0 0-5,-3 0 3,3 0 0,-2 0-2,2 2 0,0-2 0,-1 3 10,1-2-12,0 1 3,-3-1-3,3 2 4,-1 0 1,1-1 5,-3 1-3,2 0-1,1 0 2,-2 0-1,-1 3 0,3-3 7,-2 2-10,0-1 1,1 2 1,-2-1-2,2-1-7,1 1-1,-3 1 1,1-2 1,1 1 9,-2 1-9,2-2-4,1 1 4,0-1-1,0 2 1,-3 1 0,3 0 12,-1-2-13,-1 1 1,2 0 0,0 0 1,-3 2-1,3-4 1,0 4 1,0-4-3,0 1 1,-1 0 10,1 0-10,0 1 0,0-2 1,0-1 0,0 0 2,0 1 1,0-1-2,0 0 2,0-1 1,0 1 4,1-1 2,1 2 3,-1-1-3,2 0 3,0 0 0,-2-1 1,2-1 0,3 1 0,-5-1-1,3 1 0,0-2-1,2 0-3,-2 0 4,2 0-5,1-2 1,-1 2-2,-1-1 5,1-1-7,1 1 2,-3-3-5,2 3 2,-1-2-3,-1 0-3,2-1-1,-2 2-6,0-1-4,1 0-7,-2 1-16,-1-1-15,3 1-28,-4-2-36,2 3-29,-3 0 15,0-1-156,0 2-30,-2 0-50,1 0 28,0 0-177,-2-2 36,0 2-366</inkml:trace>
          <inkml:trace contextRef="#ctx0" brushRef="#br0" timeOffset="131471.4484">4153 6231 607,'-2'1'103,"2"2"-11,0-3-3,0 0-4,0 0-8,-1 0 1,1 0-17,0 0-5,-1 0-3,1 0-12,0 0 0,0 0-6,-2 0-1,2 0-5,0 0-4,0 2 0,0-2 8,0 0-5,0 2-3,0 0 3,0-2-6,0 2-3,0-1 1,0 1-3,0-1 5,0-1 0,0 2-9,-4-1-1,4-1 7,0 2-8,0 0 2,0-1 0,0 1 5,0-2 10,-1 2 0,1-2 14,-2 0 16,2 0 16,-1 0-7,1 0 32,0 2 10,0-2-14,0 0-9,0 0-12,0 0-11,0 0-8,0 0-8,0 0-6,0 0-4,0 0-2,0 0-9,0 0-5,0-2-1,0 2-6,0 0 0,0-2-1,-2 2 5,2 0 2,0 0-7,0-2-9,-4 2-6,3 0-1,-1 0 17,1 0-20,0 0-5,-2 0 2,0 0-2,0 0 7,2 0-5,-2 2 1,2-2 0,-2 0 2,1 2-4,2-2-4,-4 2 4,3-2 4,-1 1 0,1-1 2,1 0-1,-1 2 1,1-2 3,0 0 0,0 1 0,0-1 4,0 0 6,0 0 16,0 2-21,0-2 3,0 0 5,0 0 1,1 0 17,2 0-20,-2 0 1,3 0-5,-4 0 6,2 0-3,1 0 1,-2 0 2,2-2 5,-3 2-3,3 0 3,-2-1-9,0 1 0,1-2 3,-2 1 6,3 1 5,-3-2 5,0 0 4,0 2-2,1-2 6,-1 2-1,0 0-1,0-1-4,0 1-4,0-2-5,0 2-4,0 0-1,0-2-5,0 2-2,0 0-4,0-1-22,0 1-30,0 0 7,0 0-59,0 0-30,0 0-39,0 0-70,1 1-62,-1 1 22,0-2-672</inkml:trace>
          <inkml:trace contextRef="#ctx0" brushRef="#br0" timeOffset="134065.0057">4577 5562 1295,'4'0'226,"6"1"-1,1 4-10,3 1-2,4 5-26,1 0-13,0 2-13,1 4-8,0 1-10,25 26-9,-19-12-10,0-1 1,-4 8-17,-1-2-6,2 3-10,-8-2-7,2 0 0,-4 3-6,-8-25 3,1 7-9,-1 5 0,0 2-1,-3 1-4,-2 0-4,-1 1-5,-5-1 3,1-2-9,-14 41-5,4-34 2,-2-2-8,-2-3-2,10-17-2,-2 6-7,-3-2-4,-3 2-23,2 0-16,1-2-20,-1 0-24,1-4-28,0 2-38,3-3 12,3-2-115,-1 0-44,4-5-67,-1 0 27,3-2-226,3-3 42,0-1 35,0 0-320</inkml:trace>
        </inkml:traceGroup>
        <inkml:traceGroup>
          <inkml:annotationXML>
            <emma:emma xmlns:emma="http://www.w3.org/2003/04/emma" version="1.0">
              <emma:interpretation id="{DE0EAF1D-9EE3-44AC-9201-0685E739657C}" emma:medium="tactile" emma:mode="ink">
                <msink:context xmlns:msink="http://schemas.microsoft.com/ink/2010/main" type="inkWord" rotatedBoundingBox="11070,8567 11666,8566 11667,9008 11072,9010"/>
              </emma:interpretation>
              <emma:one-of disjunction-type="recognition" id="oneOf24">
                <emma:interpretation id="interp120" emma:lang="en-US" emma:confidence="0.5">
                  <emma:literal>¥</emma:literal>
                </emma:interpretation>
                <emma:interpretation id="interp121" emma:lang="en-US" emma:confidence="0">
                  <emma:literal>F</emma:literal>
                </emma:interpretation>
                <emma:interpretation id="interp122" emma:lang="en-US" emma:confidence="0">
                  <emma:literal>I</emma:literal>
                </emma:interpretation>
                <emma:interpretation id="interp123" emma:lang="en-US" emma:confidence="0">
                  <emma:literal>J</emma:literal>
                </emma:interpretation>
                <emma:interpretation id="interp124" emma:lang="en-US" emma:confidence="0">
                  <emma:literal>7</emma:literal>
                </emma:interpretation>
              </emma:one-of>
            </emma:emma>
          </inkml:annotationXML>
          <inkml:trace contextRef="#ctx0" brushRef="#br0" timeOffset="134486.9098">5224 5991 1698,'-3'-4'324,"2"1"-40,0-2-39,1 0-34,0 3-24,0 0-15,1-1-19,3 0-18,0 0-12,8-3-13,2 1-13,4 2-15,4-2-7,2 0-8,0 2-8,4-2-3,2 2-7,-1 0-3,2 0-7,-4-1-8,4 0-5,-6 1-11,0 0-10,-2 2-10,-1-3 2,-4 0-23,1 3-9,-8-2-21,0 1-49,-1 1 9,-3 0-104,-1-2-27,-1 3-33,-2 0-19,0-1-35,-3 1 27,0 0-204,0 0-348</inkml:trace>
          <inkml:trace contextRef="#ctx0" brushRef="#br0" timeOffset="134768.217">5537 5893 1824,'-5'-3'325,"-2"2"-48,4-2-37,-1 3-34,1 0-27,0 0-18,-1 3-17,1-1-11,0 3-14,0 0-10,2 2-11,-2-1-6,2 7-7,-2 2-8,-1 2-5,2 3-8,0-2 3,-1 2-13,0 3-6,0-1-6,0-2 1,2 2-2,-2-1-3,2 1-1,-1-2-7,-1-1 2,2 1-14,-2-3-12,3-1-56,0-3-30,0 0-25,0-3 8,3 0-98,-3-2-53,1 2-47,2-6-77,0 3 30,1 1-162,1-3 32,-1-4-345</inkml:trace>
          <inkml:trace contextRef="#ctx0" brushRef="#br0" timeOffset="136346.2299">5126 6262 1346,'-1'2'262,"-2"-1"-35,1 1-24,2 0-9,-3-1-38,3-1-15,-1 2-17,0-2-11,1 1-15,0-1-6,-3 2-8,3-2-7,0 0 0,0 2-3,1-2-1,2 0 7,1 0-21,-2 0 2,6 0-6,-2 0-3,2 0-6,2 0-1,4-2-1,4 0-7,-1 1-1,4-1-6,-4 1 1,-2-1-3,1 0-12,-6 1 2,2-1-2,-3 1 3,-1-1-6,-1 2 2,0 0 3,-1-2 13,1 2-15,-3-2 0,2 2-2,-2 0-1,0-1-12,-1 1-21,0 0-38,1 0-49,-4-2 11,1 2-66,1 0-31,-1 0-42,1 2-47,-2-1-156,1-1 31,-1 2-506</inkml:trace>
          <inkml:trace contextRef="#ctx0" brushRef="#br0" timeOffset="135924.3623">5151 6154 1788,'-3'0'314,"1"0"-28,0 0-32,1 0-31,-2 0-21,0 0-23,3 0-16,0 0-21,-1-2-14,1 2-15,0 0-15,-2 0-8,1 0-13,1-2-8,0 2-9,0 0-7,0 0-3,0 0-4,0 0-7,1 0-2,2 0-4,0 0-3,1 0-1,2 0-1,-1-1-4,2 1-3,0 0 1,0-2-2,3 2-2,-3-2 0,0 2-3,2-2-3,-2 0-4,1 2 4,-1-1-1,0 1-6,-1-2 1,-1 2-3,2-1-8,-1 1-11,-2-1-12,2 1-30,-3 0-23,0 0 8,-1 0-181,0 0-23,1 0-22,-2 0-35,0 1 28,-1 0-228,0 1 36,0-2-363</inkml:trace>
        </inkml:traceGroup>
        <inkml:traceGroup>
          <inkml:annotationXML>
            <emma:emma xmlns:emma="http://www.w3.org/2003/04/emma" version="1.0">
              <emma:interpretation id="{84A3D723-CD55-4387-B7F4-93C5F58FF7AC}" emma:medium="tactile" emma:mode="ink">
                <msink:context xmlns:msink="http://schemas.microsoft.com/ink/2010/main" type="inkWord" rotatedBoundingBox="11806,8362 12999,8358 13002,9289 11809,9293"/>
              </emma:interpretation>
              <emma:one-of disjunction-type="recognition" id="oneOf25">
                <emma:interpretation id="interp125" emma:lang="en-US" emma:confidence="0.5">
                  <emma:literal>(1)</emma:literal>
                </emma:interpretation>
                <emma:interpretation id="interp126" emma:lang="en-US" emma:confidence="0">
                  <emma:literal>(D)</emma:literal>
                </emma:interpretation>
                <emma:interpretation id="interp127" emma:lang="en-US" emma:confidence="0">
                  <emma:literal>(y)</emma:literal>
                </emma:interpretation>
                <emma:interpretation id="interp128" emma:lang="en-US" emma:confidence="0">
                  <emma:literal>(i)</emma:literal>
                </emma:interpretation>
                <emma:interpretation id="interp129" emma:lang="en-US" emma:confidence="0">
                  <emma:literal>(l)</emma:literal>
                </emma:interpretation>
              </emma:one-of>
            </emma:emma>
          </inkml:annotationXML>
          <inkml:trace contextRef="#ctx0" brushRef="#br0" timeOffset="137096.162">6180 5685 1222,'-4'0'249,"-1"0"-19,-2 2-13,-3 5-15,-3 1-11,0 3 1,-1 4-26,0 0-9,-1 3-10,1 2 11,-24 34-18,17-21-4,-2 0-14,1 1-9,1 1-9,1 0-10,2-2-11,1 0-7,12-19-8,-7 6-5,5 5-4,-1-1-6,2 0 0,2 3-1,3-3-3,1 1-7,1-2-1,7 0-10,-1-1-15,3-1-21,7-1-32,0-2-50,4-2 8,37 19-210,-42-30-58,38 13 31,-36-13-230,2 0 49,5-1 38,0-1-349</inkml:trace>
          <inkml:trace contextRef="#ctx0" brushRef="#br0" timeOffset="137471.1274">6402 5921 1662,'-3'-5'275,"2"1"-35,1 1-29,-1 2-21,1 1-22,-5 0-14,5 1-16,-1 2-14,0 2-10,-1 4-12,2-1-4,-1 5-1,1 4-18,0 1-7,0 2-10,0-1-3,-4 1-4,4-2-6,0-1-1,0 1-6,0 0-5,0-4-18,0 1-29,0-1-38,1-2-39,2-1 10,-3-3-110,0 2-41,1-1-40,1-3-50,-1 0 31,0 1-196,4-2 35,-4-2-287</inkml:trace>
          <inkml:trace contextRef="#ctx0" brushRef="#br0" timeOffset="137830.4713">6864 5678 1201,'18'17'261,"27"27"-23,-22-14-17,-2 2-11,0 4-20,-6 2-12,2 1-16,-7 4-10,-7-26-11,0 11-11,-2 1-10,-1 2-13,-4 3-5,1 0-12,-11 40-10,-1-35-8,-2-2-10,-2 3-15,-6-5-25,-3-2-22,0 1-41,-6-3 6,-1-4-135,0 3-62,-8-8-62,5 1 28,0-1-236,1-6 40,-1 1-322</inkml:trace>
        </inkml:traceGroup>
        <inkml:traceGroup>
          <inkml:annotationXML>
            <emma:emma xmlns:emma="http://www.w3.org/2003/04/emma" version="1.0">
              <emma:interpretation id="{988B1126-0B3B-4311-A1B6-6BE89ABB27E4}" emma:medium="tactile" emma:mode="ink">
                <msink:context xmlns:msink="http://schemas.microsoft.com/ink/2010/main" type="inkWord" rotatedBoundingBox="14448,8517 15466,8514 15469,9263 14450,9267"/>
              </emma:interpretation>
              <emma:one-of disjunction-type="recognition" id="oneOf26">
                <emma:interpretation id="interp130" emma:lang="en-US" emma:confidence="0.5">
                  <emma:literal>-</emma:literal>
                </emma:interpretation>
                <emma:interpretation id="interp131" emma:lang="en-US" emma:confidence="0.5">
                  <emma:literal>= &gt;</emma:literal>
                </emma:interpretation>
                <emma:interpretation id="interp132" emma:lang="en-US" emma:confidence="0">
                  <emma:literal>= )</emma:literal>
                </emma:interpretation>
                <emma:interpretation id="interp133" emma:lang="en-US" emma:confidence="0">
                  <emma:literal>= ,</emma:literal>
                </emma:interpretation>
                <emma:interpretation id="interp134" emma:lang="en-US" emma:confidence="0">
                  <emma:literal>,</emma:literal>
                </emma:interpretation>
              </emma:one-of>
            </emma:emma>
          </inkml:annotationXML>
          <inkml:trace contextRef="#ctx0" brushRef="#br0" timeOffset="141267.834">8506 6105 1581,'-6'2'338,"2"0"-41,1-2-44,0 0-27,2 0-30,1 0-16,1 0-21,2 0-17,4 0-12,7 0-13,4 0-15,6-2-10,3-1-6,49-1-8,-26 1-9,1 2-8,-2-1-5,-28 2-2,8-1-8,5 1-15,3-2-23,-4 2-21,1 0-22,-2 0-35,1 0 7,-7 0-179,2 2-35,-4 1-28,-3-2-49,-4 2 34,-6 1-164,-1-1 31,-6-1-298</inkml:trace>
          <inkml:trace contextRef="#ctx0" brushRef="#br0" timeOffset="141502.2157">8576 6343 1830,'-2'1'267,"4"1"-33,2 0-26,3-2-23,8 0-19,6 0-18,5-2-14,0 0-14,7-1-13,0 2-11,49-6-29,-34 5-32,2 0-44,-29 1-47,48 0 7,-47 1-182,4 0-44,3 0-145,4 0 30,-3-4-527</inkml:trace>
          <inkml:trace contextRef="#ctx0" brushRef="#br0" timeOffset="141892.8003">9077 5868 1606,'-4'-7'288,"2"1"-37,-3 3-32,2-2-27,2 2-30,1-1-24,-5 1-18,4 1-5,1 2 1,0 0 1,1 0-6,4 3-9,-3 0-11,8 4-4,1 3-7,5 1-4,-1 3-9,6-1-5,0 2-6,34 21-3,-23-13-5,2 2-3,-3-3-8,0 1-5,-2-1-4,-16-13 2,3 4-3,2 2-8,1 1 3,-2 3-3,-1-1-2,-2 0-4,-3 2 3,-3-1 11,-2 0-10,-6 0 2,-4 1 0,0 0-3,-6 0 10,-4 0-10,-2-1-3,-27 25-6,12-20-17,1 0-16,1-1-14,15-15-43,-3 3-51,-3 3 13,1 0-123,-1 0-36,3 1-38,2-1-153,1-1 40,4-2-37,4-2-385</inkml:trace>
        </inkml:traceGroup>
        <inkml:traceGroup>
          <inkml:annotationXML>
            <emma:emma xmlns:emma="http://www.w3.org/2003/04/emma" version="1.0">
              <emma:interpretation id="{98C570A4-B8AC-4A97-9288-C90BDEB1E809}" emma:medium="tactile" emma:mode="ink">
                <msink:context xmlns:msink="http://schemas.microsoft.com/ink/2010/main" type="inkWord" rotatedBoundingBox="16609,8512 17613,8509 17617,9936 16614,9939"/>
              </emma:interpretation>
              <emma:one-of disjunction-type="recognition" id="oneOf27">
                <emma:interpretation id="interp135" emma:lang="en-US" emma:confidence="0.5">
                  <emma:literal>2 t</emma:literal>
                </emma:interpretation>
                <emma:interpretation id="interp136" emma:lang="en-US" emma:confidence="0">
                  <emma:literal>It</emma:literal>
                </emma:interpretation>
                <emma:interpretation id="interp137" emma:lang="en-US" emma:confidence="0">
                  <emma:literal>in?</emma:literal>
                </emma:interpretation>
                <emma:interpretation id="interp138" emma:lang="en-US" emma:confidence="0">
                  <emma:literal>F,</emma:literal>
                </emma:interpretation>
                <emma:interpretation id="interp139" emma:lang="en-US" emma:confidence="0">
                  <emma:literal>25th</emma:literal>
                </emma:interpretation>
              </emma:one-of>
            </emma:emma>
          </inkml:annotationXML>
          <inkml:trace contextRef="#ctx0" brushRef="#br0" timeOffset="143408.3153">10918 5929 1907,'3'-8'319,"-2"1"-28,-1 1-28,0-1-29,0 1-26,0 0-26,0 0-29,0 2-20,0 0-20,0 2-14,3 0-11,-3 0-2,1 2-17,1 4-5,0-2-5,0 2-8,-2 3-5,4 0-5,0 3-3,2 3-2,-2 2-6,-1 1-3,1 1-1,-1-1-2,2 1-3,1-3 0,-6 1-4,4 1 2,-2 0-2,-1-3 5,-1-2-9,3 1 0,-2-2-2,1-2 1,-2-1-1,0-1 0,0 1 0,0-2 1,0 1 3,1 0 3,-1-3 1,0 0 12,0 0 13,0 0 0,0-1-5,0-1-3,0-1-2,0 0-4,0 0-4,0 0-3,0 0-4,0 0-4,0-9-2,0 1-4,0-1-2,2-4-1,-1-3-5,5-4 0,-2 0-2,4-1 2,-1 1-3,2 0 2,-2-1-1,2 1-1,0 2-4,1 1 2,1 1-2,0-1-4,2 3 3,-3 0-2,5 4-3,-2 1 0,1 1-1,-2 1-2,0 2 2,0 3-2,2 2 1,-2 3-1,3 4-2,-2 1 8,-1 4 0,1 1 1,-2 3 2,0 0-1,-2 2 1,-1 0 3,-1 2 0,-3-1 0,4 1 2,-3 1-3,-1 0 2,-2-1-17,2 2-32,-1-2-44,-2-1-48,1-2 13,-2-2-150,0-2-51,0 0-151,-3-3 37,0-2-68,-1-1 52,1 0-406</inkml:trace>
          <inkml:trace contextRef="#ctx0" brushRef="#br0" timeOffset="143768.6483">10697 6434 1884,'-10'1'372,"3"1"-49,2-2-47,-1 0-31,3 0-28,3 0-21,3 0-21,1 0-21,5 0-17,6 0-13,8 0-14,3 0-16,7 0-7,58-3-8,-33 1-10,1-2-6,-2 2-5,3-1-8,-1 0-5,0 0-10,-1 2-12,-3-1-7,-9-4-8,-25 4-12,7 1-15,3 0-7,-3-1-9,0 1-32,0-3-20,-2 3-22,-5 0 13,-3-4-153,-4 3-53,-1 0-52,-5-2 31,-4 1-196,-1-1 41,0 1 39,-3 0-313</inkml:trace>
          <inkml:trace contextRef="#ctx0" brushRef="#br0" timeOffset="144361.3531">10721 6892 1315,'6'-17'262,"2"2"-31,2 3-32,0-3-20,1 2-23,-1 6-16,0-2-10,0 4-16,-1-1-3,0 2-11,-2 4 2,3 0-1,-5 2-11,8 6-6,0 0-10,-2 4 4,-1 2-9,-2 1-5,-1 1-3,-3 3 6,-1 6-5,-3-3-4,-3 2 4,-1-1-15,-4 2-5,-2 1-7,-3-1-11,2-1 1,-3-2-28,1 0 1,-2-1-1,-1-1 3,1-2 0,0-1 0,-1-4 5,2 0 2,1-1 0,-1-5 5,5 1 1,-1-4 1,1-1 1,1-2-1,2-1 11,1 0-2,0-2 7,1-3-13,3 2-2,1-3-5,1 0 0,1 1-4,0-2 0,4-2 4,2-2 6,2-1-1,1 2 2,4 1-5,-1-4 2,1 5-6,-1 0 4,4 1-3,2 3 1,-2-2-1,-1 3-4,0 3 0,1 0 0,2 3 0,-1 3 3,1 0-4,-2-1-8,-2 3-21,2 0-28,-4 1-45,2 1 10,-2 0-139,-3-1-39,3 1-170,-4 0 34,0-4-102,-3 1 34,0-2-356</inkml:trace>
          <inkml:trace contextRef="#ctx0" brushRef="#br0" timeOffset="144705.0787">11280 6667 1425,'1'0'291,"-1"0"-27,0 0-23,-2 4-22,0-1-19,1 4-21,-1-1-15,0 3-14,2-1-15,-3 0-14,1 7-8,1 0-17,1 0-3,0-3-5,0 2-6,0 2-2,1 1-7,1-4-5,-1 0-6,1-1 0,0-2-13,3-2-4,-3 0-9,4-1-15,-3-2-29,7 3-33,-1-3 4,1 0-239,-1-3-76,1-2 28,-1 0-222,-3-2 50,0 0 34,-1-2-325</inkml:trace>
          <inkml:trace contextRef="#ctx0" brushRef="#br0" timeOffset="144908.2069">11350 6607 1983,'-3'-11'395,"2"3"-41,0 2-40,-1-1-31,-1 1-31,1-1-34,2 2-25,0 2-27,0-3-22,-2 4-16,2-2-15,0 1-12,0 0-30,0 1-44,0 2-43,2 0-35,-2 0-78,2 2 13,1 1-195,0-2-97,-2 5 35,2-4-158,-1 4 50,-2-3 40,0-2-350</inkml:trace>
        </inkml:traceGroup>
        <inkml:traceGroup>
          <inkml:annotationXML>
            <emma:emma xmlns:emma="http://www.w3.org/2003/04/emma" version="1.0">
              <emma:interpretation id="{39DC461E-2995-4717-9701-08DDF221CCDC}" emma:medium="tactile" emma:mode="ink">
                <msink:context xmlns:msink="http://schemas.microsoft.com/ink/2010/main" type="inkWord" rotatedBoundingBox="18147,8569 19354,8565 19355,9199 18149,9203"/>
              </emma:interpretation>
              <emma:one-of disjunction-type="recognition" id="oneOf28">
                <emma:interpretation id="interp140" emma:lang="en-US" emma:confidence="0.5">
                  <emma:literal>"</emma:literal>
                </emma:interpretation>
                <emma:interpretation id="interp141" emma:lang="en-US" emma:confidence="0">
                  <emma:literal>;</emma:literal>
                </emma:interpretation>
                <emma:interpretation id="interp142" emma:lang="en-US" emma:confidence="0">
                  <emma:literal>-</emma:literal>
                </emma:interpretation>
                <emma:interpretation id="interp143" emma:lang="en-US" emma:confidence="0">
                  <emma:literal>.</emma:literal>
                </emma:interpretation>
                <emma:interpretation id="interp144" emma:lang="en-US" emma:confidence="0">
                  <emma:literal>i</emma:literal>
                </emma:interpretation>
              </emma:one-of>
            </emma:emma>
          </inkml:annotationXML>
          <inkml:trace contextRef="#ctx0" brushRef="#br0" timeOffset="145720.6302">12188 6096 1481,'3'3'267,"1"0"-24,3-1-23,1-1-20,6 1-27,4-2-16,1 2-19,3-2-12,1 0-15,1 0-8,-3 0-10,2 0-10,-1 0-8,1 0-8,-5 0-8,-3-4-8,1 4-43,-2 0-48,1 0 4,-2 0-130,-3 0-36,-2 0-36,1 2-35,-5-2 22,-1 2-230,-2-1-376</inkml:trace>
          <inkml:trace contextRef="#ctx0" brushRef="#br0" timeOffset="145923.7712">12291 6270 1767,'0'3'292,"1"1"-33,4-2-20,0-1-26,9 1-31,0-2-18,5 0-19,3 0-15,0 0-9,1 0-14,2 0-28,-1-2-38,4 2-101,-1 0 4,1 0-157,-3 0-51,2 0-145,-3 0 34,0-1-116,-2-1-332</inkml:trace>
          <inkml:trace contextRef="#ctx0" brushRef="#br0" timeOffset="146330.0104">13357 5893 1726,'1'-3'339,"2"-1"-53,-3 3-38,3 1-28,-2 0-23,-1 1-16,1 4-19,1 1-13,-1 6-16,3 5-8,-1 3-14,0 1-10,-3 0-10,3 6-9,0 0-4,0 0-10,-2 3-7,-1-3-8,3 3-7,-2-2 1,1 1-4,-2-3-2,0 0-1,0 2-3,0-1-37,0-1-37,-2-3-50,1 1-55,-2-3 16,2 0-168,-2-1-62,-3-2 30,3-1-212,-4-6 60,4-1 32,-2-2-336</inkml:trace>
        </inkml:traceGroup>
        <inkml:traceGroup>
          <inkml:annotationXML>
            <emma:emma xmlns:emma="http://www.w3.org/2003/04/emma" version="1.0">
              <emma:interpretation id="{CC245E7B-8011-412B-AA97-BE5386C29E2A}" emma:medium="tactile" emma:mode="ink">
                <msink:context xmlns:msink="http://schemas.microsoft.com/ink/2010/main" type="inkWord" rotatedBoundingBox="20902,8523 21905,8520 21907,9332 20904,9335"/>
              </emma:interpretation>
              <emma:one-of disjunction-type="recognition" id="oneOf29">
                <emma:interpretation id="interp145" emma:lang="en-US" emma:confidence="0.5">
                  <emma:literal>,</emma:literal>
                </emma:interpretation>
                <emma:interpretation id="interp146" emma:lang="en-US" emma:confidence="0">
                  <emma:literal>-</emma:literal>
                </emma:interpretation>
                <emma:interpretation id="interp147" emma:lang="en-US" emma:confidence="0">
                  <emma:literal>X</emma:literal>
                </emma:interpretation>
                <emma:interpretation id="interp148" emma:lang="en-US" emma:confidence="0">
                  <emma:literal>H</emma:literal>
                </emma:interpretation>
                <emma:interpretation id="interp149" emma:lang="en-US" emma:confidence="0">
                  <emma:literal>]</emma:literal>
                </emma:interpretation>
              </emma:one-of>
            </emma:emma>
          </inkml:annotationXML>
          <inkml:trace contextRef="#ctx0" brushRef="#br0" timeOffset="148657.9136">14954 6110 1671,'-5'4'285,"2"-3"-36,2-1-29,-1 0-28,2 1-19,0-1-5,2 3-25,0-3-18,5 1-10,9 1-13,6-1-10,4-1-12,3 2-6,5-2-5,56 5-10,-36-5-3,0 0 5,1 0-18,-5 2-2,-26-2-2,5 0-4,2 0-11,4 2-9,-4 0-14,0-2-18,-1 1-49,-5 0 7,0 1-101,-4-1-38,-2 1-40,-4 0-7,-4 0 2,-4 1-71,-2-1 27,-5 0-190,-2 0-331</inkml:trace>
          <inkml:trace contextRef="#ctx0" brushRef="#br0" timeOffset="148876.6466">15039 6364 1663,'0'3'305,"4"-1"-39,3 0-28,6-2-26,9 1-24,2-1-20,10 0-13,50-3-7,-35 0-28,4 1-7,-1-3-21,-3 2-36,3-2-53,-4 2-63,-30-1 6,6 1-140,4 0-92,5-1 24,-4 3-233,-1-4 33,-4 0-368</inkml:trace>
          <inkml:trace contextRef="#ctx0" brushRef="#br0" timeOffset="149204.8073">15525 5875 1966,'-3'-7'293,"-3"0"-42,5 1-32,-1 1-23,2 2-28,2 0-16,3 0-18,7 7-13,4 1-15,4 1-11,0 3-10,2 1-10,34 26-4,-28-15-6,5 6-6,-5-2-6,-3 1-4,3 6-10,-4 0-4,0-1-2,-4 2-1,-12-19-6,19 32 0,-20-33-2,0 7 0,-2-1-3,4 4 1,-4 0-1,-2 1-8,-3-1 2,-3 0-1,-4-1-9,-1 2-11,-3-2-21,-5-1-24,-24 25-24,10-22-32,-2-3 11,-1 1-90,-2-3-62,3 1-26,17-12-32,-4 2 25,-2 1-236,0-1 36,2-3-337</inkml:trace>
        </inkml:traceGroup>
        <inkml:traceGroup>
          <inkml:annotationXML>
            <emma:emma xmlns:emma="http://www.w3.org/2003/04/emma" version="1.0">
              <emma:interpretation id="{EF38E9BC-A4EC-4D74-B21D-48F69F0D75FA}" emma:medium="tactile" emma:mode="ink">
                <msink:context xmlns:msink="http://schemas.microsoft.com/ink/2010/main" type="inkWord" rotatedBoundingBox="22848,7762 25059,7755 25064,9143 22853,9149"/>
              </emma:interpretation>
              <emma:one-of disjunction-type="recognition" id="oneOf30">
                <emma:interpretation id="interp150" emma:lang="en-US" emma:confidence="0.5">
                  <emma:literal>n-24</emma:literal>
                </emma:interpretation>
                <emma:interpretation id="interp151" emma:lang="en-US" emma:confidence="0">
                  <emma:literal>n-2s</emma:literal>
                </emma:interpretation>
                <emma:interpretation id="interp152" emma:lang="en-US" emma:confidence="0">
                  <emma:literal>n-O2</emma:literal>
                </emma:interpretation>
                <emma:interpretation id="interp153" emma:lang="en-US" emma:confidence="0">
                  <emma:literal>n-K2</emma:literal>
                </emma:interpretation>
                <emma:interpretation id="interp154" emma:lang="en-US" emma:confidence="0">
                  <emma:literal>n-O2:</emma:literal>
                </emma:interpretation>
              </emma:one-of>
            </emma:emma>
          </inkml:annotationXML>
          <inkml:trace contextRef="#ctx0" brushRef="#br0" timeOffset="150704.7024">17622 6261 2008,'6'-4'358,"-2"2"-47,4 1-37,1 1-25,4 0-35,5-4-26,0 3-10,2-1-20,-1 1-17,5 1-22,-1-2-36,1 2-23,-2 0-24,-1-1-33,3 1-34,-6-2-45,-4 2 7,2-2-142,-5 2-48,-1 0-34,0 0-80,-5 0 31,-1 0-133,-4 0 20,3 0-329</inkml:trace>
          <inkml:trace contextRef="#ctx0" brushRef="#br0" timeOffset="150907.7451">17638 6448 1904,'-6'4'370,"3"-1"-42,3 0-43,0-1-29,3-1-30,4 1-23,6 0-20,5-2-20,2 1-19,4-1-13,-2 0-25,5 0-33,-1 0-34,2-1-49,-4-1-62,3-1 9,2 0-270,-5-1 28,-1-1-258,1 0 50,-3 0 44,-2-1-409</inkml:trace>
          <inkml:trace contextRef="#ctx0" brushRef="#br0" timeOffset="150423.4182">16892 6115 1857,'3'-1'292,"-3"-1"-29,1 2-30,2 0-22,-3-2-13,2 2-28,-1 0-19,-1 0-20,0 0-17,1 0-18,1 0-16,-2 0-7,0 0-2,4 2-13,-4 0-4,3 0-7,0 5 4,2 4-8,-2 4-2,3-3 6,-2 5-10,-3-1-3,5 4-6,-3-2 2,2 2-3,-3-2-4,-1 0-6,0 1-1,2 1 1,-3-6 1,0 1-2,0-2-1,0-1-3,0 0 2,0-3 1,0-1-3,0 1 2,0-2 0,0-1 6,-3-1 12,3 0 13,0-1 13,-1 2-4,0-5-1,1 1-9,0 0-5,-2-1 0,1-1-9,-1 0-4,2-3-6,-2-3-3,2 0-3,0 0-1,0-3-4,2-3-1,3-5-3,-3 0 1,6-1-1,-3-2-2,1 1 0,1-1 1,1 0-2,1 2-1,-4 0 1,5 0-1,1 1-12,-1 1 10,1 1-2,-1 2 0,1-1 0,1 3-3,-3 0-4,1 2-1,3 4 0,-6 0-1,4 2 0,-4 3-6,3 0 7,3 4 1,-1 3 1,0 4 1,3 0 0,-2 2 1,-4 4 3,1-1-2,0 2 4,-1 1 2,0 0-4,-2 1-17,0-2-22,-2 2-32,0-2-30,-1 2-46,1-2 14,-3 0-180,1 0-45,-3-3 32,0-1-225,3-2 49,-2-2 37,-1-1-369</inkml:trace>
          <inkml:trace contextRef="#ctx0" brushRef="#br0" timeOffset="151548.3487">18483 5965 1817,'-3'-4'341,"0"0"-37,-1-1-33,3 2-27,-2 0-20,1-1-23,0 1-16,0-1-19,2 1-19,-1 2-13,1-3-17,0 1-14,0 2-9,1-2-14,-1-3-5,4 3-20,-1 0 3,0 0-10,4-1-5,0 0-5,-1 2-3,8-2-7,0 3-5,1 1-4,4 0-4,-1 1-4,-3 3-2,3 2-1,1 2-4,-1 3 0,-1 0 1,0 1-2,-3 6 0,-4 1 0,-2 1 0,0 1-1,-5 2 0,1 1 0,-4 1-1,-4-3-2,-1 0 1,-4 1 0,-2-2-1,-3 3-4,-3-5-3,2 1-1,-4 0 1,1-4 1,0-1 3,1-3 3,-1 3 3,-2-6 1,3 0 6,2-3 0,1-1 6,0-1 12,0-3 6,4-1-2,0 0 4,4-4-6,-1 1 1,2 0-6,1-2 1,-2 1-4,6-2-3,0 2-8,0-5-1,4 2 0,-1 1-2,4-3-3,3 1-3,1-1 1,0 0-3,6 3 0,0 1 1,-2 1-3,8 3 0,-1 1-1,-1 3-10,3 1-17,-1 2-21,1 0-27,-2 1-42,-1 3-47,3 0 15,-4 0-161,1 0-54,-2 1 33,0-1-222,-3 0 49,1 0 41,-3-2-401</inkml:trace>
          <inkml:trace contextRef="#ctx0" brushRef="#br0" timeOffset="152063.9103">18991 5583 1725,'-1'-4'354,"-1"-1"-48,0 2-41,0 2-33,2-2-42,0 1-25,-3 0-19,2 2-14,0 2-15,-2 1-13,1 2-9,1 0-12,0 2-4,-2 4-7,-1 3-8,1 2-1,-3 0-9,3 1-3,2 1-5,-3 0-4,2 0 2,2-3-6,-3 0-2,3-4-5,0 1 4,0-2-5,0-1 5,0 0-3,2-3-1,-1 1-11,3 0-15,1 0-29,0-5-37,0 4-55,2-5 12,1 1-175,5-2-73,2-2 28,1-2-223,0-5 39,4-5 54,22-27-361</inkml:trace>
          <inkml:trace contextRef="#ctx0" brushRef="#br0" timeOffset="152298.2684">19021 5153 2262,'-9'-14'418,"8"5"-45,-3-2-41,-1 4-54,3 0-22,-4 2-32,5-2-24,-1 4-28,1-2-15,1 2-38,-2 1-29,2-1-19,-4 1-23,4 2-33,0 0-31,0 2-62,0-1-50,0 3 12,-1 1-165,-1 1-61,2 2 28,-1 3-236,1-4 49,0 4 49,0-2 37,-4-2-349</inkml:trace>
        </inkml:traceGroup>
      </inkml:traceGroup>
    </inkml:traceGroup>
    <inkml:traceGroup>
      <inkml:annotationXML>
        <emma:emma xmlns:emma="http://www.w3.org/2003/04/emma" version="1.0">
          <emma:interpretation id="{2E87CB1F-AC4B-4F19-93B9-BCB6996C7322}" emma:medium="tactile" emma:mode="ink">
            <msink:context xmlns:msink="http://schemas.microsoft.com/ink/2010/main" type="paragraph" rotatedBoundingBox="20257,9889 27338,9742 27377,11608 20296,11755" alignmentLevel="5"/>
          </emma:interpretation>
        </emma:emma>
      </inkml:annotationXML>
      <inkml:traceGroup>
        <inkml:annotationXML>
          <emma:emma xmlns:emma="http://www.w3.org/2003/04/emma" version="1.0">
            <emma:interpretation id="{A0A88C89-93BC-43B3-BC76-D7E2EE917215}" emma:medium="tactile" emma:mode="ink">
              <msink:context xmlns:msink="http://schemas.microsoft.com/ink/2010/main" type="line" rotatedBoundingBox="20257,9889 27338,9742 27377,11608 20296,11755"/>
            </emma:interpretation>
          </emma:emma>
        </inkml:annotationXML>
        <inkml:traceGroup>
          <inkml:annotationXML>
            <emma:emma xmlns:emma="http://www.w3.org/2003/04/emma" version="1.0">
              <emma:interpretation id="{9BF0D725-BF11-4C6B-BBBC-CCB073519B52}" emma:medium="tactile" emma:mode="ink">
                <msink:context xmlns:msink="http://schemas.microsoft.com/ink/2010/main" type="inkWord" rotatedBoundingBox="20266,10317 22766,10265 22796,11703 20296,11755"/>
              </emma:interpretation>
              <emma:one-of disjunction-type="recognition" id="oneOf31">
                <emma:interpretation id="interp155" emma:lang="en-US" emma:confidence="0.5">
                  <emma:literal>Floy</emma:literal>
                </emma:interpretation>
                <emma:interpretation id="interp156" emma:lang="en-US" emma:confidence="0">
                  <emma:literal>Fly</emma:literal>
                </emma:interpretation>
                <emma:interpretation id="interp157" emma:lang="en-US" emma:confidence="0">
                  <emma:literal>Foy</emma:literal>
                </emma:interpretation>
                <emma:interpretation id="interp158" emma:lang="en-US" emma:confidence="0">
                  <emma:literal>toy</emma:literal>
                </emma:interpretation>
                <emma:interpretation id="interp159" emma:lang="en-US" emma:confidence="0">
                  <emma:literal>Flay</emma:literal>
                </emma:interpretation>
              </emma:one-of>
            </emma:emma>
          </inkml:annotationXML>
          <inkml:trace contextRef="#ctx0" brushRef="#br0" timeOffset="156126.1413">14344 8309 477,'-7'6'467,"0"-2"-80,1 1-51,3-1-37,5-3-36,-1 1-29,6-1-27,1-1-25,11 2-14,5-2-17,2 0-15,4 0-13,5-2-16,49-1-33,-33 0-110,-32 3 1,52-5-203,-52 5-103,49-6 33,-50 4-165,7-2 35,2 1-316</inkml:trace>
          <inkml:trace contextRef="#ctx0" brushRef="#br0" timeOffset="155923.0621">14443 7983 1246,'30'3'240,"4"-1"-26,1-2-25,3 0-27,47 5-11,-29-2-14,-37-2-11,10 1-18,3 0-32,1 2-9,-1-1-137,0 0-52,-4-1-57,0 2-68,-5 0 19,-5-1-221,-4-1 46,-5 0-1</inkml:trace>
          <inkml:trace contextRef="#ctx0" brushRef="#br0" timeOffset="158157.2225">14900 7797 1910,'-3'-6'303,"0"2"-37,0-1-33,3 2-23,0 0-34,0 0-26,-3 0-20,3 1-12,0 2-14,0 0-10,0 2-12,0 0-8,3 4-7,3 1-4,2 6-4,1 2-2,1 4-3,1 1-5,1-1-2,4 4-4,-2 0-4,20 33-6,-26-43 1,2 7-2,0 3 0,1 2 0,-1 1-4,-2 0-1,1-1-2,-5 2 0,1-3-4,-3-1-6,-2 2-1,0-3 5,-3 1-3,-5-3-1,-2 1 1,-6-1 1,-2-1-4,-28 20 2,33-30-4,-32 19-4,31-22-14,-7 5-18,0 2-20,-3-2-32,-32 22 8,41-28-173,-1 5-49,-2 2-45,1-1 28,2 2-224,3-3 46,4 0 35,4-2-358</inkml:trace>
          <inkml:trace contextRef="#ctx0" brushRef="#br0" timeOffset="156657.3509">15548 8411 1250,'-1'3'258,"2"-1"-28,1 0-25,1-2-13,1 0-12,1 0-16,0 0-18,4-3-9,4-2-13,1-2-11,0-3-11,3 1-8,-3-3-13,2-3 6,-1-3-13,0-4-24,19-32-24,-17 18-15,-2-10-12,-1-4 3,1 1-2,-6-4-6,7 2 2,-12 4 2,3 1-11,-6 27 27,1-6 18,2-3 11,-3 0 11,-1 1 20,0 1 10,-1 2 7,-3 0 1,4 6-7,-2 2-12,2 3-15,-1 2-15,1 0-4,-3 5-6,-1 3-3,1 2-4,-1 1-1,1 2-2,-7 9-2,5 3-1,-4 2 1,1 6-2,-1 1-1,2 2 0,-1 3-1,2 2 0,2 0 0,0 5 4,0-2-2,4 2-2,0-1 2,4-1 1,0 0 6,0-1-10,2-3-7,2 1-8,1-2-7,19 34-49,-21-50-32,6 6-47,2 0 12,-1-1-103,4-1-42,2-3-24,4 1-36,-2-3 28,5-5-207,-5-4 41,5 0-373</inkml:trace>
          <inkml:trace contextRef="#ctx0" brushRef="#br0" timeOffset="157579.142">16269 8158 1318,'3'-14'303,"-3"3"-29,0 0-26,-3 4-27,1 0-19,-3 1-12,2 1-23,-4 1-14,3 2-15,-3 1-4,-2 1-22,1 0-11,-5 1-11,-1 5-7,3-1-6,0 1-3,1-1-4,3 2-6,-3-1-1,6 3-6,0-2 2,1-1-6,1 2-8,2-1-5,0 0-5,0 1-7,5 1-1,0 3-9,4-3-1,0 0-7,3 1-4,-1-3-3,-1-3-6,2 0-9,-2-3-1,-3 1-1,4-2 11,-4 0-11,2-2 0,-1 1 0,2-4 2,1-3 2,-2-2 1,1-1-3,-3 0 3,0 1-1,-3 1 2,0-2 5,-1 2-15,-2-1-1,1 2-2,-2-3 4,0 3 0,0-2 2,0 3 0,-3-2-4,1 1 8,1 0 1,1-1 1,-3 1 11,3 0-17,-1 4-11,1-3-26,0-1-17,0 3-15,1 1-6,3-3 9,1 2-3,-1 2 2,3-3 4,7 0 4,-1 0 7,3 1-1,3 0 2,0 1 0,2 1 1,2 0 6,-1 1 5,-1 1 6,2-1 2,-2 1 4,-3 1 1,-4 0 3,2-2 0,-4 2 2,-2 0 2,-3 0 7,2 0 13,-5 0 17,3 0 1,-4 2 56,1-1 17,-3 1 11,1 1 6,-2 0 2,0 0-4,-3 3 0,-1 0 8,2 0-22,-1 2-10,-2 0 0,2 2-7,-1-1-2,-2 3 0,2-2-4,1-2 1,0 2 0,2-2-1,-3-1-3,4 1-5,0-1 0,4-1-6,-1-1-2,1 2-8,0-2-8,2-1-13,-1 0-14,2-1-25,2-1-12,-1 0-11,2-2-7,4-2-16,0-1-6,0-3 2,3-1 4,-4 0 8,2-2 6,-2 0 10,-5-1 52,1 0 23,-4 2 27,-1 0 7,-2-1 16,2 3 14,-1-1 10,-2 2-1,-1 0-9,2 0-10,-2 2-15,2-1-14,0 1-9,-2 2-3,0-1-4,0 2-7,0 0-2,0 2-4,0-1 3,0 4-1,0 0-4,0 1-2,0 3-1,0 6-4,0 3 3,0 1-4,0 5 3,0-1-4,0 3 2,0 0-1,0 3 2,0 1-3,0-1 3,0 6 0,-7 44 1,0-31 0,-2-2 2,0-2-2,-1 1-1,0-3-3,-4 0 1,0-3-5,0 1-12,-4-3-5,-3 0 0,-2-2 0,3-2-2,-3-2 1,-3-6-1,15-14 2,-4 2-2,-4 1 3,0 2 0,-1-5 4,0 1 1,1-4 5,0-2 5,3-2 3,2-4 1,-3-3 14,1-2 1,4-3 3,0-6-1,3 1-6,0-8-2,4-1-1,3-5-6,9-46 4,4 27-5,6 0-2,4 0-7,5 1-8,3 2-9,-1 0-18,4 6-10,-4 0-25,1 2-37,-1 4 11,-2 5-187,-14 14-46,3-1-172,-1 0 37,-4-1-37,0 2 37,-3 2-357</inkml:trace>
        </inkml:traceGroup>
        <inkml:traceGroup>
          <inkml:annotationXML>
            <emma:emma xmlns:emma="http://www.w3.org/2003/04/emma" version="1.0">
              <emma:interpretation id="{33A1D867-8B97-41CE-842B-202514D6BDF5}" emma:medium="tactile" emma:mode="ink">
                <msink:context xmlns:msink="http://schemas.microsoft.com/ink/2010/main" type="inkWord" rotatedBoundingBox="23198,9828 27338,9742 27377,11579 23236,11665"/>
              </emma:interpretation>
              <emma:one-of disjunction-type="recognition" id="oneOf32">
                <emma:interpretation id="interp160" emma:lang="en-US" emma:confidence="0.5">
                  <emma:literal>n-toy's;</emma:literal>
                </emma:interpretation>
                <emma:interpretation id="interp161" emma:lang="en-US" emma:confidence="0">
                  <emma:literal>n-boys;</emma:literal>
                </emma:interpretation>
                <emma:interpretation id="interp162" emma:lang="en-US" emma:confidence="0">
                  <emma:literal>n-boy's;</emma:literal>
                </emma:interpretation>
                <emma:interpretation id="interp163" emma:lang="en-US" emma:confidence="0">
                  <emma:literal>n-toys';</emma:literal>
                </emma:interpretation>
                <emma:interpretation id="interp164" emma:lang="en-US" emma:confidence="0">
                  <emma:literal>n-boys';</emma:literal>
                </emma:interpretation>
              </emma:one-of>
            </emma:emma>
          </inkml:annotationXML>
          <inkml:trace contextRef="#ctx0" brushRef="#br0" timeOffset="161078.9283">19165 8355 1479,'0'0'306,"3"0"-33,1 0-20,2-1-16,4-2-25,1-2-20,0-2-16,0-1-17,5-2-18,-3 0-15,2-3-10,-2-2-11,2-1-9,-2-2-11,-1-6-10,16-32-9,-22 38-5,11-36-13,-14 34-7,1-7-5,0-2-5,2-1-2,-2-3-4,-3 0-4,-1 2 0,0-2 6,0 1 3,-1 3 3,-2 1 4,0 0 3,-1 2 5,1 2-1,-1 3 9,1 3-1,-1 1-6,0 3-7,4 2-11,-3 2-10,2 2-5,-4 2-4,4 2-3,0 2 1,-1 2-1,1 2-1,-3 3-1,2 1 2,1 6 0,-2 5 0,-1 4 3,1 4-1,0-1 1,0 5 0,2-3-6,1 4 7,0-3 1,0 3-2,0-3 1,1 2-5,4-1 10,-1 3 1,1-6-2,4 4 0,-4-5-6,5 1-17,4-2-10,-1-2-18,2-1-20,-1 0-29,5-3-26,0-3 12,5-1-119,-1-1-23,2-1-4,-1-2-7,3-3-4,-2-1 1,0-1 10,-1-4 25,0 0 11,0 0 21,-5-4-560</inkml:trace>
          <inkml:trace contextRef="#ctx0" brushRef="#br0" timeOffset="162063.217">19831 8169 2392,'4'-8'159,"3"0"9,-6 1 0,4 1 11,-4-1-16,-1 2-16,0-1-8,0 2-20,-1-1-7,-2 2-11,1-1-11,0 2-8,-3 0-6,3 0-12,-3 2-7,-2 0-3,0 0-9,3 2-1,-1-1-4,-2 0-3,2 3-5,-2 1 3,5 0 3,-4-2-2,5 4 0,-4-2-1,4 2-2,-2-1-3,3 3-1,0-3-1,0 0-4,4 1 1,1 3-11,2 0 4,1 1-2,0 0-11,4-4-1,-1 0 2,-1-2 0,-1 1-3,1-5-2,0 0-1,-1-1-5,-1 0-6,-1-2 2,-1-2-2,1 1-3,1-8-2,1 2 6,-2-5 1,-2-1-2,-1 0 4,-2 1-1,-1 0 3,-1 0-7,0 4 7,0-4-3,-1 0 4,-3-1-1,2 2-1,-1 1 0,-2-4 2,3 3 2,-2 1 0,3 2-6,-2 2 6,1 2-5,1-1 2,1 0-7,0 3-20,0-1-16,0 3 2,1-2 7,-1 1 0,6 1-7,-2-2-4,2 2-7,2 0-5,6 0-2,2 1 0,5 1-2,0 0 6,3 0 5,-2 0 2,5 0 6,0 0 1,-3 0 6,2 0 3,-2 0 5,-3 0 2,-3 0 18,-1 1-1,-3-1 11,-4 0 33,0 0 29,0 0 6,-3 0-2,-4 0 0,2 0-14,-2 0-2,-2 2-9,4-2-8,-5 2-1,0 0-1,-5 2 0,4 0-2,-3-1-3,-5 4 0,1 3-1,-2 1-3,0 0-1,2 1 1,-1-2-1,1 1 6,4 0 1,-3-2-2,0-2 0,4 0-5,2 1 5,-4-1-3,5-1 1,0 0-4,0 1-3,3-1 2,0 1-7,0 0-1,4-4-5,-4 1-4,5-1-8,-2 0 0,-2-1-7,4-2-3,-1 0-6,0 0 0,-1-2-5,4-4 1,0-1 5,-2-3 5,2 0-1,-3 0 9,-3-1 7,2 1 8,-4 2 9,3 1 6,-4-1 4,2 0 10,-3 2 2,0 0 11,0 1 2,1 0-4,-1 2-2,3-2-5,-1 2-9,-2-1-9,1 1-6,-1 1-1,0 1-2,3 1-4,-3 0-1,0 0 1,1 3 2,3 0-3,-1 4-1,-1 0-1,3 4-7,-1 6 8,5 1-2,-4 2 1,0 3 0,0 0 4,-1 3-1,1 2-1,-4 0-1,1 0 11,-2 4-5,0-4 2,0 3 1,-2 0-1,1 1 0,-9 45-3,3-35 6,-4 0-3,-3-5 1,1 4-3,-3-2-4,4-3-3,-6-3-1,11-20-2,-3 6-1,0 0 1,-4 1-1,0 1 1,-4-4 0,4 0 0,-5-3 0,1-1 0,0-2 2,1-2 0,-1 0 0,-1-5 3,5 0 0,-1-4-8,2-4-1,-2 0-2,2-5-3,2-2 0,1-4 0,2-2-4,2-1 5,2-2-3,3-6-1,3-1-1,15-37-1,-1 23 0,6 2 1,2-2 1,4 3-1,0 2-3,4 2 7,-1-2-3,2 8-1,2 2-2,1 3 2,2 0 0,0 3-23,-1 3-9,-23 9-28,5 0-42,5-2-41,0 2 14,1 1-121,-4 2-33,3 0-137,-4 0 33,-6 2-99,1 0 44,-3-1-360</inkml:trace>
          <inkml:trace contextRef="#ctx0" brushRef="#br0" timeOffset="165312.9931">20700 8476 1703,'4'-4'264,"0"0"-34,-2 2-25,-1-2-24,2 2-20,-3 0-21,4-2-10,-1 2-12,-2-1-15,4 2-6,-3-2-4,1 1-7,3-1-7,-2 0-4,0 2-6,-1-1-8,0 2-3,4-1-4,-1 1-5,-1 0 1,-1 0-6,2 0-3,-2 0 0,0 1 3,2 1-6,-2 2 3,2 1 1,-2-2-1,0 1-2,-2 2 2,-1 0 1,2 1-1,-3 0 0,0-1-1,-3 2 1,-2 2-8,-1 4 8,-3-2-6,1 2-2,-2 0-6,-1-4 4,-2 4-5,2-4 1,1-2-3,0 0-1,2-1 0,2-3 0,-1 1 3,0-2 5,5 1 5,-4-2 13,5 1-7,-2-2-2,1-1-3,2 0-4,0 0-4,0 0-5,0 0-3,2 0-4,1-1-1,1-1-1,1 1-3,5-2 0,7-1-2,0 1-2,-2-1 1,6 3-24,-1-1-21,1 2-33,-1-1-30,-1 1-83,1-2 16,-2 2-197,-1 0 33,-4-1-241,-1-1 29,-2 0 45,0 0-538</inkml:trace>
          <inkml:trace contextRef="#ctx0" brushRef="#br0" timeOffset="165875.4496">20941 7883 1593,'0'-6'322,"0"-4"-32,0 4-31,0 0-30,0-2-22,0 4-20,0-3-14,3 3-17,-1-3-20,-1 0-15,2 2-10,-2 1-14,4 0-9,-1 1-10,0-1-10,0 3-3,3-1-6,0 2-6,-1 0 0,1 2-8,1-1-7,2 6 0,3 1 0,-5 2-4,3-1 0,2 5-6,-3-1 2,-5 2 1,1 2 0,-3-1-1,-2-1-1,-1-2-9,-1 5 7,-2-3-4,-4 2-1,-3-1-5,-1 0-3,0-1-6,-3 0-1,0-1 0,-2-3-4,4 1-5,-2-3 2,2 0 2,1-3 2,3-1 2,-1 0 8,1-3 12,4 0 3,-2-2 3,3 3-4,-2-3-1,3 0-5,2 0-3,0 0-5,0 0-1,0 0-2,4-3-2,2 3-5,1-1 1,6 1 1,5 0 0,2 0-8,2-1-17,0 1-19,0 0-25,3 0-43,-4 1-57,4-1 17,-2 1-176,-4 2 29,4-3-270,-4 0 24,0 0 47,-5-3-496</inkml:trace>
          <inkml:trace contextRef="#ctx0" brushRef="#br0" timeOffset="166531.6998">21318 7121 1868,'-3'-10'390,"-3"4"-49,5 0-43,-2-2-32,2 2-31,-3 4-27,4-2-28,0 2-37,-3-2-45,1 0-53,-2 1-18,4 2-35,-1-1-51,1 2 5,0 0-159,0 2-49,0 1-72,0-2 29,-2 3-187,1 0 38,-1-2-359</inkml:trace>
          <inkml:trace contextRef="#ctx0" brushRef="#br0" timeOffset="166344.1992">21351 7371 1794,'-5'-1'256,"5"-1"-34,0 2-22,0 0-23,0 0-13,-2 2-13,1 1-8,1 2-6,0 0 0,-4 1-14,2 3-12,1-3-6,1 4-11,0-1-2,-3 4-16,-1 0-5,3 2-5,-2 1-3,3 2-5,0 1-3,0-4-7,0-1-4,0-1-5,3 2 2,-2-1-2,3-2-1,-2-1-11,0-2-19,3 0-46,-1-1-46,1-1 10,0-4-170,0 0-54,0 0-103,2-3 33,-5-1-143,5-3 42,2-4-411</inkml:trace>
          <inkml:trace contextRef="#ctx0" brushRef="#br0" timeOffset="159657.0997">17254 7909 1699,'5'-5'276,"-3"1"-38,1 3-13,-3-1-31,4 2-15,-2 2-15,1 1-6,1 2-15,1 7-9,2 4-9,2 2-6,-2 0-18,-1 4-7,2-1-12,-1 0-3,-3 3-7,3-3-10,-1 2-3,-2-1-9,-3-1-1,5 0-2,-2-1-5,-4-2-2,2-3-7,2-1-2,-3-3 2,-1-1 0,2-1 1,-2-2 16,0 0 8,0-1 14,0-2-6,0-1-9,0-1-3,0-2-6,-2 0-13,1-2 3,-3-1 0,2-2-8,2 0 1,0-3-5,0-7-3,0-3-4,0-2-5,0-1 1,6-3-4,-2 1-3,2 0 2,-2 1-1,4 0-2,2 1-3,0-1-2,4 2-2,0 0 0,0 4-2,2 0 0,0 2-2,4 2-1,-3 2 0,1 4-3,2 1 0,1 4 0,-3 1 1,2 6-4,-2 3 4,2 2-1,-2 2 4,0 4 1,-1 1-3,-1 2 4,-2-1 3,-2 3 0,1 3 1,-2-2 0,-3 1-23,1-1-18,-3 2-27,-1-3-33,-1 1-31,1-1 13,-3-3-143,0-1-31,-1-1-36,3 1-72,-1-2 31,-1-2-150,2-5 43,-1-1 31,-1-1-299</inkml:trace>
          <inkml:trace contextRef="#ctx0" brushRef="#br0" timeOffset="159891.4583">18211 8142 1853,'4'-4'364,"-1"-1"-38,2 0-37,-1 2-35,6-4-27,4 0-27,0 0-22,6 1-16,-2-1-23,2 3-8,4-1-15,-2 0-18,2 0-28,-1 2-34,-2-2-36,4 3-47,-4 2-68,3 0 10,-5 0-166,1 2-114,-6 1 33,0 0-172,-5 1 42,-4-1 39,1-1-310</inkml:trace>
          <inkml:trace contextRef="#ctx0" brushRef="#br0" timeOffset="160094.6255">18275 8326 2056,'-4'3'359,"0"0"-46,7-1-33,-1 0-31,5-2-26,6 1-23,5-1-30,3 0-32,3-1-34,0-1-37,4 0-45,-1-1-63,1 0 3,3-1-268,-3 3 25,0-3-268,0 2 48,-1-4 43,-2 3-390</inkml:trace>
        </inkml:traceGroup>
      </inkml:traceGroup>
    </inkml:traceGroup>
    <inkml:traceGroup>
      <inkml:annotationXML>
        <emma:emma xmlns:emma="http://www.w3.org/2003/04/emma" version="1.0">
          <emma:interpretation id="{9982FBBF-8A5D-402C-8385-3AEAE87F495F}" emma:medium="tactile" emma:mode="ink">
            <msink:context xmlns:msink="http://schemas.microsoft.com/ink/2010/main" type="paragraph" rotatedBoundingBox="20324,12173 28963,11933 29010,13645 20371,13886" alignmentLevel="5"/>
          </emma:interpretation>
        </emma:emma>
      </inkml:annotationXML>
      <inkml:traceGroup>
        <inkml:annotationXML>
          <emma:emma xmlns:emma="http://www.w3.org/2003/04/emma" version="1.0">
            <emma:interpretation id="{2590CA98-2FF5-47F9-B727-40ED3B87CD1F}" emma:medium="tactile" emma:mode="ink">
              <msink:context xmlns:msink="http://schemas.microsoft.com/ink/2010/main" type="inkBullet" rotatedBoundingBox="20324,12173 20987,12155 21011,13009 20347,13028"/>
            </emma:interpretation>
            <emma:one-of disjunction-type="recognition" id="oneOf33">
              <emma:interpretation id="interp165" emma:lang="en-US" emma:confidence="0">
                <emma:literal>,</emma:literal>
              </emma:interpretation>
              <emma:interpretation id="interp166" emma:lang="en-US" emma:confidence="0">
                <emma:literal>)</emma:literal>
              </emma:interpretation>
              <emma:interpretation id="interp167" emma:lang="en-US" emma:confidence="0">
                <emma:literal>-</emma:literal>
              </emma:interpretation>
              <emma:interpretation id="interp168" emma:lang="en-US" emma:confidence="0">
                <emma:literal>D</emma:literal>
              </emma:interpretation>
              <emma:interpretation id="interp169" emma:lang="en-US" emma:confidence="0">
                <emma:literal>X</emma:literal>
              </emma:interpretation>
            </emma:one-of>
          </emma:emma>
        </inkml:annotationXML>
        <inkml:trace contextRef="#ctx0" brushRef="#br0" timeOffset="169109.6209">14386 10128 1618,'-4'3'304,"4"0"-37,4-1-31,-1-1-28,4-1-21,1 0-20,6 0-16,9-1-13,2-1-15,3-1-12,1 0-41,7-2-52,-1 1-63,-2 1 6,2 0-173,-4-1-60,3 0 25,-4 0-227,-1-1 29,-4 0-351</inkml:trace>
        <inkml:trace contextRef="#ctx0" brushRef="#br0" timeOffset="168890.8859">14473 9817 1568,'-3'-1'273,"-1"-1"-31,4 2-19,0-2-22,5 2-21,0-1-18,10-1-12,3 2-16,5-1-16,4-1-11,-1 1-8,2-1-6,2 0-13,1 2-13,-3 0-33,1 0-35,-3 0-59,-1 0 9,-3 4-174,-1-3-34,-4 2-58,-6 2 30,-1-2-175,-3 0-409</inkml:trace>
        <inkml:trace contextRef="#ctx0" brushRef="#br0" timeOffset="169484.6062">14740 9509 1728,'-6'-5'274,"2"-1"-34,1 1-30,0 0-31,0 2-25,3 1-13,0 2-11,0 0-18,3 2-7,1 1-11,3 3-9,5 3-8,0 0-6,2 4-6,0 0-4,3 3-6,1 0-4,26 26-5,-19-13-1,1-2-3,-17-17-5,4 8-2,2 1-1,22 32-1,-30-41 2,0 7-5,3 2 6,-2 3 3,2 2 11,-6-2 2,-1 3 9,-3-1 1,-1 2-4,-5-2-4,2-1-2,-6 2-5,-4-2-4,3-2-6,-3 2-7,-2-1-10,-1 1-28,2-1-22,-2-3-30,0 3-37,0-4-53,3 0 14,0-1-119,3-3-29,1 3-23,3-2-99,6-2 35,1-5-94,1 1 31,4-5-341</inkml:trace>
      </inkml:traceGroup>
      <inkml:traceGroup>
        <inkml:annotationXML>
          <emma:emma xmlns:emma="http://www.w3.org/2003/04/emma" version="1.0">
            <emma:interpretation id="{1A19E98B-1ABA-48B1-87A2-7429E8D2EC33}" emma:medium="tactile" emma:mode="ink">
              <msink:context xmlns:msink="http://schemas.microsoft.com/ink/2010/main" type="line" rotatedBoundingBox="21666,12257 28966,12053 29010,13645 21710,13848"/>
            </emma:interpretation>
          </emma:emma>
        </inkml:annotationXML>
        <inkml:traceGroup>
          <inkml:annotationXML>
            <emma:emma xmlns:emma="http://www.w3.org/2003/04/emma" version="1.0">
              <emma:interpretation id="{EC4B8FFB-F3E1-4014-8A0C-EED52D6EBDCD}" emma:medium="tactile" emma:mode="ink">
                <msink:context xmlns:msink="http://schemas.microsoft.com/ink/2010/main" type="inkWord" rotatedBoundingBox="21666,12262 23480,12212 23524,13798 21710,13848"/>
              </emma:interpretation>
              <emma:one-of disjunction-type="recognition" id="oneOf34">
                <emma:interpretation id="interp170" emma:lang="en-US" emma:confidence="0.5">
                  <emma:literal>login</emma:literal>
                </emma:interpretation>
                <emma:interpretation id="interp171" emma:lang="en-US" emma:confidence="0">
                  <emma:literal>logins</emma:literal>
                </emma:interpretation>
                <emma:interpretation id="interp172" emma:lang="en-US" emma:confidence="0">
                  <emma:literal>loyal</emma:literal>
                </emma:interpretation>
                <emma:interpretation id="interp173" emma:lang="en-US" emma:confidence="0">
                  <emma:literal>logon</emma:literal>
                </emma:interpretation>
                <emma:interpretation id="interp174" emma:lang="en-US" emma:confidence="0">
                  <emma:literal>toyon</emma:literal>
                </emma:interpretation>
              </emma:one-of>
            </emma:emma>
          </inkml:annotationXML>
          <inkml:trace contextRef="#ctx0" brushRef="#br0" timeOffset="170875.1171">15732 10507 1172,'6'0'259,"-2"0"-26,0 0-1,2-2-36,1 1-11,0-1-15,-1-2-15,2 2-7,2-4-17,4 0-4,0-2-12,1-2-6,1-2-7,-1 0-13,2-1-4,0-2-9,-2-1-4,2-2-7,-1-5-5,-2 3-11,20-45-32,-20 22-12,0-6-16,-5 0-10,1-1 1,-3 0 14,0 1-11,-1 3 4,-5 27-2,1-8 1,-2-2 4,0-3 16,0 0 19,0 3 8,-3 1 12,1 2 10,-3 1 9,3 4 3,0 0 0,-4 4-9,5 4-6,-2 0-9,-1 4-14,4 1-8,-3 0 9,0 5-14,-1 0-1,4 3 1,-3 3-4,0 0 5,-1 3 0,4 8 5,-4 4-2,0 3 6,1 5 0,-1 4-2,1-2 0,-1 2 0,1 4-2,0 0 7,0-3-8,2 3-2,-4-1 1,5-1 0,0 0-1,0 1 2,0-1-2,5-3-5,-4 1-8,2-2-21,4-1-22,0-4-29,-1 0-28,2-1-43,5-2 12,-1-2-138,2-2-35,7 0-15,-2-5-122,2 1 39,1-3-95,-1-5 39,4-1-294</inkml:trace>
          <inkml:trace contextRef="#ctx0" brushRef="#br0" timeOffset="171890.6653">16422 10200 1462,'1'-7'361,"3"1"-38,-2-1-36,-2 2-41,0 2-27,0 0-19,-3 1-20,-1 2-15,1 0-16,-3 0-13,-4 5-15,1 1-9,0 0-13,-3 3-9,0 2-11,1-1-8,0 1-4,5-1-8,-1-2-6,0 1-4,4 2-6,2-3-2,1 0-8,0 0-7,0 2-4,1-4-4,5 3-9,1 2-7,2 0-10,0-3-4,1 0-13,4-1-8,0 1-14,-4-5-4,0 0 11,3-2-12,-5-1 3,-1 0 0,1 0 6,-1-1 17,0-4-13,-2 2 5,0-3 5,-1 2 2,2-1 4,-3-3 9,-2 2-1,5-3 0,-5 1 3,2-2 0,-3 2 8,0-2-2,0 0 5,0-2 10,0-3 5,0 1 2,0 1 12,-1-1-15,-1 3 2,2 1-3,-1 2 1,1-1 0,-3 3-8,3 0 2,0 0-5,0 1-9,0 2-2,0 0-2,0 0 0,0 1 1,2-1-7,-1 1 3,3 0-1,0 1-1,1 1 1,2 0-3,1 0-4,6 0 2,3 0 0,0 0-1,2 0 2,0 1 0,0 1-3,1 0 1,-3-2 3,-3 0 0,1 1 6,-3-1-3,-3 0 6,0 0 1,-2 0 2,-2 0-3,4 2 9,-5-2 10,0 0 15,2 0 14,-3 0 11,-2 0 14,3 2 8,-1-2 2,-1 0-9,-2 0-11,0 0-7,0 2-6,0-2-6,0 1 3,-3 1-9,-1-1-6,2 1 1,-2 1-6,-2 2 3,2-1-5,-3-1-2,-1 3 0,-1 2-3,-1-2 3,2 3-3,0-2-1,2 0-2,0-1 0,2 1-2,0-1 3,0 1-1,1 0-2,0-1-4,2 0 2,1 3-1,0-3-2,1 1-2,5 2-8,-2 2 3,6-1-12,2-2-4,0-1-4,-3-3 0,4 1-2,2 1 0,-2-3-1,-3-2 0,3-1-2,-6-1 6,2-1 5,0-1-1,-1-1 3,-1 1 2,-2-3 0,3-1 6,2-2 5,-5 0 7,-2-2 8,3 2 10,-5 1 5,2 0 7,-3-1 11,1 3 3,-1-2 3,0 2 8,0-1 5,0-1-1,0 3 0,0 0-7,0 0-5,0 1-8,0-1-10,0 2-14,0 0 1,0 1-5,0 0-1,0 2 0,3 0-1,-1 0-2,-2 0-2,0 4 0,1-1 1,0 3-3,1 6-3,3 5 2,-3 1-1,1 3 1,1 1-1,-3 2-2,-1 1 3,0 0-1,0 4 1,-1 1-3,-3 0-1,-6 47 3,4-31 1,-2 4 2,-1-4-1,1 2 2,-2-2 1,-1-1-1,-3-1-1,1-4 3,-2 0-10,2-3 4,-5-4-14,11-18-5,-6 2-10,-2 4-2,1-1 6,-3-5 5,0 2 1,-1-2 8,1-5 0,-4-2 7,3-2 2,1-3 1,-1-6 6,-1-1-3,2-3 1,1-6-1,3-2-2,-1-3 0,7-2 1,1-4-2,3-1-2,5-4-2,12-37-7,4 24-5,6 3-2,0 3-9,7-1-8,1 5-14,-1-2-19,3 2-31,4 6-38,-2-1 12,-2 5-145,4-3-161,-2 4 34,-1-1-132,-2 1 40,-21 14 38,6-2-365</inkml:trace>
          <inkml:trace contextRef="#ctx0" brushRef="#br0" timeOffset="414795.5659">17054 10620 947,'-2'-4'168,"2"0"-15,0-1-4,0 2-6,3 0-17,-2-2 10,4 1-14,-4 1-8,0 0-14,1-1 4,3 1-26,-3 2-12,1-2-3,-3 0-5,5 3-2,-1-1-6,-1 1-5,0 0 0,0 1-4,3 2-6,-2-3 3,-3 3-6,3 0 1,-1 0 11,-1 2-14,2 0-3,-3 0-1,-1 0-2,0 1-15,2 0 8,-2 1 0,0 0 0,-3 2 0,-1-1 1,-5 5 0,5-1 1,-3-3-1,1 1-2,1-2 1,-2-1 2,2 0 1,0-1-2,1-1-2,-2 0 7,3 1 6,-2-4-3,2 2 3,0-1 4,-1 1 12,2-1 11,0 0 18,-3-2-8,4 3 0,1-3-10,0 1-9,0-2-5,1 0-2,2 0-5,1 0-4,-1 0-2,6-2-3,-4 1-2,4 1-4,-1-2 0,-1 0 0,10 1-5,3-1-21,-2 2-41,1 0-63,1 0 10,3 0-136,-2 0-42,0 0-140,-2 0 38,0 2-97,-3-2 36,-3 0-288</inkml:trace>
          <inkml:trace contextRef="#ctx0" brushRef="#br0" timeOffset="414029.9922">17205 9991 306,'0'-2'159,"0"0"-15,0 2-10,0-2 3,-1 1-1,1 1 0,0-2-4,0 1-5,0 1-7,0-2-15,0 2 29,0-1-31,0 1 2,0 0-14,0-4 30,0 4-3,0-1-10,0 1-8,0-2-1,0 2-4,0 0-4,0-1-1,0 1-7,0 0-9,0-3 3,0 3-5,0 0-5,0-1-2,0 1-11,0 0-10,0 0-1,0 0-5,0 0-8,0 0-6,0 0-3,0 0-6,1 0-10,-1 0-4,0 0 4,0 0 14,0 0-15,2 1 5,-2 2-8,0 0 3,1 0 1,2 0-5,-2 2 4,1 2 1,0-1-7,-2 1 17,2 0-15,2 0-1,-3 2-1,2-1 1,-3-1 1,4 6-9,1 2 5,-4-2 6,5 0 2,-3 0-2,-3-2 26,4 1-26,-1-1-2,-2-4 2,0 1-2,-1 1 8,5-1-13,-4-1 9,0 1 2,2-2 1,-3 2 0,0-3 13,0 0-13,3 3 0,-2-4 1,1 1 2,-2 1 1,1-2 1,1 1 0,-2-2 8,0 0 1,0 0 4,1 0-4,-1-2 5,3 3-3,-2-3 3,-1 1-5,0-2-4,2 1-1,-2-1-1,1 0 0,-1 0-3,1 0 0,-1-3 0,0 2-2,0-1-3,2-1 0,2-3 0,-3 2-1,-1-1-2,2-1 1,-1-2-1,-1 2-1,4-3 1,-1 3-1,-1-2-2,-1-1 2,6-2-1,-4-2-1,5 1-1,-3 1 0,-1-1-1,1 3 1,-2-1-3,0 2 1,1 1 1,0 0-5,-2 1 2,2 0-2,0 2-3,-2-1 5,3 0-6,-2 0 0,1 0 1,1 2 1,-1 0-1,0-1 13,-1 0-17,4 1 4,-2 0 3,0 2-2,0-1-1,-1 1-1,3-1 1,-2 2 1,2 0-1,-2 0-2,0 0 5,2 0 1,-3 2-12,4-1 11,-2 1-1,-2-1-2,3 2 3,-1-1-2,-1 0 2,1 3-2,-2 0 0,0-2 1,2 2 4,-2 0-12,-1 1 9,-2-1-3,5 2 4,-5 1 2,2-1-2,-3 1 0,2 0 3,2 8-2,-3-3 0,1-1-3,-1 2 6,-1-3-2,0-1 4,0 0 5,0-1-4,0 0 0,0-1 2,0 1 3,0-3 2,0 2 4,0-1-9,0 0-20,0-3-54,0 3 9,0-2-139,1-1-39,-1 2-37,0-1-151,0 0 32,0-3-58,0 0-310</inkml:trace>
        </inkml:traceGroup>
        <inkml:traceGroup>
          <inkml:annotationXML>
            <emma:emma xmlns:emma="http://www.w3.org/2003/04/emma" version="1.0">
              <emma:interpretation id="{2EDAA3F5-601F-46ED-927D-A7CE792A75DB}" emma:medium="tactile" emma:mode="ink">
                <msink:context xmlns:msink="http://schemas.microsoft.com/ink/2010/main" type="inkWord" rotatedBoundingBox="24360,12810 24854,12796 24861,13042 24367,13056"/>
              </emma:interpretation>
              <emma:one-of disjunction-type="recognition" id="oneOf35">
                <emma:interpretation id="interp175" emma:lang="en-US" emma:confidence="0.5">
                  <emma:literal>=</emma:literal>
                </emma:interpretation>
                <emma:interpretation id="interp176" emma:lang="en-US" emma:confidence="0">
                  <emma:literal>_</emma:literal>
                </emma:interpretation>
                <emma:interpretation id="interp177" emma:lang="en-US" emma:confidence="0">
                  <emma:literal>-</emma:literal>
                </emma:interpretation>
                <emma:interpretation id="interp178" emma:lang="en-US" emma:confidence="0">
                  <emma:literal>I</emma:literal>
                </emma:interpretation>
                <emma:interpretation id="interp179" emma:lang="en-US" emma:confidence="0">
                  <emma:literal>TO</emma:literal>
                </emma:interpretation>
              </emma:one-of>
            </emma:emma>
          </inkml:annotationXML>
          <inkml:trace contextRef="#ctx0" brushRef="#br0" timeOffset="197607.5955">18556 10134 831,'-6'-2'156,"5"2"5,1 0-31,-1 0-9,-1 0-19,1-1 3,-3 1-4,2 0-3,-1-1-6,2 1 0,-3 0 1,1 0-10,0-2-9,-1 2 2,2 0-11,0 0 12,-3 0-7,4 0-3,-2 0 17,-2 0-23,2 0-1,0 0-3,-1 0-2,0 0-6,-1 0 0,4 0-3,-2 0-5,0 0 5,-1 0 7,4 0-21,-3 0-4,2 0 11,-3 0-1,2 0 7,2 0-13,0 0 11,-1 0-4,1 0-2,0 0-7,-2 0-3,2 0-8,0 0 1,0 0 2,0 0 2,2 2 13,1-2-14,5 0-10,-2 0 14,2 0-3,6 1-4,2-1 5,2 0 6,3 0-9,0 0 1,4 0-2,-2 0-3,3 0 0,-2-1-9,-1 1 10,-2-2-2,-2 2-1,1 0 6,-2-2-11,-1 2-2,-4 0 1,1 0-1,-4-2 2,-2 2-1,-2 0 0,1 0-4,0-1 5,-4 1 1,4 0-3,-5 0-1,4 0-11,-2-3-47,-4 3-54,5 0 9,-4 0-98,0 0-33,-1 0-36,0 0-75,0 0 30,0 3-167,-1-2 26,0 1-293</inkml:trace>
          <inkml:trace contextRef="#ctx0" brushRef="#br0" timeOffset="197982.5977">18411 10363 1141,'-4'3'213,"4"-1"-11,0 1-3,0-3-13,4 0 8,2 1-28,0-1-9,2 0-8,6 1-7,3-1 0,3 0-15,-1-1-7,6 0-10,-2-2-7,5 1-10,-3-1-5,-1 0-6,3 0-15,-3-1 2,0 1-2,-2 1-4,1-1-2,-2 1-8,-2-1-5,-1 1-2,-1 1-1,-5-2-3,-3 1-4,1 1-1,-1-2-2,-2 3-2,-3-1 0,3-1-5,-4 2 3,2 0-6,-3 0-28,2-2-27,-1 2-39,0 0-56,-3 0 10,0 0-125,1 0-35,-1 0-47,0 0 28,0 0-204,0 0 32,0 0-380</inkml:trace>
        </inkml:traceGroup>
        <inkml:traceGroup>
          <inkml:annotationXML>
            <emma:emma xmlns:emma="http://www.w3.org/2003/04/emma" version="1.0">
              <emma:interpretation id="{AF8F9066-43C0-485F-AEFA-728B68F6C6F4}" emma:medium="tactile" emma:mode="ink">
                <msink:context xmlns:msink="http://schemas.microsoft.com/ink/2010/main" type="inkWord" rotatedBoundingBox="25565,12212 25844,12204 25868,13080 25589,13088"/>
              </emma:interpretation>
              <emma:one-of disjunction-type="recognition" id="oneOf36">
                <emma:interpretation id="interp180" emma:lang="en-US" emma:confidence="0.5">
                  <emma:literal>i</emma:literal>
                </emma:interpretation>
                <emma:interpretation id="interp181" emma:lang="en-US" emma:confidence="0">
                  <emma:literal>:</emma:literal>
                </emma:interpretation>
                <emma:interpretation id="interp182" emma:lang="en-US" emma:confidence="0">
                  <emma:literal>;</emma:literal>
                </emma:interpretation>
                <emma:interpretation id="interp183" emma:lang="en-US" emma:confidence="0">
                  <emma:literal>s</emma:literal>
                </emma:interpretation>
                <emma:interpretation id="interp184" emma:lang="en-US" emma:confidence="0">
                  <emma:literal>.</emma:literal>
                </emma:interpretation>
              </emma:one-of>
            </emma:emma>
          </inkml:annotationXML>
          <inkml:trace contextRef="#ctx0" brushRef="#br0" timeOffset="199310.6092">19813 9620 2155,'-7'-14'414,"2"3"-48,0 1-30,1 2-38,-1 1-36,5 2-24,-4 1-29,0-1-23,3 1-17,1 1-24,-2-1-10,1 1-15,1 0 0,-2 2-13,-2-3-13,4 2-30,-1-1-34,1 1-27,0 2-9,0 0-28,-2 0-29,1 0-44,-1 0-81,-2 2 21,4 1-202,-3 3 32,2-2-243,-5 1 51,6 0 39,-2 0-539</inkml:trace>
          <inkml:trace contextRef="#ctx0" brushRef="#br0" timeOffset="199060.6238">19623 10157 1385,'3'-7'298,"-2"3"-26,2-1-15,-2-2-20,2 3-16,-1-2-18,-1 1-16,2 0-9,-2 0-12,1 2-13,-1 0-20,1-1-9,-2 1-12,0 0-10,0 1-9,0-1-10,1 1-10,2 1-9,-3 1-6,0 0 4,0 0 0,1 1-2,-1 1-2,0 3-5,0 1-2,0 1 2,0 1-2,-1 8-5,-3-2-6,4 4-8,0 2 0,-3-2 3,0 0-6,-1-1 0,4-1-1,0-1-4,0-2 2,0-3-7,0 4 5,0-5-1,0 1 0,5 3-3,-2-2-8,3 0-5,1 4-17,5-6-15,2 1-37,2-3-34,1-3-45,2-2 13,1-2-157,3-2-57,0-1-174,0-1 39,-2-7-35,1 2 41,-1-6 36,-2-3-335</inkml:trace>
        </inkml:traceGroup>
        <inkml:traceGroup>
          <inkml:annotationXML>
            <emma:emma xmlns:emma="http://www.w3.org/2003/04/emma" version="1.0">
              <emma:interpretation id="{5631038A-53DE-4890-AC6A-489DE78C28ED}" emma:medium="tactile" emma:mode="ink">
                <msink:context xmlns:msink="http://schemas.microsoft.com/ink/2010/main" type="inkWord" rotatedBoundingBox="26368,12456 27359,12428 27379,13136 26388,13163"/>
              </emma:interpretation>
              <emma:one-of disjunction-type="recognition" id="oneOf37">
                <emma:interpretation id="interp185" emma:lang="en-US" emma:confidence="0.5">
                  <emma:literal>+</emma:literal>
                </emma:interpretation>
                <emma:interpretation id="interp186" emma:lang="en-US" emma:confidence="0">
                  <emma:literal>)</emma:literal>
                </emma:interpretation>
                <emma:interpretation id="interp187" emma:lang="en-US" emma:confidence="0">
                  <emma:literal>-</emma:literal>
                </emma:interpretation>
                <emma:interpretation id="interp188" emma:lang="en-US" emma:confidence="0">
                  <emma:literal>J</emma:literal>
                </emma:interpretation>
                <emma:interpretation id="interp189" emma:lang="en-US" emma:confidence="0">
                  <emma:literal>,</emma:literal>
                </emma:interpretation>
              </emma:one-of>
            </emma:emma>
          </inkml:annotationXML>
          <inkml:trace contextRef="#ctx0" brushRef="#br0" timeOffset="200002.5954">20439 10207 1604,'-3'2'330,"-1"0"-38,2-2-32,0 0-26,-1 0-23,-1 0-15,4 2-26,0-2-13,0 0-16,1 0-13,5 0-16,9-4-17,6 2-9,6-1-7,44-8-6,-26 2-9,4 2-5,3-1-8,0 1-5,-4-1-6,0 0 1,2-1-5,4 2-5,-4-3 2,-1 4-11,-6-2 5,-25 5-1,10-2-4,0 0-8,1 0 6,0 0-3,-4-2 1,-3 1 1,1 1 0,-2 2 0,-4-1 1,-3-1-1,-4 2-3,-1 0-4,0 1-16,-2-1-23,-3 2-26,2 0-47,-4 1-53,0-2 16,1 2-152,-3 0-33,0 0-177,0 0 36,-5 0-22,5 0 39,-1 0-358</inkml:trace>
          <inkml:trace contextRef="#ctx0" brushRef="#br0" timeOffset="200502.5441">20978 9768 1506,'-3'-2'255,"2"-1"-35,-3 1-31,2 2-26,2-1-19,0 1-14,0 0-11,0 0-10,0 0-6,2 1-5,3 4-3,4 0-11,3 3-2,4 3-10,2 0-10,0 0-3,2 1-4,1-1-5,0 3-4,-1-1-5,-1-2-3,4 3-6,-2-1 0,-2 0-5,0 0-11,-2 1 3,-3-4 0,1 4-5,-2 0-1,-3 1-7,-3-1 5,-3 1 1,0 1 13,-4-4 5,0 5 1,-6 1-1,2 0 3,-4 2-7,-1 0 0,-1-1-5,1 1 4,-3 2-5,0-3-4,1 1 0,-2 0-11,-3-1-17,7 0-24,-5-1-33,0 0-44,4 0 10,-2 0-122,3 0-39,2 1-89,-3-4 31,4-1-152,2-1 37,0-1-344</inkml:trace>
        </inkml:traceGroup>
        <inkml:traceGroup>
          <inkml:annotationXML>
            <emma:emma xmlns:emma="http://www.w3.org/2003/04/emma" version="1.0">
              <emma:interpretation id="{AF6CF208-D62A-4936-B5E6-A9DC7784864D}" emma:medium="tactile" emma:mode="ink">
                <msink:context xmlns:msink="http://schemas.microsoft.com/ink/2010/main" type="inkWord" rotatedBoundingBox="27669,12089 28966,12053 29000,13275 27703,13311"/>
              </emma:interpretation>
              <emma:one-of disjunction-type="recognition" id="oneOf38">
                <emma:interpretation id="interp190" emma:lang="en-US" emma:confidence="0.5">
                  <emma:literal>@</emma:literal>
                </emma:interpretation>
                <emma:interpretation id="interp191" emma:lang="en-US" emma:confidence="0">
                  <emma:literal>.</emma:literal>
                </emma:interpretation>
                <emma:interpretation id="interp192" emma:lang="en-US" emma:confidence="0">
                  <emma:literal>,</emma:literal>
                </emma:interpretation>
                <emma:interpretation id="interp193" emma:lang="en-US" emma:confidence="0">
                  <emma:literal>O</emma:literal>
                </emma:interpretation>
                <emma:interpretation id="interp194" emma:lang="en-US" emma:confidence="0">
                  <emma:literal>6</emma:literal>
                </emma:interpretation>
              </emma:one-of>
            </emma:emma>
          </inkml:annotationXML>
          <inkml:trace contextRef="#ctx0" brushRef="#br0" timeOffset="201002.4924">21958 9873 1344,'-1'-4'260,"-4"2"-32,5 0-24,2-1-23,2 2-22,-1-1-19,2 1-11,1-2-13,3 3-16,7-1-6,3 1 4,2-3-23,4 3-11,-3 0-1,4 0-6,-4 0 8,3 0-18,1 0-19,-5 0 9,-2 0-7,-2 0 1,-3 0-2,-2 0-2,-3 0-12,0 0 9,-1 0-1,-2 0 17,-2 3 14,2 1 2,-4-1 4,-2 3 4,0 0 7,0 9 1,0 2-2,-2 3-2,-4-1-6,3 4-6,-4 1-7,3 0-2,-2 2-2,-2 0-5,4 0-3,-3 0-6,4 2 2,-3 0-1,-2-1-2,5 0-1,0-1-1,-1-2-10,3 1-18,1-2-25,0-2-25,-3-1-45,4 0 10,1 0-179,3-3-30,-1 0-48,5-1 30,-1-4-209,1-2 43,-1-1 36,2-6-349</inkml:trace>
          <inkml:trace contextRef="#ctx0" brushRef="#br0" timeOffset="201424.3233">22565 9457 1807,'-16'-15'304,"-1"-1"-32,-5 2-32,-1 2-29,-5 6-16,-3 1-15,-43 7-15,26 19-12,-4 2-16,0 5-16,0 5 2,-4 5-13,6 5-10,-4 6-10,12 3-8,-3 3-9,5 2-10,6 2-4,6 2-7,5-1-6,4-3-1,3-1-6,8 0 3,6-4-7,2-2-2,7-4-3,5 1-1,4-4 0,6-6-2,7-1-2,1-1-2,7-7 3,1-5-3,9 1 3,-4-9-9,-1-1 7,5-4-1,0-2-2,5-1 3,0-5 1,4-9 4,1-3-1,0-3 2,1-7-2,-1-2 1,5-6-6,-7-6 3,-3-8 0,3-5-4,-6-8-1,-2-6-4,-7-11-3,2-3-3,-11 0-1,-12 2-1,0 6-1,-11 1-8,-8 3 6,-8 4 0,-11 3-8,-3 9-15,-13 0-1,-11 8-1,-2 5-6,-3 8-15,-6 5-21,1 8-31,-2 6-27,-4 7-70,2 11 17,-2 6-188,3 6 33,0 7-255,2 6 62,2 3 49,3-2-518</inkml:trace>
        </inkml:traceGroup>
      </inkml:traceGroup>
    </inkml:traceGroup>
    <inkml:traceGroup>
      <inkml:annotationXML>
        <emma:emma xmlns:emma="http://www.w3.org/2003/04/emma" version="1.0">
          <emma:interpretation id="{08E15006-8AFF-403A-83FA-9D20692CDF56}" emma:medium="tactile" emma:mode="ink">
            <msink:context xmlns:msink="http://schemas.microsoft.com/ink/2010/main" type="paragraph" rotatedBoundingBox="6826,13590 14645,13457 14663,14508 6844,14640" alignmentLevel="1"/>
          </emma:interpretation>
        </emma:emma>
      </inkml:annotationXML>
      <inkml:traceGroup>
        <inkml:annotationXML>
          <emma:emma xmlns:emma="http://www.w3.org/2003/04/emma" version="1.0">
            <emma:interpretation id="{95CB501E-89B4-4D39-9513-AE545D37090B}" emma:medium="tactile" emma:mode="ink">
              <msink:context xmlns:msink="http://schemas.microsoft.com/ink/2010/main" type="line" rotatedBoundingBox="6826,13590 14645,13457 14663,14508 6844,14640"/>
            </emma:interpretation>
          </emma:emma>
        </inkml:annotationXML>
        <inkml:traceGroup>
          <inkml:annotationXML>
            <emma:emma xmlns:emma="http://www.w3.org/2003/04/emma" version="1.0">
              <emma:interpretation id="{420A8152-8CF7-4EF7-B4C3-32FE83414116}" emma:medium="tactile" emma:mode="ink">
                <msink:context xmlns:msink="http://schemas.microsoft.com/ink/2010/main" type="inkWord" rotatedBoundingBox="6829,13778 10788,13711 10799,14394 6840,14462"/>
              </emma:interpretation>
              <emma:one-of disjunction-type="recognition" id="oneOf39">
                <emma:interpretation id="interp195" emma:lang="en-US" emma:confidence="0.5">
                  <emma:literal>substitute</emma:literal>
                </emma:interpretation>
                <emma:interpretation id="interp196" emma:lang="en-US" emma:confidence="0">
                  <emma:literal>Substitute</emma:literal>
                </emma:interpretation>
                <emma:interpretation id="interp197" emma:lang="en-US" emma:confidence="0">
                  <emma:literal>substituent</emma:literal>
                </emma:interpretation>
                <emma:interpretation id="interp198" emma:lang="en-US" emma:confidence="0">
                  <emma:literal>Substituent</emma:literal>
                </emma:interpretation>
                <emma:interpretation id="interp199" emma:lang="en-US" emma:confidence="0">
                  <emma:literal>subtitle</emma:literal>
                </emma:interpretation>
              </emma:one-of>
            </emma:emma>
          </inkml:annotationXML>
          <inkml:trace contextRef="#ctx0" brushRef="#br0" timeOffset="204517.8603">881 11781 1365,'0'0'237,"2"-3"-16,2-2-22,2-4-18,1-1-21,2-4-13,1 0-13,2-2-11,0 0-13,1-5-8,2 1-8,18-29-12,-12 18-8,0 0-7,-5-2-10,6 1-1,-3 0-4,1 1-2,-15 17-8,8-6-3,-3 0-4,1 0 11,-1-4-18,-2 2-4,1 1 15,-1 3-17,-3-1 0,-3 4-6,1 1 10,-3 1-24,0 3 1,-3 2-2,-2 1-2,-1 4-1,0-1 0,-2 2-1,-6 4-4,-4 2-3,-1 3 8,4 0-7,-5 2 3,4 1-6,0 1-1,2 0 1,0 2-3,3 3 2,0-1-1,4 0 0,0-2 4,4 0 1,3 0 3,0-3 4,3 3 0,4 1 0,2-3 2,3 1 6,4-1-1,1-1-1,3 0 1,1 0-4,-1-2 1,-1 0 0,2 1 1,-1-3 0,0 2-3,-2 1-6,0-3 1,-2 2-2,-2 1 14,-2-3-28,0 4 15,-4-4 3,-2 0 3,-2 2 2,0-2 9,-3 3 1,1-3 4,-2 1-3,-2 1 1,2-1-1,-1 1-4,-3-1 18,2-1-20,0 3 16,0-3-20,2 0 0,0 0 0,-3-1-6,3-1-1,-1 0 1,1 0 0,0-1 5,0 0 2,0-2 0,1-1 1,2 0 2,1 0-2,2 0-2,0-3 2,2-4-2,3-1 1,2-4 0,0 1-2,-1-1 1,1-1-1,-1-2-1,0 2 0,-1-2 5,2 2 9,-5 0 15,-1 2 29,1 1 11,-1 1 7,0 1 0,-2 1-1,-1 1-6,-1 3-2,0-2-7,1 2-6,-3-1-7,2 2-8,-2-1-11,4 2-3,-5 1-2,1 0-2,0 0-2,1 0-2,2 1-1,-3 2-2,2 3 0,-1 0-1,2 1-1,1 4-1,1 2-2,2 2 2,-3-1-2,2 4 0,0-3-8,-3-3 5,2 2-8,-4-2-7,1-2-8,3 2-9,1 0-14,-3-2-4,2-2-7,-4 0-1,1-3-3,1 0 9,-1 0-2,0-2 3,1 1-9,1-4 6,-1 0 1,0 0 0,2-2-2,-2-1 18,4-4-17,2-1 7,-2-2 5,1-1 3,-1 0 0,1-4 19,-2 3-17,1-2 7,-2 2 15,-2 1 15,0 1 11,0 1 13,1 0 10,-4 3 0,2-1 2,0 2-7,-1 0-10,1 0 0,0 2-10,-2 0-7,2-1-1,-3 2 0,2 1 0,0 1 1,0 0-4,1 1 4,-2 1-4,2 2 2,-2-1-1,4 0 1,-1 2 2,3 5-1,1-2 10,-2 1-8,1-3-4,0 4 5,3 0-1,0-2 0,-2 1-4,2-5-22,-2 1-20,1 1-33,-4-5-22,4 1-26,-2 0 12,1-2-61,-2 0-13,2-2-20,2-2-18,4-4-15,-4-2-5,1-3 7,0-2 5,1-3-552</inkml:trace>
          <inkml:trace contextRef="#ctx0" brushRef="#br0" timeOffset="204861.5689">2030 11242 1739,'1'-27'198,"1"4"14,-1 0-6,-1 5-14,2 2-22,-2 1-18,2 5-5,-2 0-34,0 2-14,0 1-13,2 3 6,-2 1-8,0 3-3,0 0-4,0 3-6,0 1-4,0 1-6,0 3-4,0 7-7,-2 3-2,0 2-3,2 5-6,-2 1-2,1 0-5,-2 2-2,3 1-2,0 1-6,0-3 2,-3 2-2,3-3-4,0 0 1,3 1-4,-3-3 0,3 1-3,0-4 8,1 1-6,0-3-3,2 1 1,-1-4 3,2-1 4,-1-3 2,2-2 0,-1 0-3,6-2 4,-3-3 1,-2-2 0,2-1 0,0-2-5,-2-2-1,-2-1-6,4-4-1,-2-1-7,2-3 3,-2-1-2,-2-1-13,-2-1-9,-2 0 0,-2-1-25,-3-1-8,0 1-11,-4 0-7,0 0-13,0 4-21,0 2 9,-2 1-65,1 3-42,0 2-11,1 1-22,-2 2-12,4 0-21,-1 4-110,2-1 30,-2 0-538</inkml:trace>
          <inkml:trace contextRef="#ctx0" brushRef="#br0" timeOffset="205392.7803">2343 11682 1970,'-1'4'335,"-4"-3"-38,5-1-34,0 0-27,0-1-26,5-3-22,-4-1-22,7-4-19,2-3-11,3-2-15,1-2-15,-1-2-16,3-1-19,-3-3-15,3 2-11,-4-1-8,1-3-5,1 1-4,-2 2-6,0-2-1,-4 2-4,-1-1-1,-1 2-3,-1 4-6,0 1-1,-5 0-5,0 4-3,0 0-3,0 3-2,-3 1-1,0 1-2,-1 3 2,0-3-4,-1 5 0,-3 0-1,2 1 3,1 0 1,-2 0-3,0 1 1,2 3-1,-4 2-1,-1 2 0,3 1-2,4-1 1,-3 2 1,4-2 1,2 4 1,0-3 3,0 6-1,4 0 3,1 2-1,4 3 3,1-2-1,1 0 0,1 0 4,0 0-1,0-2 2,2 1-1,-2-3-1,0 0 1,-2-2 1,0 2-2,-2 0 1,2-1 0,-6-1 2,2-1-1,-3-3 5,-2 2-3,-1-2-2,0-1-4,-3-1-11,1 0-2,-3 2-10,1-4-33,-4 4-18,-1 1-27,1-1 10,-1-2-65,1 1-24,2-4-28,-1 1-30,2-1-33,1-2 24,1-1-234,0 0 36,2-3-308</inkml:trace>
          <inkml:trace contextRef="#ctx0" brushRef="#br0" timeOffset="206002.1127">2613 11473 1277,'0'-5'216,"4"1"-21,4 1-25,2-2-19,3 0-11,2 0-16,3 0-11,2 0-9,1 2-10,2-2-21,-1 1-20,3 1-5,1 0-59,-4-1-15,1-2-2,-2 3 5,0-2-3,-2 2 6,0 0 0,-5 1 34,-2-2 0,-1 3 61,-2-1 12,-1 2 4,-1-2 0,-1 1-6,-2 1-8,0 0-13,1 0-10,-1 0 5,0 1 14,0 1 9,-1 1-3,1 3-19,-1-2-9,3 1 3,-2 6-5,2 0-2,-1 3 7,2-2-16,-1 3-2,-1-1 1,1-1-2,1 1-4,-3-2 2,2 1-8,-1-1-13,0-3-32,0 1-52,-1-2 5,1-1-141,0 0-36,4 0-218,-2 1 40,0-4-53,-2 0 37,1-3-309</inkml:trace>
          <inkml:trace contextRef="#ctx0" brushRef="#br0" timeOffset="205642.7613">2743 11159 1698,'4'-5'309,"-4"2"-41,2 2-33,1 0-25,-1 1-19,1 1-15,-1 2-17,0 1-13,4 4-14,-3 3-11,2 4-12,1 1-13,-2 4-11,3 1-10,-1 4 0,1 0-7,-3 0-5,0 1-5,1 2-5,-3-2-12,3 1-21,-3-1-27,0-2-33,-1 3-49,2-5 9,-3 2-200,0 1-50,-4-3 28,1-1-225,2-3 35,-1-5 30,-2-1-315</inkml:trace>
          <inkml:trace contextRef="#ctx0" brushRef="#br0" timeOffset="206142.7242">3136 11160 1289,'-1'-10'210,"-3"-2"-53,4 3-18,0 1-70,0 3-57,1 2-87,2 2-58,1-1-115,-1 2 17,0 0-177,2 0 1</inkml:trace>
          <inkml:trace contextRef="#ctx0" brushRef="#br0" timeOffset="207002.0539">3288 11497 910,'-1'-5'130,"-2"0"-2,3 2-10,0-2-11,0 0-16,3 0 0,1 2-6,1-1-2,4 1-7,2 0-9,4-2-2,2 2-9,2-2-6,-1 1-3,2 0-3,-1 1-8,4-1 0,-4 0-5,1 3 1,0-2-4,-1 1-4,-2 2-6,-1-1 0,-2-1-4,-2 2-6,-2-1-5,0 1-1,-2 0 16,-1 0 14,0 0 3,-1 1-3,0 1 30,2-1 4,-4 2 9,2 0 7,-2 3 20,0-1-17,0-1-1,2 3-6,-2 3 0,2 2-3,0 0-10,1 1-6,-2 1-3,-1-4-5,2 2-3,-3-1-4,4 2-1,-4-1-4,2 1 2,1-2-3,-1 0-4,4-3-3,-5 0 5,5 2 0,0-4 2,0 0-5,1-2-6,-1 0-6,1-3-5,0 1-19,0-2-5,4-2 5,1-1-18,2-2-7,0-2 3,0-1 5,-3-2 4,0 0 1,-3 0 16,2-1 20,-3-1 24,0 2 7,-1 1 11,-2-1 7,0 3 12,-1 1 1,0-1 4,-2 0-5,-1 3-4,0 0-8,-1-1-12,3 2-9,-5 1-9,1-2-7,2 3-4,-2 1-5,1 0 1,-2 0-5,4 0 2,-3 0-6,2 1 0,1 3-6,0 1 3,1 0-1,-1-1 1,1 2 1,0 3-3,2 0 1,0 1 2,0-2-2,-2 0-3,2 1-17,2 2-17,1-3-24,-1 0-27,1 1-50,0-3 13,0 0-140,1-1-36,2-1-24,2 1-92,1-2 32,-4 0-122,1-3 39,0-3-424</inkml:trace>
          <inkml:trace contextRef="#ctx0" brushRef="#br0" timeOffset="206439.618">3378 11180 670,'3'0'418,"-2"0"-75,2-3-49,-2 3-34,1 0-24,0 3-26,-2-3-9,3 6-20,0-1-12,3 4-13,1 5-17,-2-1-12,1 4-15,-2-1-8,0 4-5,1 0-12,0 0-7,-2 1-8,0 0-9,0 2 2,-1 0-7,1 2-6,-1-2-1,-2-2-4,0 1-9,0-1-10,0-3-13,0-3-22,0-1-29,-2 0-32,-1-4-41,2-1 10,0-1-91,-2-2-23,0 1-15,0-2-14,0 0-6,1-2-7,-3 1-45,1-1 22,1-2-604</inkml:trace>
          <inkml:trace contextRef="#ctx0" brushRef="#br0" timeOffset="207595.7566">4312 11542 1662,'-5'-5'330,"3"0"-39,-1 2-37,0-2-32,3 1-26,-1 1-17,1 0-22,1 0-18,3-1-15,0 1-12,1-2-8,2 3-15,-2-2-7,11 2-9,0-3-9,6-1 1,-1 2-15,2-1-8,4 0-5,-2 0-7,6-2-3,-4 1-17,4 1-12,-3-2-17,-3 3 2,1-4-3,-1 2-12,-6 0 13,0-3-9,-1 3-7,-4-3 6,-3 3 5,-1-2 5,-2 1 11,-3 2 0,-1-1 3,-4 0 7,0 3 3,-2-2 2,0 3 1,-3 0 5,1 0 4,-3 0-3,0 2 4,2 0 2,-5 2-6,0 2 2,-4 2-1,1 2-3,-1 0 1,3 2-1,1 1-1,2 3 1,-1-3-1,4 1 1,2-2 0,0 1 2,3-1 3,6 1-14,-3 3-11,4-1-6,1-3-45,3 2-59,3-3 9,3 0-156,1-1-64,2-1 29,1-1-226,2-3 51,5-1 36,0-2-310</inkml:trace>
          <inkml:trace contextRef="#ctx0" brushRef="#br0" timeOffset="207236.3939">4338 11248 1777,'2'-12'331,"-1"3"-46,-1 3-37,0-3-34,4 4-25,-4 0-19,0 2-18,2 1-18,-1 2-12,0 0-11,2 3-11,0 1-6,0 6-10,2 4-5,0 3-11,0 0-3,0 4-5,0-3-5,-1 4-6,-2 1 0,2-1-8,-1 2-4,-2-2-11,1 0-45,-2 1-38,2-2-48,-2-2 11,0-1-120,0-3-32,0-2-26,-2-2-19,2 0-40,0-2 30,-2 0-158,1-3 32,-1 0-326</inkml:trace>
        </inkml:traceGroup>
        <inkml:traceGroup>
          <inkml:annotationXML>
            <emma:emma xmlns:emma="http://www.w3.org/2003/04/emma" version="1.0">
              <emma:interpretation id="{CA051365-85D9-45B3-8CEF-6AFDC57DC4F4}" emma:medium="tactile" emma:mode="ink">
                <msink:context xmlns:msink="http://schemas.microsoft.com/ink/2010/main" type="inkWord" rotatedBoundingBox="11078,13518 12071,13501 12087,14405 11093,14422"/>
              </emma:interpretation>
              <emma:one-of disjunction-type="recognition" id="oneOf40">
                <emma:interpretation id="interp200" emma:lang="en-US" emma:confidence="0.5">
                  <emma:literal>.</emma:literal>
                </emma:interpretation>
                <emma:interpretation id="interp201" emma:lang="en-US" emma:confidence="0">
                  <emma:literal>*</emma:literal>
                </emma:interpretation>
                <emma:interpretation id="interp202" emma:lang="en-US" emma:confidence="0">
                  <emma:literal>D</emma:literal>
                </emma:interpretation>
                <emma:interpretation id="interp203" emma:lang="en-US" emma:confidence="0">
                  <emma:literal>H</emma:literal>
                </emma:interpretation>
                <emma:interpretation id="interp204" emma:lang="en-US" emma:confidence="0">
                  <emma:literal>O</emma:literal>
                </emma:interpretation>
              </emma:one-of>
            </emma:emma>
          </inkml:annotationXML>
          <inkml:trace contextRef="#ctx0" brushRef="#br0" timeOffset="209720.585">5483 10899 1445,'-41'23'281,"-1"2"-27,4 4-10,4-2-41,-2 3-14,6 0-21,2 4-16,3-2-11,2 1-11,2 0-14,6 5-8,11-21-7,-5 6-7,5 4-8,1-1-2,0 5-7,6-3-4,8 41-3,-4-54-3,3 7-5,22 31-4,2-23-1,-2 2-3,4-6 0,2-5-6,1 2-5,6-5 4,-3-6-10,3 0-2,1-4-2,-26-8-1,47 7-2,-18-11-3,3 3 1,-8-7-1,1-2-2,-2-3-4,-5-2 4,-3-5-2,0-3-1,-5-4-4,-3-7-10,-6-4-2,1-6-11,-6-4 1,-2-2-1,-6-1 0,-4-2 2,-2 4-3,-7 1 3,0 1-4,-4 2 2,-2 1 0,-3 7-4,-7-1-7,-1 3-3,-1 6-3,-5 1-5,18 16-3,-7-1-9,-2 0-10,-4 2-14,4 0-12,-4 5-18,1 3-14,1 6 12,-2 3-69,1 5-7,3 3-27,0 3-16,-22 32-18,26-18-22,6-14-93,2 5 25,0 2-129,3 4-354</inkml:trace>
          <inkml:trace contextRef="#ctx0" brushRef="#br0" timeOffset="208798.7931">5557 11232 1291,'-4'-2'278,"2"2"-15,1-2-9,0 2-13,-1 0-7,2-1-14,-1 1-20,1 0-15,-4 0-1,2 0-16,2 0 0,-3-2-10,2 2-6,1 0-14,0 0-10,0 0-7,0 0-11,-4-1-11,2 1-6,2 0-12,0 0-7,0 0-11,0 0-5,0 0-4,0-3-8,0 3-7,2 0-3,2 0 0,-1 0-5,4 0-2,0 0-10,7 0 4,4 0-5,2-3-2,1 3-2,3-1-6,-2-1-3,1 1-6,3-1-2,-2-1-3,1 1 2,-1 1-1,2-1-1,-7-2 2,1 1 1,-2 1-2,0 2 2,-5-1 0,0-1-4,-1 1 10,-6-1-2,2 0 7,-2 2-6,2 0-1,-3 0 5,0-1-2,-3 1 1,2 0-4,0 0 4,0 0-14,0 0 9,-2 1 2,-2 1 1,1 1 2,-1 2 0,0 0 2,-1 0-2,-1 3-1,0-2 2,-3 7-2,0 3 1,-1 0 0,1 1-1,0 1 5,-3 0-3,4 1-2,-2-1 0,2 0 1,-2-2 2,2 0-13,0-1-24,2-1-62,-2-1-53,3-2 15,-2-1-198,0 0-65,3-2 32,0 1-194,0-1 30,0-1 48,0-1 39,3-1-374</inkml:trace>
          <inkml:trace contextRef="#ctx0" brushRef="#br0" timeOffset="217501.267">5900 11486 602,'-3'1'109,"1"-1"-3,2 0 1,0 0-9,0 0-10,0 0-6,0 0-2,-4 0 0,4 0-10,-1 0-6,1 0 11,0 0-12,0 0-5,-2 0 3,2 0 0,0 0-3,0 0-8,0 0-2,0 0-3,0 0-4,0 0-7,-1 0-6,1 0-4,0 0 1,0 0-5,0 0 4,0 4-3,-1-4 2,-2 0 4,3 1 3,-2-1-7,1 1 1,-1 2 5,-2 0-3,3 0 6,-1 2-3,0-1-3,0-1-1,-1 2-4,1-2 16,-1 2-4,1 0 1,-2 0 4,3 0-4,-2 0 3,2 0 15,-4-1-22,4 3 0,-2-3 0,0 2-2,2-1-3,-2 0 0,2 1 1,-1-1-3,-2 1 0,3-2-2,-2 1-4,2 0 2,1-1-4,-3 1 3,1-1-3,1 0 2,-2 0 11,0 0-15,3-1-6,0 1 3,-1-1 3,-1-2 3,2 2-6,-1 0 0,1-2 2,-3 1-3,3 1 1,0-1 4,-3-1-1,3 0 6,0-1-1,0 2-1,0 0 1,0-2 1,0 2-3,-1-1 4,1-1-3,0 3 0,0-3 3,-1 1-6,1-1 0,0 3 1,0-3 2,0 0 1,0 0-4,-3 2 13,3-2-3,0 1 3,0-1 2,0 0-5,0 0-9,0 0 7,0 0-3,0 0 3,0 0-7,0 0-1,0 0-1,0 0-4,1 0 1,-1 0-4,2 0-1,-2 0 2,0 0 2,0-1-4,0 1-1,1-2-3,-1 2-1,1 0-4,-1 0 7,3-3-6,-1 2-3,-1-2 1,0 2-3,-1-1 0,2 0-2,-1 2 1,-1-3 16,3 2-23,0-1-1,0-1 0,0 0 5,-1-1-1,1-1 15,1 2-29,-2 1 3,2-2-6,-3-2-8,5 3 4,-3 0-34,0-2 9,-1 0-51,1 1-20,1 0-39,-2 0-62,2 1 25,0-1-282,-4 1 38,0 0-308</inkml:trace>
        </inkml:traceGroup>
        <inkml:traceGroup>
          <inkml:annotationXML>
            <emma:emma xmlns:emma="http://www.w3.org/2003/04/emma" version="1.0">
              <emma:interpretation id="{0A28E4F0-CFF9-4D53-B629-C36CA6E99EE6}" emma:medium="tactile" emma:mode="ink">
                <msink:context xmlns:msink="http://schemas.microsoft.com/ink/2010/main" type="inkWord" rotatedBoundingBox="12675,13732 13233,13723 13243,14308 12685,14317"/>
              </emma:interpretation>
              <emma:one-of disjunction-type="recognition" id="oneOf41">
                <emma:interpretation id="interp205" emma:lang="en-US" emma:confidence="0.5">
                  <emma:literal>in</emma:literal>
                </emma:interpretation>
                <emma:interpretation id="interp206" emma:lang="en-US" emma:confidence="0">
                  <emma:literal>ion</emma:literal>
                </emma:interpretation>
                <emma:interpretation id="interp207" emma:lang="en-US" emma:confidence="0">
                  <emma:literal>inn</emma:literal>
                </emma:interpretation>
                <emma:interpretation id="interp208" emma:lang="en-US" emma:confidence="0">
                  <emma:literal>ink</emma:literal>
                </emma:interpretation>
                <emma:interpretation id="interp209" emma:lang="en-US" emma:confidence="0">
                  <emma:literal>ins</emma:literal>
                </emma:interpretation>
              </emma:one-of>
            </emma:emma>
          </inkml:annotationXML>
          <inkml:trace contextRef="#ctx0" brushRef="#br0" timeOffset="210079.9339">6721 11380 1865,'3'7'298,"-2"0"-26,2 0-29,0 2-24,2 2-22,-3 7-17,2-3-20,0 0-14,-2 0-18,0 0-10,1 1-13,3 1-7,-1-1-6,-2-1-7,0-2-7,1-1-6,1-3-16,0 2-24,-3-5-24,0 1-41,1-2-49,0-2 8,1 0-157,2-1-87,-2-1-169,2-1 40,-1 0-42,1-1 33,-2-4-326</inkml:trace>
          <inkml:trace contextRef="#ctx0" brushRef="#br0" timeOffset="210251.7964">6788 11142 1701,'-7'-18'331,"2"3"-44,0 1-37,3 2-33,-3 4-28,3-2-26,0 5-22,1 0-30,1 2-35,0 2-52,0 1-55,0 0 4,0 3-146,1 0-42,1 1-45,0 4 24,4 4-239,1 0-404</inkml:trace>
          <inkml:trace contextRef="#ctx0" brushRef="#br0" timeOffset="210736.1593">6880 11342 1702,'4'4'296,"0"-1"-33,-1 1-24,-2-1-26,2 1-21,1 0-22,3 4-14,-1-1-14,1 1-17,0-1-10,-1 5-11,2 0-11,-1 0-7,0-1-6,-3-1-9,2 3-7,-1-1-6,1-1-4,-3-1-6,1 0-4,-2-4-2,0 0-4,0 1-4,-1-3 6,2-1 0,-3 2 5,1-1 10,-1-2-6,0 1 1,0-2-6,0-1-4,0 0-5,0 0-2,0-1-4,0-1-1,-1-3-5,1 0 0,0 0-5,-4-1-7,4-3 5,0 1-2,0 0 0,0 0-2,4-6-1,-3-1 0,4-1 7,0 2-5,-1-3-1,2 3 0,1 1-3,-3 2-10,5-1 7,-2 3-1,1 0-2,2 3-2,-3 3-2,3-1-1,1 2-2,-1 0 1,-3 2 0,5 2 0,3 4-1,0-2 2,2 3 3,-5 1-2,1 3 1,0 3-1,-1-2 0,-2 4 1,0-1-4,-2 3-14,-1-2-12,0-1-17,-1 2-34,0-4-54,-6-2 14,1 3-149,2-5-99,-2 3 30,4 1-215,-5 0 40,2-1 47,0-3 33,1 0-324</inkml:trace>
        </inkml:traceGroup>
        <inkml:traceGroup>
          <inkml:annotationXML>
            <emma:emma xmlns:emma="http://www.w3.org/2003/04/emma" version="1.0">
              <emma:interpretation id="{BAF7C701-7A07-4AF3-BAB1-4848DC17F595}" emma:medium="tactile" emma:mode="ink">
                <msink:context xmlns:msink="http://schemas.microsoft.com/ink/2010/main" type="inkWord" rotatedBoundingBox="13452,13489 14646,13468 14663,14508 13470,14528"/>
              </emma:interpretation>
              <emma:one-of disjunction-type="recognition" id="oneOf42">
                <emma:interpretation id="interp210" emma:lang="en-US" emma:confidence="0.5">
                  <emma:literal>@</emma:literal>
                </emma:interpretation>
                <emma:interpretation id="interp211" emma:lang="en-US" emma:confidence="0">
                  <emma:literal>o</emma:literal>
                </emma:interpretation>
                <emma:interpretation id="interp212" emma:lang="en-US" emma:confidence="0">
                  <emma:literal>°</emma:literal>
                </emma:interpretation>
                <emma:interpretation id="interp213" emma:lang="en-US" emma:confidence="0">
                  <emma:literal>O</emma:literal>
                </emma:interpretation>
                <emma:interpretation id="interp214" emma:lang="en-US" emma:confidence="0">
                  <emma:literal>.</emma:literal>
                </emma:interpretation>
              </emma:one-of>
            </emma:emma>
          </inkml:annotationXML>
          <inkml:trace contextRef="#ctx0" brushRef="#br0" timeOffset="211189.2269">8126 11051 1354,'0'-4'258,"0"4"-22,-2 0-13,0 4-7,-1 0-5,-4 4-16,-2 7-7,-3 2-10,0 3-13,-7 0-19,-17 31-12,28-40-13,-5 7-10,-19 32-13,12-21-12,11-15-6,0 4-8,-1 5-10,-1 0-4,2-1-7,-1 1-3,3-1 2,2 0-6,1-1-2,2-1-1,-2-2-3,4 0-3,1-1-3,4-2 0,2 0 1,0-6-1,1 1-7,2-2-1,-5-1-1,4-3-3,-1-1-3,2-2 2,-1 1-1,-2-2-2,7-3-6,-3-4-2,1 0-3,0-4-4,-2 1-2,-2 0-5,-2-4 2,-2 3 2,-4 0-5,0 1-6,-4-3-6,-6 0-5,3 0 0,-9-3 0,1 4-1,2 0-10,-2 2-19,-1 3-11,2 0-47,3 0 13,-2 5-90,4-1-28,2 3-44,1 0-5,2 0-24,1 1 25,3 2-227,3-2 30,1 4-359</inkml:trace>
          <inkml:trace contextRef="#ctx0" brushRef="#br0" timeOffset="211689.2078">8149 10804 1668,'-27'-6'278,"-4"6"-17,-43 7-25,32 6-21,-7 3-19,4-1-19,0 10-8,4-2-21,3 8-15,2 3-9,1 2-11,2 0-11,5 11-6,-3-4-9,9 2-6,1 0-8,4 0-7,4-1-6,3-3-2,5-21-1,2 6-2,3 4-2,3 3 2,12 43 7,1-35 2,2-2 0,6-2 0,1-1-3,6-7 0,0 0 0,4-5-3,6-3-3,4-2-4,1-6-3,7-4-8,3 0 0,5-6 0,-6-3-3,1-6-4,-1-3 0,-2 0-2,-3-6-2,-2-2 1,-1-4-4,0-4 1,0-11-20,-4-2 4,-5-3-5,0-4-5,-4-2-2,-8-6-6,-3 1 0,-6 0-6,-6 3 7,-8-6 1,-3 35-1,-7-52-2,-5 24-5,0 2-9,-1 3-11,-4 2-11,-7 8-12,-1 3-16,0 4-20,14 16-27,-8-3-21,-2 1 13,-5 4-152,-4 5-28,1 3-20,-4 1-71,-40 14 35,34 0-140,1 1 44,0 1 30,6 3-326</inkml:trace>
        </inkml:traceGroup>
      </inkml:traceGroup>
    </inkml:traceGroup>
    <inkml:traceGroup>
      <inkml:annotationXML>
        <emma:emma xmlns:emma="http://www.w3.org/2003/04/emma" version="1.0">
          <emma:interpretation id="{D89517DF-EDC1-4D6D-AA1F-C564A6E202D1}" emma:medium="tactile" emma:mode="ink">
            <msink:context xmlns:msink="http://schemas.microsoft.com/ink/2010/main" type="paragraph" rotatedBoundingBox="8923,14747 29551,14668 29557,16211 8929,16291" alignmentLevel="3"/>
          </emma:interpretation>
        </emma:emma>
      </inkml:annotationXML>
      <inkml:traceGroup>
        <inkml:annotationXML>
          <emma:emma xmlns:emma="http://www.w3.org/2003/04/emma" version="1.0">
            <emma:interpretation id="{EC2B9C99-2E64-47EA-8BF4-BE4839AB5F4A}" emma:medium="tactile" emma:mode="ink">
              <msink:context xmlns:msink="http://schemas.microsoft.com/ink/2010/main" type="line" rotatedBoundingBox="8923,14747 29551,14668 29557,16108 8928,16188"/>
            </emma:interpretation>
          </emma:emma>
        </inkml:annotationXML>
        <inkml:traceGroup>
          <inkml:annotationXML>
            <emma:emma xmlns:emma="http://www.w3.org/2003/04/emma" version="1.0">
              <emma:interpretation id="{05D485A7-9E40-40B7-AA32-DA72BB7BAF35}" emma:medium="tactile" emma:mode="ink">
                <msink:context xmlns:msink="http://schemas.microsoft.com/ink/2010/main" type="inkWord" rotatedBoundingBox="8924,14960 11424,14950 11427,15735 8927,15744"/>
              </emma:interpretation>
              <emma:one-of disjunction-type="recognition" id="oneOf43">
                <emma:interpretation id="interp215" emma:lang="en-US" emma:confidence="0.5">
                  <emma:literal>Ten)</emma:literal>
                </emma:interpretation>
                <emma:interpretation id="interp216" emma:lang="en-US" emma:confidence="0">
                  <emma:literal>Ton)</emma:literal>
                </emma:interpretation>
                <emma:interpretation id="interp217" emma:lang="en-US" emma:confidence="0">
                  <emma:literal>Tin)</emma:literal>
                </emma:interpretation>
                <emma:interpretation id="interp218" emma:lang="en-US" emma:confidence="0">
                  <emma:literal>Tan)</emma:literal>
                </emma:interpretation>
                <emma:interpretation id="interp219" emma:lang="en-US" emma:confidence="0">
                  <emma:literal>Ten</emma:literal>
                </emma:interpretation>
              </emma:one-of>
            </emma:emma>
          </inkml:annotationXML>
          <inkml:trace contextRef="#ctx0" brushRef="#br0" timeOffset="220563.5362">2995 12543 1158,'-5'-3'239,"1"2"-22,3-2-14,-4 3-15,1 0 4,3-2-27,-2 2-5,2 0-11,-1-1-13,-1 1-15,3-3-10,-1 3-8,1 0-17,0-1-8,0 1-9,0 0-4,0 0-5,0 0 14,3-1-14,4-1-1,4 2 9,10-2 1,3 0-5,6-1-2,2 1 1,49-3-6,-25 1-3,-2 0-3,2-1-5,1 2-7,2 0 0,3-2-1,0 1-6,-6 0 0,0-1-3,-4 2-3,-3-1-1,-30 2-2,5 0-2,4-1-5,0 2-7,-4 1-12,-1-2-16,-3 2-13,-3-1-26,-4 1-21,-4 0-21,-2 0-25,-2 0 12,-4 1-62,-1-1-19,-3 2-19,-2-1-16,-7 3-42,-2 1-82,-1 0 28,-5 0-140,-1-1-327</inkml:trace>
          <inkml:trace contextRef="#ctx0" brushRef="#br0" timeOffset="220813.5187">3548 12559 1753,'-6'1'347,"-2"2"-39,2-3-33,2 0-37,-2 1-26,2 1-32,0-2-17,0 3-9,2 0-12,-3 0-11,0 2-12,0 5-12,1 4-5,-3-2-12,2 3-6,0 3-9,0-3-6,0 4-8,1-1-1,1 4-5,0-2-2,2 2-6,-2-1-7,0 0-1,0 1-6,0 0-14,1-1-27,2-1-28,-3 0-30,3 1-68,0 0 13,0-1-147,0-3-40,3 1-46,-1-2 33,3-2-217,2-5 44,-2 0 38,4-4-343</inkml:trace>
          <inkml:trace contextRef="#ctx0" brushRef="#br0" timeOffset="221172.8796">4347 12333 1775,'2'-3'318,"0"1"-37,-2 0-24,0 2-22,-3 0-15,0 4-18,-2 2-17,-5 4-15,-1 5-17,-1 0-13,0 3-15,0 2-10,-20 34-10,13-23-13,11-16-5,-13 34-9,12-35-11,0 5-2,-1 4-6,2 3-6,2 0-2,1 1-3,0-1-4,3 0 0,2 1-7,2-2-2,3 2-7,2-4-9,5 0-9,-2-1-16,8-4-17,1-2-29,0 1-38,4-4-60,2-2 14,5-2-188,0-1-41,4-5 32,-3 0-219,0-3 47,1-4 45,-4-4-425</inkml:trace>
          <inkml:trace contextRef="#ctx0" brushRef="#br0" timeOffset="221672.8283">4688 12575 1755,'-2'-5'256,"2"2"-28,0 0-31,0 2-23,0 1-18,0 0-16,0 0-4,0 0-15,0 3-8,2 0-7,-1 2-7,1 1-9,2 1-5,-4 1-12,4 4-3,-1 0-7,0 3-6,-2 0-6,2 2-2,0 1-1,0 1-6,-1 2 4,-2-5-13,2 2-1,-2-5-2,1 4-2,-1-1-1,0-4 0,-1 0-2,1-3-5,-2 1 2,2-1 1,0-3 7,0 1-2,0-2 17,-2-3 10,2 2-3,0-2-8,-3-2-6,3 0 1,0 0-8,-2-2 0,2-2-6,-1 0-1,1-5-4,0 3-4,0-7-1,3-2-2,0-3-1,1 0-1,1-2-3,4 1 2,-4-2-5,5 1 0,0 1 0,3-1-4,-2 2-1,2 0 0,1 2-2,-2 1 0,4 1 0,-2 1-3,0 2 0,0 1-2,1 3-3,-1 3 0,-2-1 2,0 4 1,2 2-1,-3 4 3,5-1 0,-5 4 3,0 1 0,1 2 0,-1 2 0,-1 2 4,-2 1 2,0 0 0,-3-1-2,2 1-12,-3 2-19,0-4-28,-1 3-37,0-5-54,0-1 14,-2 4-179,2-4-42,-3 1 30,-3-1-202,3-4 37,-1 0 48,1-2-389</inkml:trace>
          <inkml:trace contextRef="#ctx0" brushRef="#br0" timeOffset="222235.3043">5353 12277 1520,'3'-2'205,"-3"-2"-18,2 3-18,-2 1-18,2 0 3,0 0-23,2 0-2,-4 1-6,4 3-1,2 3 2,1 3-3,4 1-5,-5 2-10,4 2-11,-2 3-1,2 0-7,-2 2 1,-1 3-13,-1 1-8,-1 0-3,1 2-5,-2 1-1,-2-2-2,-2 3-2,0-2-16,-2 0 3,-1 1-1,-1-2-2,-1-1-6,-2 1-5,0-3-13,-3 1-30,-1-2-24,-2 0-24,0 1-28,-1-4 8,3 0-93,-3-2-37,0-1-25,1-1-34,1-3-135,-1-1 36,3-3-86,3-4-374</inkml:trace>
        </inkml:traceGroup>
        <inkml:traceGroup>
          <inkml:annotationXML>
            <emma:emma xmlns:emma="http://www.w3.org/2003/04/emma" version="1.0">
              <emma:interpretation id="{ED07BB54-8E1A-48B8-A2AA-E3444FACC75E}" emma:medium="tactile" emma:mode="ink">
                <msink:context xmlns:msink="http://schemas.microsoft.com/ink/2010/main" type="inkWord" rotatedBoundingBox="11832,15259 12328,15240 12338,15479 11842,15499"/>
              </emma:interpretation>
              <emma:one-of disjunction-type="recognition" id="oneOf44">
                <emma:interpretation id="interp220" emma:lang="en-US" emma:confidence="0.5">
                  <emma:literal>=</emma:literal>
                </emma:interpretation>
                <emma:interpretation id="interp221" emma:lang="en-US" emma:confidence="0">
                  <emma:literal>_</emma:literal>
                </emma:interpretation>
                <emma:interpretation id="interp222" emma:lang="en-US" emma:confidence="0">
                  <emma:literal>-</emma:literal>
                </emma:interpretation>
                <emma:interpretation id="interp223" emma:lang="en-US" emma:confidence="0">
                  <emma:literal>I</emma:literal>
                </emma:interpretation>
                <emma:interpretation id="interp224" emma:lang="en-US" emma:confidence="0">
                  <emma:literal>TO</emma:literal>
                </emma:interpretation>
              </emma:one-of>
            </emma:emma>
          </inkml:annotationXML>
          <inkml:trace contextRef="#ctx0" brushRef="#br0" timeOffset="222563.3869">5874 12613 2039,'4'-2'359,"-2"1"-52,1 1-30,0-2-30,1 1-27,1-2-22,5 3-29,1-4-15,6 2-17,4-1-14,0-2-11,3 2-16,0 0-6,1-1-10,2 1-15,-4 0-1,2 1-8,-1-1-2,0 1-6,1 2-15,-1 0-44,-2 0-27,-2 0-45,1 0-64,-1 2 16,-5-1-171,-2-1-44,-4 2 28,0-2-230,-5 2 36,-1-2 50,-3 0-376</inkml:trace>
          <inkml:trace contextRef="#ctx0" brushRef="#br0" timeOffset="222766.4962">5950 12797 1921,'0'2'340,"3"1"-40,1-1-36,10 1-29,-1-2-23,6 2-23,3-3-19,1 0-16,4 0-22,-3-3-37,3 1-45,-2 0-56,3-1-62,0 0 5,-4 0-167,3-3-70,-2 1 26,-1 2-226,0-3 46,-2 0 31,2 0-321</inkml:trace>
        </inkml:traceGroup>
        <inkml:traceGroup>
          <inkml:annotationXML>
            <emma:emma xmlns:emma="http://www.w3.org/2003/04/emma" version="1.0">
              <emma:interpretation id="{14AE2162-1C5F-4601-AC9E-A2AA2FCDEA9F}" emma:medium="tactile" emma:mode="ink">
                <msink:context xmlns:msink="http://schemas.microsoft.com/ink/2010/main" type="inkWord" rotatedBoundingBox="12963,14650 13984,15024 13659,15909 12639,15535"/>
              </emma:interpretation>
              <emma:one-of disjunction-type="recognition" id="oneOf45">
                <emma:interpretation id="interp225" emma:lang="en-US" emma:confidence="0.5">
                  <emma:literal>TC</emma:literal>
                </emma:interpretation>
                <emma:interpretation id="interp226" emma:lang="en-US" emma:confidence="0">
                  <emma:literal>t</emma:literal>
                </emma:interpretation>
                <emma:interpretation id="interp227" emma:lang="en-US" emma:confidence="0">
                  <emma:literal>T</emma:literal>
                </emma:interpretation>
                <emma:interpretation id="interp228" emma:lang="en-US" emma:confidence="0">
                  <emma:literal>To</emma:literal>
                </emma:interpretation>
                <emma:interpretation id="interp229" emma:lang="en-US" emma:confidence="0">
                  <emma:literal>to</emma:literal>
                </emma:interpretation>
              </emma:one-of>
            </emma:emma>
          </inkml:annotationXML>
          <inkml:trace contextRef="#ctx0" brushRef="#br0" timeOffset="223110.291">6825 12493 1579,'-3'-5'321,"0"3"-41,3-1-35,0 0-28,0 1-25,0-1-23,0 1-16,4-1-15,1-1-13,0 3-14,2 0-16,7-3-5,2 1-9,3 0-13,2-1-1,5 2-8,-2 0-2,2 0-2,0 1-11,-1 1-17,2 0-26,-4-1-28,0-1-31,1 2-38,-5 0 8,0 0-88,-7 0-48,0 0-16,-4 0-17,-1 0-18,-3 0-71,-2 0 27,0 0-560</inkml:trace>
          <inkml:trace contextRef="#ctx0" brushRef="#br0" timeOffset="223344.5806">7144 12437 1166,'-7'0'300,"0"0"-23,1 0-2,-3 0-22,4 0-17,-2 0-21,1 1-17,1 3-17,-1-2-16,2 2-14,0 2-14,-1-2-11,1 3-13,0 4-7,1 1-7,-1 1-8,0 2-9,1-1-7,0 6-7,3-3-9,0 1-1,-3 1-6,2 1-4,1-1-2,-2 2-4,2 2 0,-2-1-6,-1-1-2,1 3-10,1-3-28,1 1-25,-1 0-26,-1-2-36,2 1-49,0-1 11,0 0-194,0-2-99,0-1 34,2-2-129,0 1 40,3-5 36,-1 0-316</inkml:trace>
          <inkml:trace contextRef="#ctx0" brushRef="#br0" timeOffset="223953.9704">7746 12244 1457,'-3'-4'294,"-1"3"-14,-2 1-24,-1 1-13,-4 6-24,-6 1-16,2 4-7,-2 3-11,-24 28-18,16-16-12,-2 4-15,3 2-14,-4 3-10,4 2-10,1 1-11,1-2-11,4 1-5,6-1-11,7-21-6,-3 10-4,2-2-5,2 6-7,1-1 3,3 3-2,14 42 0,-7-59-11,16 34-12,-5-17-30,5-3-33,-14-17-50,29 21-70,-4-13 15,-19-13-166,37 12-56,-36-16 29,8-1-205,2 0 48,1-2 38,1-4-374</inkml:trace>
        </inkml:traceGroup>
        <inkml:traceGroup>
          <inkml:annotationXML>
            <emma:emma xmlns:emma="http://www.w3.org/2003/04/emma" version="1.0">
              <emma:interpretation id="{0AB8EE2A-3E66-4BB0-83FE-0B73C530FEA5}" emma:medium="tactile" emma:mode="ink">
                <msink:context xmlns:msink="http://schemas.microsoft.com/ink/2010/main" type="inkWord" rotatedBoundingBox="14215,14785 18607,14768 18612,16059 14220,16076"/>
              </emma:interpretation>
              <emma:one-of disjunction-type="recognition" id="oneOf46">
                <emma:interpretation id="interp230" emma:lang="en-US" emma:confidence="0.5">
                  <emma:literal>k</emma:literal>
                </emma:interpretation>
                <emma:interpretation id="interp231" emma:lang="en-US" emma:confidence="0">
                  <emma:literal>h</emma:literal>
                </emma:interpretation>
                <emma:interpretation id="interp232" emma:lang="en-US" emma:confidence="0">
                  <emma:literal>t</emma:literal>
                </emma:interpretation>
                <emma:interpretation id="interp233" emma:lang="en-US" emma:confidence="0">
                  <emma:literal>b</emma:literal>
                </emma:interpretation>
                <emma:interpretation id="interp234" emma:lang="en-US" emma:confidence="0">
                  <emma:literal>{</emma:literal>
                </emma:interpretation>
              </emma:one-of>
            </emma:emma>
          </inkml:annotationXML>
          <inkml:trace contextRef="#ctx0" brushRef="#br0" timeOffset="225844.5226">8313 12684 1796,'-7'-1'307,"2"-3"-27,0 4-26,0 0-18,0 0-16,1-1-18,1 1-23,-1 0-15,1 0-15,2 0-15,-2 0-11,0-3-13,1 3-12,0 0-14,1 0-7,-1 0-10,2 0-5,0 0-5,0 0-1,0 0-3,5 0-8,0 3-4,9 0-3,7-1-5,6 1-1,53 5-5,-21-1 2,4-3-5,0 0-4,5 4-1,3-5-1,2 2-1,-1-1 0,0 2-5,-1-2 0,4-3 2,9 2-2,-4-1-2,-1 0 0,-5-1-1,-5 1-2,0-1 2,-10-1-2,-3 0-1,-35 0 3,8-1-4,1 1-3,-1-2 0,1 1 0,-5 1-15,-3-4-25,0 4-38,-10-1-43,-1 1-52,-1 0 13,-3-2-134,-3 2-31,-1 0-63,-3 0 32,0 0-162,-3 0 40,2 2 42,-2-1-348</inkml:trace>
          <inkml:trace contextRef="#ctx0" brushRef="#br0" timeOffset="225110.0749">8383 12132 1589,'3'-5'311,"1"2"-44,-4-1-28,3 2-30,-1-4-29,-1 2-22,3 3-18,-4-2-12,2 3-5,-1 0-9,0 3-6,1 2-2,-1-2 0,2 2-9,0 7-6,1 2-3,2 4-10,-3 2-2,1 2-8,-1 0-5,2 1-5,-5-1-4,3 3-5,-2 0-5,1-2-7,-1 0 0,2 0-9,-3 1 4,0-5-3,0 0-3,-3-3-2,3-2-1,0-2-1,-1 0 1,1-3 1,-2 0 1,2-2 4,0-1-2,-1-2 6,0 3-3,-1-6-4,2 2-1,-4-3-5,3 0-5,-1 0-3,1-2-4,-1 0-5,2-5 1,-4 3-4,3-5-2,1 1-1,0-2-2,0-4 3,1-2-2,3-2 1,-2-2-3,1 1 2,2 1-1,-1 1 1,2 1-2,0 2-1,1-1 0,0 1-1,1 3-2,-1 1 0,3 2-1,1 1 4,-4 3-3,2 0 2,0 2-1,0 2-2,2 2-1,5 3 0,-1 1 2,-1 1 0,0 3 1,0 1 1,-1 2-1,-2 0-1,0 2 1,-2 2 5,-1 0-1,-1 1 3,-1 1-1,-2 0-3,0 0-23,-1 0-20,-3-2-37,0 0-46,0-3 12,0 3-151,-2 0-46,1-4-110,0-1 32,-2-3-99,1-1 36,1-1-409</inkml:trace>
        </inkml:traceGroup>
        <inkml:traceGroup>
          <inkml:annotationXML>
            <emma:emma xmlns:emma="http://www.w3.org/2003/04/emma" version="1.0">
              <emma:interpretation id="{867AEC9B-B98E-4D3A-BB8A-CFC3030699E2}" emma:medium="tactile" emma:mode="ink">
                <msink:context xmlns:msink="http://schemas.microsoft.com/ink/2010/main" type="inkWord" rotatedBoundingBox="16140,16068 16238,14791 16752,14831 16654,16108"/>
              </emma:interpretation>
              <emma:one-of disjunction-type="recognition" id="oneOf47">
                <emma:interpretation id="interp235" emma:lang="en-US" emma:confidence="0.5">
                  <emma:literal>)</emma:literal>
                </emma:interpretation>
                <emma:interpretation id="interp236" emma:lang="en-US" emma:confidence="0">
                  <emma:literal>,</emma:literal>
                </emma:interpretation>
                <emma:interpretation id="interp237" emma:lang="en-US" emma:confidence="0">
                  <emma:literal>.</emma:literal>
                </emma:interpretation>
                <emma:interpretation id="interp238" emma:lang="en-US" emma:confidence="0">
                  <emma:literal>;</emma:literal>
                </emma:interpretation>
                <emma:interpretation id="interp239" emma:lang="en-US" emma:confidence="0">
                  <emma:literal>'</emma:literal>
                </emma:interpretation>
              </emma:one-of>
            </emma:emma>
          </inkml:annotationXML>
          <inkml:trace contextRef="#ctx0" brushRef="#br0" timeOffset="238172.1074">10438 12158 588,'1'-1'73,"2"1"-2,-3-2 1,0 2-7,0-2-1,0 2 5,0 0-2,0-1 1,0-1 4,0 2 5,0 0-5,1 0 2,-1-1 4,0 1-6,0-3-6,0 3-6,0-1 17,0 1-7,0-2 1,2 1 6,-2 1 3,0-2 0,0 2-9,0-2 17,0 1 14,0 1 9,0-2-2,1 2 4,-1-1-3,0-1 2,0 2 0,0-2-7,0 1-5,0 1-8,0 0 7,0-2-26,0 2-4,0-2-7,0 2-12,0 0-4,0-1-9,0 1-5,1 0-2,1 0 0,1 0 11,1 1-9,1 3 3,7 4 4,0 1-7,5 6 15,0 3 4,24 29 2,-20-18 2,-2 4 2,2 2-2,2 2-5,-3-1-4,-2 3 0,-3 1-8,1 1-3,-4 3-3,-2 3 5,-3-3-2,-7-24-2,3 7-3,-3 5 2,-3 45-5,-7-32 2,3-4-9,-9 1 2,-6-3 1,-6 2-2,-4-1-1,-4-4-4,-2 0-8,-2-2-10,0-1-10,-2-4-14,1-2-15,3-3-25,3 1-22,4-6-49,17-8 12,-3 0-215,-1 1-92,1-1 35,3-1-149,4-1 53,-1-6 39,7 0-337</inkml:trace>
        </inkml:traceGroup>
        <inkml:traceGroup>
          <inkml:annotationXML>
            <emma:emma xmlns:emma="http://www.w3.org/2003/04/emma" version="1.0">
              <emma:interpretation id="{E575C15F-6C41-479F-A291-5FB6FDD5E2DC}" emma:medium="tactile" emma:mode="ink">
                <msink:context xmlns:msink="http://schemas.microsoft.com/ink/2010/main" type="inkWord" rotatedBoundingBox="17022,15209 18605,15178 18615,15710 17033,15741"/>
              </emma:interpretation>
              <emma:one-of disjunction-type="recognition" id="oneOf48">
                <emma:interpretation id="interp240" emma:lang="en-US" emma:confidence="0.5">
                  <emma:literal>TC.</emma:literal>
                </emma:interpretation>
                <emma:interpretation id="interp241" emma:lang="en-US" emma:confidence="0">
                  <emma:literal>to.</emma:literal>
                </emma:interpretation>
                <emma:interpretation id="interp242" emma:lang="en-US" emma:confidence="0">
                  <emma:literal>t.</emma:literal>
                </emma:interpretation>
                <emma:interpretation id="interp243" emma:lang="en-US" emma:confidence="0">
                  <emma:literal>ta.</emma:literal>
                </emma:interpretation>
                <emma:interpretation id="interp244" emma:lang="en-US" emma:confidence="0">
                  <emma:literal>tic.</emma:literal>
                </emma:interpretation>
              </emma:one-of>
            </emma:emma>
          </inkml:annotationXML>
          <inkml:trace contextRef="#ctx0" brushRef="#br0" timeOffset="238593.9513">11374 12543 1710,'1'-4'340,"2"-1"-43,0 1-39,-3 2-39,0-2-23,1 2-21,-1 2-16,2 0-13,-2 4-10,0 0-9,0 2-10,1 9-7,-1 1-9,0 2-15,0 4 3,0-3-12,0 4-10,0 2-4,0 2-5,0 1-6,0-2-2,0 2-2,0-3-4,0 4-6,0-4-23,0 0-38,0 0-34,0-2-54,-1-2 10,-2 0-198,-3-3-63,1-1 31,-4-2-214,1-3 45,0-3 38,1-2-383</inkml:trace>
          <inkml:trace contextRef="#ctx0" brushRef="#br0" timeOffset="238812.6853">11071 12795 1717,'-3'-7'355,"3"0"-45,0 1-38,3 0-34,5 2-22,5-3-23,2-1-20,5 3-20,1 2-14,6-2-15,1 1-12,3 3-11,1-1-8,0 1-14,3 1-19,-2 0-27,2 0-28,-4 0-36,1 0-44,-4 0 6,0 0-147,-3 1-44,1-1-115,-4-1 29,-5-1-144,0 2 40,-5 0-410</inkml:trace>
          <inkml:trace contextRef="#ctx0" brushRef="#br0" timeOffset="239250.1686">12291 12556 1706,'-3'-5'277,"-2"2"-27,-1-3-19,-1 4-22,0 1-15,-2 1-14,-5 0-9,-2 0-15,-4 3-7,0 3-17,2 0-7,0 3-11,-1 0-9,3 0-11,-3 5-13,4-1-6,-1 3-10,2 0-2,2 0-6,-1-1-4,5 3-5,-1 0-4,1-1 6,4 1-14,-1-2 2,5 1 0,0-3 1,0 3-2,5-1 0,2 1-5,0-2-12,7 1-17,0-4-21,3 3-32,2-4-48,2-1-59,3-3 14,2-2-222,2-2 30,2-3-212,0-2 45,-1 1 42,2-2 27,-3-4-336</inkml:trace>
          <inkml:trace contextRef="#ctx0" brushRef="#br0" timeOffset="239515.7609">12619 12703 1431,'3'-1'266,"-1"1"-24,-2 0-2,4 1-31,-3 1-14,-1 0-18,2 0-12,-1 1-15,-1 2-6,4-2-8,-2 1-19,-1-1-7,2 0-14,-3 0-8,0 1-6,3-2-10,-2-1-1,-1 1 0,2-1-5,-2 1-1,1 0 1,-1-1-4,0 1-24,0-2-45,1 0-57,-1 0 6,0 0-184,0 0-67,0-3 25,-1 1-238,0-1 43,-2 0 32,0-3-374</inkml:trace>
        </inkml:traceGroup>
        <inkml:traceGroup>
          <inkml:annotationXML>
            <emma:emma xmlns:emma="http://www.w3.org/2003/04/emma" version="1.0">
              <emma:interpretation id="{B6994146-6E7D-40EA-87D8-A4EACC0CA79D}" emma:medium="tactile" emma:mode="ink">
                <msink:context xmlns:msink="http://schemas.microsoft.com/ink/2010/main" type="inkWord" rotatedBoundingBox="19051,14799 20768,14893 20696,16194 18980,16100"/>
              </emma:interpretation>
              <emma:one-of disjunction-type="recognition" id="oneOf49">
                <emma:interpretation id="interp245" emma:lang="en-US" emma:confidence="0.5">
                  <emma:literal>login</emma:literal>
                </emma:interpretation>
                <emma:interpretation id="interp246" emma:lang="en-US" emma:confidence="0">
                  <emma:literal>login'</emma:literal>
                </emma:interpretation>
                <emma:interpretation id="interp247" emma:lang="en-US" emma:confidence="0">
                  <emma:literal>logins</emma:literal>
                </emma:interpretation>
                <emma:interpretation id="interp248" emma:lang="en-US" emma:confidence="0">
                  <emma:literal>loyal</emma:literal>
                </emma:interpretation>
                <emma:interpretation id="interp249" emma:lang="en-US" emma:confidence="0">
                  <emma:literal>logy?</emma:literal>
                </emma:interpretation>
              </emma:one-of>
            </emma:emma>
          </inkml:annotationXML>
          <inkml:trace contextRef="#ctx0" brushRef="#br0" timeOffset="241078.1452">13045 12965 1081,'1'3'212,"1"-3"-16,-2 0-12,1 0-12,-1 0-10,0 0 0,0 0 6,3 3-11,-2-3 9,-1 0-28,0 0-10,2 0-4,-2 0-8,1 1-5,-1-1-5,0 0-6,2 0-4,-2 0-5,2 0-9,1 0-4,-1 0-9,-1 0-7,0 0-2,2 0-3,1 0-4,-1-1-6,4-2-4,-1 3-4,-1-3-1,2 2-5,5-6-1,0 0-4,2 1 1,2-3-4,-1-1 0,2-2-2,0 0-3,1-2 1,-1-1-2,28-26-9,-18 9-8,-2-1-12,-1 0-14,4 1 4,-7-5-2,1-1-4,-2-1 13,-3-2-11,1 5 5,-2-2-4,-2-3 3,-10 26 4,3-7-2,-1-5 5,-1 1 2,2 3 4,-1 0 22,-1-1-2,0 4 5,-1 0 5,-1 3 5,-3 2 4,4 4-3,-4 1-2,0 0-6,0 3-5,1 1-2,-1 1-2,0 1 0,-1 3-4,-3 1 4,4 4 3,-6 4 0,-1 3 7,-1 2 5,-1 3 0,1 4-2,-2-1 0,0 2 0,2-1-4,-2 6-1,0-3 1,4 3-3,-1 1-3,-1-1 3,1 0-3,1 1 2,2-1-4,0 1 1,-2-2-4,6-1 6,0 0 4,0-1-9,0-2 0,6 0-16,-2 1-14,3-3-24,2 0-23,2-3-25,3-1-38,0-1-25,3-2 10,2-1-85,0 0-15,-1-2-11,3-5-18,-3-1 0,-1-3 1,1 0 11,-2-2 2,2-1-539</inkml:trace>
          <inkml:trace contextRef="#ctx0" brushRef="#br0" timeOffset="242171.8259">13807 12729 1807,'7'-6'182,"-1"0"15,-3-2 4,2 1-4,0 3-9,-5-2-7,2 3-14,0 0-14,-2 0-13,0-1-13,-2 3-9,0-2-10,0 3-6,-1 0-13,-1 0-9,1 0-6,-4 0-8,5 3-4,-5 0-10,2 0-5,0 0-8,-1 0-3,0 2-4,-1-1-2,3 0 0,-1 2-6,2-2-1,-3 3-3,5-2 1,-2 2 1,2 0-1,-4-1-4,5 0 3,0 1-5,0-2 1,0 1-3,0 0-4,5 0-1,-3-1 0,0 1 4,3-1-10,0-3 2,-3 1 2,3 1-1,0-3 3,-1-1-1,-1 0-1,4 0 9,-2 0-10,-1-1 1,1-3 2,0 0-9,-3-1-1,7-4-3,-2 0 2,0-3 0,1 0-1,-1 0 0,-1-2-2,-3 2 6,2 2-2,0-1 0,-3 3 0,1-2 0,0 2 3,-2-1-3,-1 3 0,0 0 0,5-1-1,-4 0 4,-1 1-5,0 0-2,0 2-1,0-1-15,1 2-9,-1 0-7,0-1-13,0 0-1,2 1 11,-2 2 1,1-1-7,3 2 0,-2-1-9,1 1 4,-2-2-4,5 2 4,-1 0-1,2 0 3,0 0 4,2 0 2,-1 0 5,-1 0 8,0 0-2,2 0 4,0 0 3,0 0 0,-2 0 5,1 0 4,-2 0-7,2 0 10,-2 0 5,1 0 8,-1 0 20,-1 0-7,-1 0 11,2 0 6,-3 0 10,1 2 4,-1-2 7,0 0-1,-2 0 2,-1 0-1,4 1-4,-4-1-5,0 0-6,0 2-1,-4-1-3,3 1-2,-2 1-4,-3-1 7,2 2-10,-6 2-1,-4 0-3,4 2 1,1-2-4,-1 2-5,1 0 4,-1 2 3,5-2-5,-1 0 1,-1-1-1,4 0 0,-1-1-4,1 1 0,3-1 9,-1 1-11,1-2 0,0 2-2,1-2-1,6 3-8,2 2 5,1-3-11,-2-1-2,2-3-5,0 0-4,0-1 0,-1-1-4,1 1 5,-1-2 3,-1 0 3,-1 0-4,0-3 13,0 1-2,-1-1 1,-1-2 0,1 2 3,-2-2 0,0 2 0,1-2-5,-4 0 6,5 0-1,-5 0 1,0 1 2,4-2 7,-4-2-10,0 4 2,2 1 2,-3-1 1,3-2 10,-3 3-12,1-2-6,1 4 7,-2-3-3,1 0-2,1 3 0,-1-2-2,-1 1-3,0 1-4,3-3 5,-3 3-1,3-1-1,-2 2 2,0 0 2,1 0 2,4 0 2,-2 0 5,1 2 2,1 1 7,-2 0 4,2 0-1,1 6 8,1-1 10,2 2-2,-3 3 2,0 0 6,-1 5 4,-1 1 1,-2 0-2,0 2-2,-3 1-7,0 3 5,-3-2-4,-1 2-1,-3-1-1,0 3-2,-3-1-3,-1 2-2,-16 39-2,9-32-5,1 0 3,0 0-3,0 0 2,-1-4-3,-2 3 0,12-20-2,-3 2 1,-2 4-1,-1 1 3,-3-3-4,5-1 1,-4-1 0,4-1-4,0-2 1,-2-1-3,2-2-2,0-2-1,-2-1-1,5-4 0,0-2-2,2-1-3,-1-3-4,1-2-2,0 0-3,2-5-5,-2-3-4,3-7-4,1-1-1,3-2 1,5-5 1,13-36 4,-3 24 4,4 1-3,-1 1 3,7 1 2,2 3 3,-3 0-4,2 5-3,2-2-2,3 1-1,3 8-18,-2-4-20,1 9-30,-19 10-51,5-4 11,4 0-138,-1 1-44,-1 0-115,3 0 32,-3 2-106,-1 1 21,-1-4-381</inkml:trace>
          <inkml:trace contextRef="#ctx0" brushRef="#br0" timeOffset="447700.0728">14504 12517 277,'0'-5'318,"0"3"-61,0-2 1,0 2-23,0-1-20,0 1-10,0-1 4,0 0-16,0 1-13,0-1-10,0 1-8,0-1-10,0 2-12,0-1-11,0-2-18,3 3-10,-3 1-11,0-3-14,0 1-7,0 0-11,0 0-6,1 1-10,-1 1-9,0-1 6,0 1-16,0-3-5,0 3 3,1 0-4,-1 3-1,2-1-4,-2 2 15,1 1-13,1 2-5,-2-1 2,4 1-3,-4 0 1,0 2-4,1-1 1,1 6-2,-1 4 3,3-3-3,-2-1 2,-1 1-2,0-3 2,1 0-4,-2-1 2,0-1 1,0-1-1,1-2 0,2 1-2,-2 0 4,1-1 1,-2 0 4,0-3 2,0 1 4,3 2-3,-3-2 1,0 0 9,0 0 1,0-2 2,0 0 3,0-1 1,0 0-5,0-2-2,0 0 0,0 0-1,0 0-3,0-2-3,0 1 0,0-3-7,2 1 3,1-2 0,-1-2-2,1 1-2,-1-3-1,1-3-2,1-2 1,3 1-1,-1-3 3,0 5 2,-1-5 0,-1 1 0,3 3-2,0 1-2,0 0-1,1 3 0,-3-3-1,-1 4-2,2-2-1,-2 2-1,2 2 1,-1 1-5,0-2 1,0 3-3,1 2 0,-1-2 2,1 1 6,1 2-8,0 0 1,-3 2 2,5-1-2,-2 2 8,-3 0-11,7 5 5,-4 1-1,3 2 3,-3 1 1,-3 0 1,1 0 0,-3 2 4,4 2-4,-3-1 4,-2 2-1,2-2 0,-2-1-1,1 3 1,-1-1 1,-1-1 1,0 0-1,0-3-4,0-1-17,0 0-29,0-3-34,0 1-42,0 0 13,0-1-125,0 1-28,-1-4-73,1 4 28,-2-2-205,2-1 36,0 1-413</inkml:trace>
          <inkml:trace contextRef="#ctx0" brushRef="#br0" timeOffset="448418.7842">14410 13055 1572,'-3'-4'258,"0"1"-23,2 2-24,-2-3-21,3 1-16,-3-1-16,2 3-8,-1-4-18,2 2-9,0 0-14,-3 0-12,3 1-11,0-2-5,0 1-9,0 1-10,0-1-3,5 2-9,-4-3-5,2 0-5,2 1-3,0 0-6,0 2-4,-2-2-3,4 1-4,-3 0-2,5 2-1,-5 0-2,2 0-1,-1 0-3,-1 4 0,3-1 0,-2 1-3,-1 3 1,-1 0 2,-3-1 0,2 3 2,0-1 2,-2 2 0,-2 3-5,0 3 0,-3 1 2,0 1 1,-5-2 0,2 3-3,1-4 8,-6 0-14,3-3 3,2 0 3,1-1 0,0-2-1,0-3 4,0 2 2,4-4 8,-1 1 13,1-3 10,0 2 10,2-2-4,-1 0-5,2 0-8,0-2-6,0 0-4,2 0-2,2 0-6,1 0-1,7-2-1,4-2-2,1 0-3,3 2-24,2-1-34,0-1-45,1 0-71,0 0 15,-1 2-188,-1-1 28,-1 0-249,-2 0 33,-4 0 47,0-1 34,-1 2-327</inkml:trace>
        </inkml:traceGroup>
        <inkml:traceGroup>
          <inkml:annotationXML>
            <emma:emma xmlns:emma="http://www.w3.org/2003/04/emma" version="1.0">
              <emma:interpretation id="{0ABACEB5-5516-46A9-A404-38492F794BA1}" emma:medium="tactile" emma:mode="ink">
                <msink:context xmlns:msink="http://schemas.microsoft.com/ink/2010/main" type="inkWord" rotatedBoundingBox="21681,14698 25640,14683 25645,15850 21685,15865"/>
              </emma:interpretation>
              <emma:one-of disjunction-type="recognition" id="oneOf50">
                <emma:interpretation id="interp250" emma:lang="en-US" emma:confidence="0.5">
                  <emma:literal>FT</emma:literal>
                </emma:interpretation>
                <emma:interpretation id="interp251" emma:lang="en-US" emma:confidence="0">
                  <emma:literal>IT</emma:literal>
                </emma:interpretation>
                <emma:interpretation id="interp252" emma:lang="en-US" emma:confidence="0">
                  <emma:literal>It</emma:literal>
                </emma:interpretation>
                <emma:interpretation id="interp253" emma:lang="en-US" emma:confidence="0">
                  <emma:literal>FIT</emma:literal>
                </emma:interpretation>
                <emma:interpretation id="interp254" emma:lang="en-US" emma:confidence="0">
                  <emma:literal>FTI</emma:literal>
                </emma:interpretation>
              </emma:one-of>
            </emma:emma>
          </inkml:annotationXML>
          <inkml:trace contextRef="#ctx0" brushRef="#br0" timeOffset="247442.4401">15780 12724 1689,'-10'-4'302,"2"4"-17,4-3-25,-2 3-25,-1-4-16,1 3-19,1-2-17,2 3-16,0 0-17,-1 0-16,4-2-11,4 0-15,0 0-12,9 0-10,2-1-5,9 0-10,0 0-6,4 0-9,5 0-5,-1 0-6,55-2-5,-35 1 0,-2 1-5,-3 0-2,-26 3-8,5-2 2,4 2-2,2-2-23,-2 2-23,-2 0-29,-4 0-27,1 0 7,-7 0-177,-4 2-18,-1 0-29,-8-1-40,1-1 30,-6 2-200,-4-1 41,1 1 29,-5-1-334</inkml:trace>
          <inkml:trace contextRef="#ctx0" brushRef="#br0" timeOffset="247661.1745">15828 12834 1946,'-6'3'342,"2"-1"-38,-2 0-29,2-1-24,1 1-26,2-1-24,1-1-16,1 0-21,2 2-22,4-2-9,2 2-13,9-2-12,3 0-11,4 0-7,0 0-5,4 0-24,1 0-24,0-2-24,-1 0-36,2 1-42,-1-1-55,-2 2 13,0-3-197,-1 0-49,-5 0 28,3-2-206,-4-1 45,-2-2 37,-5 1-397</inkml:trace>
          <inkml:trace contextRef="#ctx0" brushRef="#br0" timeOffset="248020.5211">16196 12422 1756,'-6'-12'364,"0"1"-42,-1 2-37,3 2-36,-1 0-25,2 0-29,0 1-25,-1 4-24,4-3-18,-3 3-16,3 0-10,0 2-11,0 2-6,3 0-10,-2 3-6,8 3-5,0 4-2,5 1-7,1 2-6,3 3-7,1-2 0,0 2-5,28 29-1,-21-19-6,-16-16 0,23 27-3,-23-28 0,3 6 1,-1 1-8,2 2 1,-2-1-1,-1 1 0,-3 0-3,-1 1 2,-3 1 0,-4-2 0,-2 2 1,-4-3-1,0 1 0,-3 0-2,-5-2-2,0 0 0,-3 0-2,-2-1-13,-2-1-27,-1 0-16,-1 0-19,1 0-26,0-1-35,-1 0-56,-2-4 17,4 2-135,2-1-44,1 0 28,0-3-227,5 1 51,2-3 36,3-1-408</inkml:trace>
          <inkml:trace contextRef="#ctx0" brushRef="#br0" timeOffset="287252.8014">16857 12345 1294,'-4'0'247,"2"0"-33,0 1-29,2-1-22,0 0-15,0 0-2,4 2 8,0-2-11,3 0 7,6 0-23,9 0-3,2 0-6,4 0-12,7 0-5,51-5-10,-31 3-12,-3-1-5,14 3-4,-9-4-10,1 3 5,-4-2-14,-2-2-5,-2 3-4,-31 2-4,8 0 3,-3-3-28,4 1-37,-3 2-32,-4-2 6,-1 1-138,-6 1-9,-4 0-6,-6 0-13,2 0-14,-6 0-9,-6 0-28,3 0-113,-4 0-428</inkml:trace>
          <inkml:trace contextRef="#ctx0" brushRef="#br0" timeOffset="287502.7959">17406 12334 1708,'-4'0'340,"-2"0"-32,-2 0-36,5 0-28,-4 0-21,4 0-33,0 0-17,-1 0-32,0 2-9,-2 1-7,3-1 2,-2 3-9,2 0-5,-5 5-6,2 1-4,-1 3-6,-1 4-8,-1 2-5,1 0-10,-1 2-3,4 2-11,-4 0-6,2 1-5,0 0 2,2 0-13,-2 1-3,0-1 0,4 1-3,-3 0-3,5 2-13,-1-3-26,1-1-22,1 4-32,1-7-43,1 0-60,-1 0 16,6-1-187,0-2-115,2-3 35,-4-3-109,8-2 49,-1-1 40,0-3-412</inkml:trace>
        </inkml:traceGroup>
        <inkml:traceGroup>
          <inkml:annotationXML>
            <emma:emma xmlns:emma="http://www.w3.org/2003/04/emma" version="1.0">
              <emma:interpretation id="{C25FA96F-CB5C-4568-9B6B-813112A1BFB1}" emma:medium="tactile" emma:mode="ink">
                <msink:context xmlns:msink="http://schemas.microsoft.com/ink/2010/main" type="inkWord" rotatedBoundingBox="23953,14522 25713,14707 25580,15966 23820,15781"/>
              </emma:interpretation>
              <emma:one-of disjunction-type="recognition" id="oneOf51">
                <emma:interpretation id="interp255" emma:lang="en-US" emma:confidence="0.5">
                  <emma:literal>(Ent</emma:literal>
                </emma:interpretation>
                <emma:interpretation id="interp256" emma:lang="en-US" emma:confidence="0">
                  <emma:literal>(En)</emma:literal>
                </emma:interpretation>
                <emma:interpretation id="interp257" emma:lang="en-US" emma:confidence="0">
                  <emma:literal>(Ent?</emma:literal>
                </emma:interpretation>
                <emma:interpretation id="interp258" emma:lang="en-US" emma:confidence="0">
                  <emma:literal>(Ente</emma:literal>
                </emma:interpretation>
                <emma:interpretation id="interp259" emma:lang="en-US" emma:confidence="0">
                  <emma:literal>(Exa)</emma:literal>
                </emma:interpretation>
              </emma:one-of>
            </emma:emma>
          </inkml:annotationXML>
          <inkml:trace contextRef="#ctx0" brushRef="#br0" timeOffset="287909.0046">18265 12078 1606,'0'-9'311,"0"3"-41,0 1-27,-4 2-14,-2 1-16,2 2-15,-8 5-13,0 3-12,-6 4-13,3 1-13,-27 28-9,15-13-11,3 2-12,-1 3-7,1 2-10,1 5-4,2-2-6,2 0-10,2-2-2,0 2-9,13-22-2,-5 4-6,0 6-4,2 0-4,-2 4-4,8-1 0,-2 1 0,3 0-4,1-1-4,1-1-5,5 0-4,0-2-12,1 0-8,5-2-16,-1-1-23,7-2-26,26 26-77,-33-39-69,35 20 20,-36-23-145,10 3-32,1 0 32,1-4-230,2-4 47,0 0 40,-1-2 24,3-5-292</inkml:trace>
          <inkml:trace contextRef="#ctx0" brushRef="#br0" timeOffset="288393.3396">18612 12153 1560,'3'-11'314,"-2"3"-51,-1-1-37,5 3-25,-4 2-19,-1 1-9,3-2-25,-3 2-4,1 3-11,2 0-11,-2 4-3,1 2-13,1-1-8,-3 0-10,2 8-8,0 3-11,1 1-2,-2 0-8,-1-2-5,0 4-6,1 0-4,-1 1-4,0-3-3,0 1-3,0-3-3,0-2-2,3-2 0,-3 1-3,0-2-1,0-3-3,0 0-3,0 2 5,0-2-1,0-3 5,0 3 1,0-3-1,0-1-5,0 0-3,0-1-5,0-2-4,0 0-3,0 0-4,0-4-4,0 1 0,2-2-2,-1-2-1,2-2 1,4-6-3,0 0 1,-2 0 2,4 1-4,-1-1 1,1 0 1,-1 0-1,1 5-3,-4 0 1,4 2-1,-2-1-1,0 3-2,-3 1-1,4 2 4,-1 1 0,-2 2 1,3 0 4,-1 2-1,0 0 1,0 4 3,6 3 0,-2 0 2,-1 4 1,1 3 2,-1-1 5,0 4-7,-3-1 2,1 0-9,-2 0-19,1 3-22,-2-4-37,0 3-62,-4-4 15,3 1-189,-4-2-124,0 0 36,0-4-100,0 0 34,-1-2 20,-3-1-286</inkml:trace>
          <inkml:trace contextRef="#ctx0" brushRef="#br0" timeOffset="288627.6974">18521 12690 2008,'-6'2'382,"2"1"-46,4 0-37,0-3-30,0 0-34,6 0-22,-1 0-20,11 1-22,2-1-18,3 0-15,3-1-12,0-2-12,4 2-21,-1-1-25,-1-1-30,1 1-32,-3-1-38,1 2-46,-3-3-65,-2 3 14,0-2-161,-3 3-133,-1 0 34,-4 3-127,-2-3 26,-3 0 50,-5 0-369</inkml:trace>
          <inkml:trace contextRef="#ctx0" brushRef="#br0" timeOffset="289080.7886">18695 12765 1621,'-4'1'314,"1"1"-16,0-1-3,0 1-22,3 2-22,0-2-26,3 2-23,-1 1-21,0 1-14,0 0-16,-1 0-15,6 6-12,-4 0-13,3 2-9,-4 1-9,4 2-8,-3 1-6,2 0-7,-2 0-6,-1 0-7,2 1-5,-3-3-5,1-2-4,0 1-2,-2-3-12,0-1 4,0-1-7,0-2-7,0 1-9,0-3-3,0 1-5,0 0-4,0-4 3,0 2-7,0-2-5,-1-1-14,1 0 5,-1-1-7,1-1-4,0 0 6,-2-3-4,2-1-3,0 0 6,4-8 0,1-1 7,-1-2 0,3 0 7,0-3 7,0 1 13,1-1 3,5 0-2,-2 0 0,0 2 1,1-1 0,-2 1-1,1 0-3,1 3 0,0 2-1,-1 1-1,-1 2 0,1 2-2,2 0-2,-5 3-2,-1 0 1,1 3-2,2 0 1,-3 2 4,0-1 1,3 6-2,0 1-1,-2 0 3,2 4 0,-4 1 1,2 0-6,-1 0-8,-4 4-13,3-4-19,-3 0-23,-2-1-35,-1-1-67,0 1 13,0-2-206,0 0 30,0-3-241,0 4 46,0-3 44,0-1-472</inkml:trace>
          <inkml:trace contextRef="#ctx0" brushRef="#br0" timeOffset="289502.6324">19537 12037 1649,'-5'-8'331,"5"2"-44,-3 0-39,3 0-33,-1 3-30,1 0-19,0 1-17,0 2-12,1 0-1,2 5-5,1 6-5,2 3-6,3 4-6,0 5-6,18 37-1,-15-22-9,4 3-8,-5 1-6,3 1-6,-3 5-3,0 2-4,1-3-7,-7 1-5,-1-3-2,-4 6-1,0-30-3,0 9-6,-2 45-6,-5-30 0,5-26-2,-15 41-7,6-21-4,-3-2-21,7-22-19,-4 5-9,-21 33-13,22-42-26,-3 4-32,-5 3-41,-2 0 13,0-1-125,1-2-71,-5-3-41,6 2 30,-3-6-219,4 0 54,-1-4 31,5 0-395</inkml:trace>
          <inkml:trace contextRef="#ctx0" brushRef="#br0" timeOffset="300001.8586">19070 12005 1170,'-42'35'241,"12"-12"-27,-3 1-19,0 1-25,0 1-17,-4 0-18,-1 0-12,7 1-11,-5-1-12,5-2-10,-4 0-43,2-2-6,5 1-137,17-13-38,-4 5-30,-2-2-36,3 3-137,0-2 23,4-1-104,-1-3 9,4 0 2</inkml:trace>
          <inkml:trace contextRef="#ctx0" brushRef="#br0" timeOffset="300345.5963">19094 12686 563,'-14'15'370,"0"1"-51,-30 25-32,34-31-31,-33 26-29,10-9-25,-4-4-25,0 5-17,-1 2-19,0-1-22,5 1-40,-1-3-45,3 2-4,3-3-121,1 1-45,17-18-58,-2 6-92,-2 2 21,2-1-181,3-1 31,0-3 18,5-2 6</inkml:trace>
        </inkml:traceGroup>
        <inkml:traceGroup>
          <inkml:annotationXML>
            <emma:emma xmlns:emma="http://www.w3.org/2003/04/emma" version="1.0">
              <emma:interpretation id="{34061277-3177-463B-802A-9E1BF758D098}" emma:medium="tactile" emma:mode="ink">
                <msink:context xmlns:msink="http://schemas.microsoft.com/ink/2010/main" type="inkWord" rotatedBoundingBox="26221,15004 27632,14999 27634,15450 26223,15455"/>
              </emma:interpretation>
              <emma:one-of disjunction-type="recognition" id="oneOf52">
                <emma:interpretation id="interp260" emma:lang="en-US" emma:confidence="0.5">
                  <emma:literal>+</emma:literal>
                </emma:interpretation>
                <emma:interpretation id="interp261" emma:lang="en-US" emma:confidence="0">
                  <emma:literal>t</emma:literal>
                </emma:interpretation>
                <emma:interpretation id="interp262" emma:lang="en-US" emma:confidence="0">
                  <emma:literal>X</emma:literal>
                </emma:interpretation>
                <emma:interpretation id="interp263" emma:lang="en-US" emma:confidence="0">
                  <emma:literal>x</emma:literal>
                </emma:interpretation>
                <emma:interpretation id="interp264" emma:lang="en-US" emma:confidence="0">
                  <emma:literal>f</emma:literal>
                </emma:interpretation>
              </emma:one-of>
            </emma:emma>
          </inkml:annotationXML>
          <inkml:trace contextRef="#ctx0" brushRef="#br0" timeOffset="293486.7165">20269 12624 1957,'-1'-6'299,"-2"3"-34,1-1-34,2 3-24,0-1-19,2 1-25,-1-2-14,3 3-17,5-2-11,2 0-11,7-2-9,6 3-12,-1-2-27,2 1-32,2-1-43,1 1-52,0 1 6,0 1-147,1-3-53,1 3-70,1-1 27,-3-1-187,0-1 35,-2 2-368</inkml:trace>
          <inkml:trace contextRef="#ctx0" brushRef="#br0" timeOffset="293283.6044">20487 12334 1613,'-5'-4'291,"1"2"-37,3-1-30,1 1-28,-2 2-18,2 0-16,-1 2 0,1-1-10,-1 3-7,1 0-3,0 3-1,-5 1-19,5 6-12,0 4-10,0 0-8,0 3-9,0 2-4,0 0-7,2 1-8,1-2-5,-2 0-5,2 0-2,-3-1 2,1-2-9,3 1-8,-2-2-26,1 1-61,-3-3-53,4 1 7,-3-2-175,1-4-46,-2 1-65,0-3 31,0 0-149,-2-3 43,-2 0 23,3-2-316</inkml:trace>
        </inkml:traceGroup>
        <inkml:traceGroup>
          <inkml:annotationXML>
            <emma:emma xmlns:emma="http://www.w3.org/2003/04/emma" version="1.0">
              <emma:interpretation id="{7B66703B-2B6D-45E6-869C-FDFBF6871D59}" emma:medium="tactile" emma:mode="ink">
                <msink:context xmlns:msink="http://schemas.microsoft.com/ink/2010/main" type="inkWord" rotatedBoundingBox="27004,15024 27625,15005 27639,15439 27017,15459"/>
              </emma:interpretation>
              <emma:one-of disjunction-type="recognition" id="oneOf53">
                <emma:interpretation id="interp265" emma:lang="en-US" emma:confidence="0.5">
                  <emma:literal>c</emma:literal>
                </emma:interpretation>
                <emma:interpretation id="interp266" emma:lang="en-US" emma:confidence="0">
                  <emma:literal>a</emma:literal>
                </emma:interpretation>
                <emma:interpretation id="interp267" emma:lang="en-US" emma:confidence="0">
                  <emma:literal>e</emma:literal>
                </emma:interpretation>
                <emma:interpretation id="interp268" emma:lang="en-US" emma:confidence="0">
                  <emma:literal>(</emma:literal>
                </emma:interpretation>
                <emma:interpretation id="interp269" emma:lang="en-US" emma:confidence="0">
                  <emma:literal>C</emma:literal>
                </emma:interpretation>
              </emma:one-of>
            </emma:emma>
          </inkml:annotationXML>
          <inkml:trace contextRef="#ctx0" brushRef="#br0" timeOffset="294158.5416">21375 12339 1045,'0'-3'188,"-2"1"31,-1 2-6,-1 0-5,-1 0-4,0 0 9,-7 4-8,0-1-11,-4 2-11,0 1-16,1 2-3,-1-1-15,-1 2-9,-1 1-4,-1 3-15,5-2-10,-4 3-9,3 0-10,-1 3-10,1-2-5,2 1-9,-1 0-7,4 1-4,-1-2-5,2 2-5,1-2-5,0 0-7,5 0-1,0-1 2,-1-2-3,4-1 0,0 1 0,0-2 0,4-2-3,0 3-4,3 2-11,3-1-9,3 1-16,1-2-57,1-2-55,8 2 13,-2 0-170,0-5-61,4-1 28,-2-2-226,5 0 50,-3-3 33,2-2 31,-2-1-314</inkml:trace>
          <inkml:trace contextRef="#ctx0" brushRef="#br0" timeOffset="294486.6406">21639 12572 1751,'2'-5'301,"2"2"-37,-4 2-37,1-2-19,1 3-15,-1 0-13,-1 0-16,0 0-15,4 0-15,-2 3-12,-1-2-11,1 2-6,-1-1-15,-1-1-10,1 3-7,2-3-5,-1 1-8,-1-1-6,-1 1-2,1-1-2,-1 2 5,2-2 5,-2 1 10,1 0 8,2-1 10,-3 1-2,0-2-9,1 0-4,-1 0-8,0 0-8,0-2-8,0 1-7,0-1-7,0-1-5,-1 0-6,1 0-15,-4 2-4,4-2-12,-2 1-18,2-1-18,0 1-21,0-1-15,0 2-89,-1-2 16,1 2-150,0-1-32,0 2-12,0 0 28,0 0-211,0 0 23,1-1 37,-1 1-381</inkml:trace>
        </inkml:traceGroup>
        <inkml:traceGroup>
          <inkml:annotationXML>
            <emma:emma xmlns:emma="http://www.w3.org/2003/04/emma" version="1.0">
              <emma:interpretation id="{484BF730-BE8A-4010-9271-A754E0870028}" emma:medium="tactile" emma:mode="ink">
                <msink:context xmlns:msink="http://schemas.microsoft.com/ink/2010/main" type="inkWord" rotatedBoundingBox="28069,14722 29514,14626 29604,15968 28158,16064"/>
              </emma:interpretation>
              <emma:one-of disjunction-type="recognition" id="oneOf54">
                <emma:interpretation id="interp270" emma:lang="en-US" emma:confidence="0.5">
                  <emma:literal>lign</emma:literal>
                </emma:interpretation>
                <emma:interpretation id="interp271" emma:lang="en-US" emma:confidence="0">
                  <emma:literal>login</emma:literal>
                </emma:interpretation>
                <emma:interpretation id="interp272" emma:lang="en-US" emma:confidence="0">
                  <emma:literal>logon</emma:literal>
                </emma:interpretation>
                <emma:interpretation id="interp273" emma:lang="en-US" emma:confidence="0">
                  <emma:literal>Sign</emma:literal>
                </emma:interpretation>
                <emma:interpretation id="interp274" emma:lang="en-US" emma:confidence="0">
                  <emma:literal>Cogon</emma:literal>
                </emma:interpretation>
              </emma:one-of>
            </emma:emma>
          </inkml:annotationXML>
          <inkml:trace contextRef="#ctx0" brushRef="#br0" timeOffset="295158.479">22160 12801 1288,'6'3'247,"-3"-3"-19,2 0-22,-1 0-17,2-3-21,-2 0-13,2 0-17,4-4-16,-2-4-9,2-1-12,0-3-6,2-3-26,0-5-22,19-30-28,-17 15-20,1-2-19,-4-2 4,1 1-12,-1-4 6,1 2 0,-6-1 5,-2 27 0,0-9 3,-4-3 31,3-2 11,0 2 14,-3-1 18,0 4 18,1 1 6,-1 2 10,-1 0 3,1 6-5,0 0-6,-4 5-12,2 2-13,2 2-7,-2 1-8,-3 2-1,3 2-1,-3 3-1,-2 0-5,-2 4 4,-3 7 0,-2 0-2,3 5 3,-2 4-2,-1 1 2,0 3-7,0 1 3,4-1-3,-2 3-1,2-1-2,0 0-5,2 2-2,1-1-3,-2 1 3,5-1-4,-2 2 6,4-4-10,-1 1 1,0-1 0,3-2 1,0 0 0,0-2 1,4 0 0,-1-3-6,3 3-22,1-5-21,1 0-26,6 1-34,0-4-51,0 1 16,0-3-119,5-2-25,0-2-15,-1 0-6,2-2-42,-2-2 29,3-3-171,2-3 28,-1 3-328</inkml:trace>
          <inkml:trace contextRef="#ctx0" brushRef="#br0" timeOffset="296127.1566">22556 12589 1413,'2'-11'316,"0"3"-22,-2 2-15,0-2-17,0 3-20,0-4-11,-2 3-20,2 3-19,-2-2-20,2-1-22,-3 3-13,2 0-19,-3 1-13,2 0-9,1 2-13,-2 0-8,-1 0-14,-2 4-2,2-1-6,0 0-4,-2 1-4,3 0-5,-2 2-4,3 1-1,1 1-3,-2-2 0,0 1-1,3 1-12,0-2-1,0 3-1,0-1-5,3 1-9,1 2-4,2-1-7,-2-1-5,2 0-7,-2-1-8,3-2-4,-4 0-5,4-1-10,0-2 10,-1-2-14,1 1 8,0-2-7,-3 0-3,4 0-2,-1-3-4,-3 0 3,5-2 3,-2-2 7,3-4 5,-2-1 3,-1-2 3,-1-1 2,1 3 7,-4 0 0,2-1 5,-2 3 17,-2-1-8,1 1 5,1 2 6,-3-1-3,0 1 2,0-1 1,0 2-1,0-2 3,1 1 0,-1 2-1,0-1 10,0 0-16,0 3-1,0-2-6,2 1-4,-1 0 11,-1 2-14,0-1-8,4 1 15,-2 2-6,2-2 0,0 1 12,0 0-19,3 2-20,2 0-6,-1 0-20,2-1 7,4 1-18,6 0 1,2 0 3,-2 1 13,1-1 4,-3 0 9,0 0 1,-5 0 7,2 0 5,-2 0 4,-3 0 57,0 0 20,-2 0 11,-1 0 24,1 0 23,-3 0 15,0 0 12,0 0-10,-4 0-7,3 0-11,-2 0-13,-2 0-6,0 0-6,-2 2-2,-3 0-3,2-1-7,-3 2 0,2 0-1,-6 3-3,-1 1 1,-2 3-4,2 0-2,1 1-1,-1-2-5,1 2-5,0 0-4,3 0 0,0 1-6,3-2 2,0-1-4,1-1-1,3 0-4,0 0-4,0-2-7,3 1-3,1 0-8,-1-1-3,7 3-5,-2-3-5,2-1-4,-2-1-12,1-1-8,1-2-13,1-1-17,-1-4 1,4-3 17,-5-1-6,3-3 3,-2 2 9,1-1 15,-4 0 17,0 2 22,-2 0 13,0-1 9,-3 3 16,1 0-2,1 0-4,-2 1-5,1 2-6,-2-1-12,1 2 0,0-2-9,0 0 2,-1 4-5,1 0 1,-2 0-9,1 2 7,2 2 1,-3 0-2,1 3 4,-1 2 6,0-1 5,0 10-3,0 2-1,-1 2 1,-3 6-1,1-1 2,-3 5-3,3-2 0,-4 4 2,-3 41-5,2-32 0,5-26 0,-4 11-2,-7 37-4,9-48 3,0 8-1,-12 39 0,10-45 1,2 3 2,-4 3-1,0 0-2,-1 0 3,-3-1-3,3-2 1,0-3 2,1-1-1,-1-1-4,0-2 7,-3-3 0,1-4-1,0-2 1,3 0 1,-1-5-16,1-1 13,-2-5-3,0-1-2,0-4-6,1-4-2,0-5-8,3-3-6,1-7-3,5 2-4,1-4-11,1-3-8,18-37-4,-10 30-9,7 6-2,-9 22-9,4-7-6,2-2-39,25-26-23,-28 37-38,8-2 15,0-2-102,2 1-38,5 2-32,-3-2 26,2 2-233,-1 3 43,1-3 35,-2 1-344</inkml:trace>
          <inkml:trace contextRef="#ctx0" brushRef="#br0" timeOffset="495853.1332">23267 12269 436,'4'-2'214,"-1"0"-12,-2 1-31,-1-1-19,1 0-8,2 0-11,-1 2 2,-1-1-37,0 1-13,-1-2-10,0 2-10,2-1-14,-2 1-16,1-2-9,2 2-3,-1 0-3,-2 0 6,2 2-15,-2-1 0,0 2 3,2 3-6,-1-1 2,3 7 2,-1 0-1,-3 2 1,0-1-4,0 0-3,0 5 3,0 0-1,0 3-4,0-4 2,0 3 5,0-1-4,-1 0 7,-1-1-6,2-3-1,-1-1 2,1 0-2,-4-4 7,4 2-4,0-4-1,-2-1 3,2-1 9,0 0-5,-1 0 0,0 0 75,-1-1 24,2-2 1,0 0-9,-4 1-13,4-2-4,0 1-5,-2-2-5,2-1-7,0 0-11,0 0-9,0-4-6,-1 2 6,1-4-23,0 2-4,0-3-2,0-1-3,0 0-8,1-4-1,1-3-1,4-1-4,2 0-4,-4-1 1,3 0 3,2-1-8,-1 2-1,-2-1-4,2 2 0,2 1-1,-2 1 15,2-1-20,0 4 1,1-3-2,3 5 1,-1 0-3,2 1 0,-3-1-7,-1 3 4,0 3-5,2 1 1,-4 1-1,0 1-8,1 4 7,1 2 1,0 4 9,0 1-5,-1 4 0,-1-1 6,-1 1-1,1 3 3,-5-1 7,1 1 23,-3 1-25,2 2 4,-3 0 2,1 1 8,-2-5 21,0 1-19,-6 1-1,5 0-34,-2-2 2,-3-1-113,2-1-42,-1 1-41,0-3-81,-2-1 23,-1-1-595</inkml:trace>
        </inkml:traceGroup>
      </inkml:traceGroup>
      <inkml:traceGroup>
        <inkml:annotationXML>
          <emma:emma xmlns:emma="http://www.w3.org/2003/04/emma" version="1.0">
            <emma:interpretation id="{A0D6FB2F-DCE1-4C1A-8F6F-A6D747170B02}" emma:medium="tactile" emma:mode="ink">
              <msink:context xmlns:msink="http://schemas.microsoft.com/ink/2010/main" type="line" rotatedBoundingBox="14100,15627 16061,15337 16183,16162 14222,16452"/>
            </emma:interpretation>
          </emma:emma>
        </inkml:annotationXML>
        <inkml:traceGroup>
          <inkml:annotationXML>
            <emma:emma xmlns:emma="http://www.w3.org/2003/04/emma" version="1.0">
              <emma:interpretation id="{2CF09E99-C7DC-4144-B79D-F05D3ECB3991}" emma:medium="tactile" emma:mode="ink">
                <msink:context xmlns:msink="http://schemas.microsoft.com/ink/2010/main" type="inkWord" rotatedBoundingBox="14130,15833 14573,15768 14634,16181 14191,16247"/>
              </emma:interpretation>
              <emma:one-of disjunction-type="recognition" id="oneOf55">
                <emma:interpretation id="interp275" emma:lang="en-US" emma:confidence="0.5">
                  <emma:literal>2</emma:literal>
                </emma:interpretation>
                <emma:interpretation id="interp276" emma:lang="en-US" emma:confidence="0">
                  <emma:literal>Q</emma:literal>
                </emma:interpretation>
                <emma:interpretation id="interp277" emma:lang="en-US" emma:confidence="0">
                  <emma:literal>a</emma:literal>
                </emma:interpretation>
                <emma:interpretation id="interp278" emma:lang="en-US" emma:confidence="0">
                  <emma:literal>I</emma:literal>
                </emma:interpretation>
                <emma:interpretation id="interp279" emma:lang="en-US" emma:confidence="0">
                  <emma:literal>F</emma:literal>
                </emma:interpretation>
              </emma:one-of>
            </emma:emma>
          </inkml:annotationXML>
          <inkml:trace contextRef="#ctx0" brushRef="#br0" timeOffset="231844.3393">8355 13300 1277,'-1'-5'279,"1"1"-23,0-1-21,0-1-21,-3 2-16,3-1-14,0 0-13,0 0-11,0 0-1,0 2-25,3-2-10,-2-3 0,1 4-18,1-2-6,-1-1-11,1 0-6,0 0-9,5-2-4,1-2-2,1-1-5,1 0-4,0 3 3,5-2-8,-4 0-4,1 3-6,1-1-3,0 4-7,-1 0-2,-2 1-5,-1 2 0,2 2 1,-2 0-2,1 3-1,2 2 2,1 3-2,-4 1 1,2 2 5,-2 3-5,-3-1 3,-1 3-1,-1 1 0,-3-1 0,-2 2 2,-2 2 0,-5 2-4,-1-1 1,1-1-4,-7 1 1,0-1-3,-1-1-2,-4 1-8,1-1-11,-3 1-10,-3-4-20,3 0-4,-3-2 1,0-1 1,0-3 2,1 0 1,1-2 1,1-2 4,0-2 3,4-1 2,-1-3 3,6 0 8,0-1 1,4-1 2,2-2-2,2 1-1,3 0 2,1-2 0,0-1 7,1 2 0,8-4 2,0-2 3,5 3-2,2-3 5,2 2-1,2 0 0,2 1-2,-1 1-2,2-1 2,-1 4-1,1-1 1,-2 1-1,1 3-2,-2 0 0,2 3 1,2-1-19,-7 2-24,4 1-39,-5-1-64,0 4 15,-3 1-161,1-1-47,-3 2 28,-1-4-251,-4 1 62,-1 0 23,0-2-381</inkml:trace>
        </inkml:traceGroup>
        <inkml:traceGroup>
          <inkml:annotationXML>
            <emma:emma xmlns:emma="http://www.w3.org/2003/04/emma" version="1.0">
              <emma:interpretation id="{18922DD2-0BB1-4E0D-873D-C502358F94CB}" emma:medium="tactile" emma:mode="ink">
                <msink:context xmlns:msink="http://schemas.microsoft.com/ink/2010/main" type="inkWord" rotatedBoundingBox="14761,15529 15562,15411 15684,16236 14883,16354"/>
              </emma:interpretation>
              <emma:one-of disjunction-type="recognition" id="oneOf56">
                <emma:interpretation id="interp280" emma:lang="en-US" emma:confidence="0.5">
                  <emma:literal>lory</emma:literal>
                </emma:interpretation>
                <emma:interpretation id="interp281" emma:lang="en-US" emma:confidence="0">
                  <emma:literal>lay</emma:literal>
                </emma:interpretation>
                <emma:interpretation id="interp282" emma:lang="en-US" emma:confidence="0">
                  <emma:literal>boy</emma:literal>
                </emma:interpretation>
                <emma:interpretation id="interp283" emma:lang="en-US" emma:confidence="0">
                  <emma:literal>toy</emma:literal>
                </emma:interpretation>
                <emma:interpretation id="interp284" emma:lang="en-US" emma:confidence="0">
                  <emma:literal>Coy</emma:literal>
                </emma:interpretation>
              </emma:one-of>
            </emma:emma>
          </inkml:annotationXML>
          <inkml:trace contextRef="#ctx0" brushRef="#br0" timeOffset="232453.6798">8869 13248 1630,'-3'0'257,"1"0"-24,-1 0-30,3 0-31,0 0-11,0-2-18,0 0-14,3-2-7,-1 2-16,3-1-8,-1-2-9,1-4-7,4-3-7,-1 1-5,1-2-8,1-1 5,-2-5-17,0 1-4,2 1-6,-3-5-1,2 1-6,-2 0-1,-2 0-4,-1 1-2,2 0-2,-2 2-5,-1-2 8,-1 4-14,-1-1 0,0 6-4,-1-2 5,0 1 1,0 1 3,0 2 2,0 1 1,0 2 0,0 0-5,0 0 0,-1 1-3,1-1-12,-3 2 0,3 2 5,0 2 1,-3 0 4,2 0-11,0 0 7,-1 6 0,-1 0 3,-2 2 3,-2 4 1,4 3 0,-1 1 0,-2 2-2,0 2 1,2 1 0,-1 0-1,0 0-1,3 0 1,-1 0 0,-1-1 6,-1 1 0,5-3-1,0-1 0,3 1-8,3 1-14,1-3-18,1 1-30,1-2-39,2-3-38,0 0 11,5-2-94,-2-2-30,1-4-25,0 0-17,1-3 25,2-1-243,0 0 30,2-2-344</inkml:trace>
          <inkml:trace contextRef="#ctx0" brushRef="#br0" timeOffset="233437.9572">9257 13145 944,'4'-6'284,"-1"0"17,-3 0-28,1 1-11,-1 2-19,0 0-14,2-1-19,-2 1-17,0 0-17,0 1-23,0 1-14,0 1-14,-2-2-12,1 2-11,-2 0-10,0 0-14,2 2-6,-2-1-5,-3 2-8,3 2-9,-1 0-2,1-1-7,1 1 1,-1 2-8,0-1-1,0-1-7,2 2 1,1 1 2,0-2 0,0 1 3,0 0-7,1-1 3,1 3-6,-1-5 3,3 1-3,-1 1-4,1-2-3,0 1 1,2-2 2,-2 0-1,-1 0 1,3-1-3,-2-2 0,0 0-2,-1 0-2,1-2 3,0-2-4,-1 1-3,0-2-4,-2-1-9,1 0-1,-1 0-4,-1-1 4,0-1-1,0 1-3,-1 0 3,-2 0 2,-1-6-3,1 2 2,0 1 1,-1 0 4,0 2-6,1 2 2,0 1 0,2-2-4,1 3-13,-3 0-14,0 1-21,3 0-18,0-1-19,0 2 3,0 1-14,0 0-6,0-2 11,0 3-20,4 0-1,1 0 5,0 0 2,2-1 9,0 1 2,3 0 4,5 0 10,4 0 8,-1 0 5,2 0 13,-1 0 10,0-2 30,-1 2 3,-4 0 77,0 0 29,-3 0 21,-2 0 23,-2-1-5,1 1 12,-4 0 3,2-2-5,-2 1-4,-1 1-7,0 0-12,-1 0-11,0 0-8,-2 0-13,1 0-10,-1 0-7,0 0-8,0 1-6,-3 2-5,1 0-4,-1 1-5,0 0-5,-1 2-2,0-3-4,1 2-2,0 2-4,-1-2-3,2 1-2,0 0 2,-1 1 2,1 0-1,1 1-1,1-1-1,0-1-3,0 3-1,0-4-5,3 2-4,0-1-10,1-1-7,1-1-2,1 2-6,1-5-5,-1 3-5,1-3-4,0-1-3,0 0 3,-3-1 7,4-3 3,-1 3 1,0-5 5,2 3 3,-5-2 5,-1 1 9,7-5 9,-5 2 1,-1-3 11,2 4 8,-3 0 5,3 0 4,-4 0 3,0 2-6,1-1-1,-1 2-4,-2 0-2,2 0-6,1 1-5,-3 1-5,2-1 1,-2 2-4,2 0 0,-1 0-1,1 2-1,-1 1-1,2 0 1,-3 2-2,0 1 0,3 6 6,-2 3-4,2 2 1,-3 1 1,4 0-4,-3 1 6,-1 4-1,0 0 3,0 1 0,-1-2-1,0 2 0,-2 0-1,0 0 4,0-2 1,-1-1-2,0 0 2,0-1-1,-1-3 1,-2 0 3,2 0-1,-4-4 0,2 0-2,-1-1 0,-2-4-3,2 1-5,-2-3-2,-1-2-3,1 0-3,-2-3-2,3-1 1,-4-1 0,-2-3-1,2 0 4,0-2-4,1-3 2,-1 1 3,6-4 0,-1 1 2,2 1 0,2-2 0,1 2 3,3-1-4,0 1 3,3-2-3,1-1 0,2 0 0,2 1-1,2-2 0,0 3 0,2 0 1,4 2-18,2 0-11,-3 3-16,4 1-38,-1-2-47,2 2 12,-4 0-136,3 2-42,-2-2-49,1 3 29,-4-1-212,1-1 44,1-2 34,-1 1-329</inkml:trace>
        </inkml:traceGroup>
        <inkml:traceGroup>
          <inkml:annotationXML>
            <emma:emma xmlns:emma="http://www.w3.org/2003/04/emma" version="1.0">
              <emma:interpretation id="{758D787C-632B-4764-87CC-604D5A1E7E31}" emma:medium="tactile" emma:mode="ink">
                <msink:context xmlns:msink="http://schemas.microsoft.com/ink/2010/main" type="inkWord" rotatedBoundingBox="15759,15547 16085,15499 16157,15989 15831,16038"/>
              </emma:interpretation>
              <emma:one-of disjunction-type="recognition" id="oneOf57">
                <emma:interpretation id="interp285" emma:lang="en-US" emma:confidence="0.5">
                  <emma:literal>in</emma:literal>
                </emma:interpretation>
                <emma:interpretation id="interp286" emma:lang="en-US" emma:confidence="0">
                  <emma:literal>In</emma:literal>
                </emma:interpretation>
                <emma:interpretation id="interp287" emma:lang="en-US" emma:confidence="0">
                  <emma:literal>n</emma:literal>
                </emma:interpretation>
                <emma:interpretation id="interp288" emma:lang="en-US" emma:confidence="0">
                  <emma:literal>.</emma:literal>
                </emma:interpretation>
                <emma:interpretation id="interp289" emma:lang="en-US" emma:confidence="0">
                  <emma:literal>inn</emma:literal>
                </emma:interpretation>
              </emma:one-of>
            </emma:emma>
          </inkml:annotationXML>
          <inkml:trace contextRef="#ctx0" brushRef="#br0" timeOffset="235734.6629">9875 13227 1711,'-6'2'325,"0"0"-32,5-2-26,-2 0-30,2 0-22,-1 0-25,-1 0-18,3 0-21,0-2-17,0 0-16,3-1-12,0 2-11,1-1-12,-1-1-4,1 1-10,1 1-5,-1-1-7,-1 1-9,4-2-4,-2 3-3,-1 0-5,-1 0-2,3 0-6,-1 0-1,-2 0-2,0 0-1,-2 3 0,4 0-2,-3 2 2,0-2 1,-2 3-3,0 0 0,0-2-3,0 3-1,-2 0-2,1 0-1,-2-1-2,0 1 1,2-1-4,0-1-4,-1 2-7,-1-3 2,3 4-6,0-4-7,0-1-4,0 1 2,0 0-4,3 0 2,0-1-20,3 1-10,-1-3-20,4 1-49,6 0 11,2-2-127,4 0-45,0 0-41,3-2-153,0-1 38,0-1-58,1 1 33,-1-2-330</inkml:trace>
          <inkml:trace contextRef="#ctx0" brushRef="#br0" timeOffset="235375.3013">9983 12915 1229,'0'-5'216,"0"2"-10,0-1-9,0 1 0,0-1-13,0 0-8,0-1-6,0 0-14,0 1-8,0 1 2,0 0-9,0 0 1,0-1-17,0 1-15,0 0-2,0 1-5,0-1-8,0 0-7,0 1-10,0 0-6,0-1-11,0 1-10,0 1-1,0-1-13,0 2-10,0 0 1,0 0-3,0 0 0,1 0-3,-1 2 0,0 1 1,1 0 1,2 2 2,-3 0 0,3 1-2,-2 1 3,-1-1-2,2 3 0,-1 4-2,-1 1 0,3-1-4,-3 0-1,3-1 0,-3-1-1,0-1 0,0 0-2,0-2 8,0 0-8,0-1 2,0 1-5,0-3 5,0 2-4,0-3 5,0 3-1,0-2 3,0-2 1,0 2 2,0-2 3,-3 1 7,3 0-9,0-3 0,-3-1 2,3 0 0,0 0-6,0 0-2,0 0-2,0-1-6,-1-1-5,1 0-3,0-2-2,0 0-4,0-1 2,0-2 1,1-1 1,2 2-1,-2-3-1,2 3 1,-1-3-1,-1 1-1,3 2 0,-1-3 1,1 3-5,-1 2 6,0-4-8,1 2-1,0 0 0,2 1-3,-2 2 3,2-2 0,-1 2 0,1 2-2,-2-1 2,5 2-1,-2 0 0,-3 0 1,3 2 2,0 1 0,-3 0 3,3 0-3,-1 2 2,1 4 0,1 0 2,-1 0 2,0 2-2,-1-1-18,-3-1-23,0 0-34,-2-1-39,-1 1-52,0-1 15,0 0-123,0 0-44,-1-1-107,-5 1 36,5-1-110,-4 0 47,1-3-413</inkml:trace>
        </inkml:traceGroup>
      </inkml:traceGroup>
    </inkml:traceGroup>
    <inkml:traceGroup>
      <inkml:annotationXML>
        <emma:emma xmlns:emma="http://www.w3.org/2003/04/emma" version="1.0">
          <emma:interpretation id="{1AB3D404-84D6-4F79-BE82-2DFB7E5A2638}" emma:medium="tactile" emma:mode="ink">
            <msink:context xmlns:msink="http://schemas.microsoft.com/ink/2010/main" type="paragraph" rotatedBoundingBox="20155,16340 29549,16005 29623,18066 20229,18400" alignmentLevel="5"/>
          </emma:interpretation>
        </emma:emma>
      </inkml:annotationXML>
      <inkml:traceGroup>
        <inkml:annotationXML>
          <emma:emma xmlns:emma="http://www.w3.org/2003/04/emma" version="1.0">
            <emma:interpretation id="{B5E3202B-2AA5-49CC-A63F-EF31DE91A34C}" emma:medium="tactile" emma:mode="ink">
              <msink:context xmlns:msink="http://schemas.microsoft.com/ink/2010/main" type="line" rotatedBoundingBox="20155,16340 29549,16005 29586,17038 20192,17372"/>
            </emma:interpretation>
          </emma:emma>
        </inkml:annotationXML>
        <inkml:traceGroup>
          <inkml:annotationXML>
            <emma:emma xmlns:emma="http://www.w3.org/2003/04/emma" version="1.0">
              <emma:interpretation id="{8B36F09D-9635-4D64-A84B-3F0808289C37}" emma:medium="tactile" emma:mode="ink">
                <msink:context xmlns:msink="http://schemas.microsoft.com/ink/2010/main" type="inkWord" rotatedBoundingBox="20193,16197 21982,16374 21888,17324 20099,17147"/>
              </emma:interpretation>
              <emma:one-of disjunction-type="recognition" id="oneOf58">
                <emma:interpretation id="interp290" emma:lang="en-US" emma:confidence="0.5">
                  <emma:literal>Ten)</emma:literal>
                </emma:interpretation>
                <emma:interpretation id="interp291" emma:lang="en-US" emma:confidence="0">
                  <emma:literal>Ton)</emma:literal>
                </emma:interpretation>
                <emma:interpretation id="interp292" emma:lang="en-US" emma:confidence="0">
                  <emma:literal>TCN)</emma:literal>
                </emma:interpretation>
                <emma:interpretation id="interp293" emma:lang="en-US" emma:confidence="0">
                  <emma:literal>Tin)</emma:literal>
                </emma:interpretation>
                <emma:interpretation id="interp294" emma:lang="en-US" emma:confidence="0">
                  <emma:literal>Tan)</emma:literal>
                </emma:interpretation>
              </emma:one-of>
            </emma:emma>
          </inkml:annotationXML>
          <inkml:trace contextRef="#ctx0" brushRef="#br0" timeOffset="326453.0437">15122 13780 1462,'-6'0'259,"-1"2"-19,1 1-24,-2 2-8,-6 5-13,4 4-16,-1 0-18,0 2-10,-2 3-16,0 2-12,5 0-13,-2 1-9,0 1-10,0 2-9,2-1 2,4 3-14,-2-3-3,3 1-3,1 2 0,3-3-4,0 1-6,2-4 3,3 3-8,-2-3-6,4-1-8,5-2-10,1-1-25,1-6-24,4 1-40,0-3-50,4-2 14,-2-1-124,4-2-39,-2-3-42,2-1 23,-3-1-244,2-4 39,-1-3-374</inkml:trace>
          <inkml:trace contextRef="#ctx0" brushRef="#br0" timeOffset="326952.9928">15397 13894 1519,'0'-5'243,"0"1"-16,0 1-32,0 0-5,0 2-21,1 1-12,1 1-18,-1 2-9,0 2-10,4 2-11,-3 4-10,4 3-12,0 2-9,-1 1-8,-1-1-4,2 3-8,-3-1-5,4-3-4,-4 4-5,1-3-3,-1 1-4,0-3 0,-3 2-3,2-6-4,-2 0-1,0-1-2,0 0 1,2-3-2,-1 0 5,-1 0 7,0-1 10,0-1-2,0 0 1,0-1-7,0-1-8,-1-2-3,1 0-5,0 0-3,-2-2-2,2-1-3,0-2 2,0-1-6,0-2 0,0 0 2,0-5-1,3-1-3,0-4 0,1 1 0,0 0-1,2 1-4,0 1 3,2-1-1,0 3-6,1-1 2,1 1-2,-2 3-5,-1 0 0,0 4-3,2 1 0,-2 1-2,-2 3-1,2 1 5,-1 0-1,-2 2 3,3 4 0,0 1 2,0 4 1,0 2 0,0 0 0,-1 4 1,-1 0-5,-3-1-17,2 1-15,-1-1-24,-2-1-49,-1 0 10,0-2-109,0 0-25,0-2-28,0-1-25,0 0-63,0-2 32,0 1-176,0-3-401</inkml:trace>
          <inkml:trace contextRef="#ctx0" brushRef="#br0" timeOffset="327187.3611">15732 13674 1262,'2'-6'269,"5"5"-8,0 1-15,0 0-3,5 3-36,1 3-14,4 3-9,1 2-10,-1 4-14,24 26-12,-33-29-9,24 34-8,-15-11-8,2 5-6,-8 2-7,-1-1-8,-2 3-8,-8-24-5,0 6-8,0 6-5,-3 47-8,-7-34-6,-2-4-9,-5 3-9,-6-3-27,0-3-29,-4-1-48,-1-3-48,-3 0 9,3-5-187,-6 3-69,6-7 31,-3-2-241,19-17 54,-7 2 43,-5 0-344</inkml:trace>
          <inkml:trace contextRef="#ctx0" brushRef="#br0" timeOffset="325859.3876">14202 13835 1047,'6'1'193,"-2"-1"-14,4 0-24,8 0 1,2-1-3,4-3-7,6 1-8,2 0-13,2-1-20,2 1-3,1-1-13,46-4-7,-60 8-7,8-1-10,3-2-5,45-4-4,-28 2-4,-32 3-1,11 1 5,0-2-21,3 1-30,-4 0 0,-1 1-90,0 1-42,-4 0-40,-4 0-17,-3 1 1,-6 1-60,-3 3 20,-6-2-238,0 2 20,0-1 13</inkml:trace>
          <inkml:trace contextRef="#ctx0" brushRef="#br0" timeOffset="326093.692">14738 13856 550,'-3'2'356,"-1"-2"-56,1 1-44,1 1-33,-3 0 8,5 0-3,-2 0-9,-4 4-11,5 2-9,-5 7-19,0 1-7,-1 1-21,2 1-15,-2 3-13,0 2-13,2 2-14,-2 0-7,0-1-6,2 3-11,1 1-6,-2 0-7,2 2-1,0-3-18,-1 0-25,3-2-28,-1-1-43,-1 1-27,4-2 5,0-1-125,0-2-31,4-1-101,1-1 29,1-1-212,-3-3 32,4-5-355</inkml:trace>
        </inkml:traceGroup>
        <inkml:traceGroup>
          <inkml:annotationXML>
            <emma:emma xmlns:emma="http://www.w3.org/2003/04/emma" version="1.0">
              <emma:interpretation id="{2E21E691-B3A7-41E1-8B3B-1F867B531FC9}" emma:medium="tactile" emma:mode="ink">
                <msink:context xmlns:msink="http://schemas.microsoft.com/ink/2010/main" type="inkWord" rotatedBoundingBox="22549,16256 22596,16877 22070,16916 22024,16295"/>
              </emma:interpretation>
              <emma:one-of disjunction-type="recognition" id="oneOf59">
                <emma:interpretation id="interp295" emma:lang="en-US" emma:confidence="0.5">
                  <emma:literal>I</emma:literal>
                </emma:interpretation>
                <emma:interpretation id="interp296" emma:lang="en-US" emma:confidence="0">
                  <emma:literal>J</emma:literal>
                </emma:interpretation>
                <emma:interpretation id="interp297" emma:lang="en-US" emma:confidence="0">
                  <emma:literal>]</emma:literal>
                </emma:interpretation>
                <emma:interpretation id="interp298" emma:lang="en-US" emma:confidence="0">
                  <emma:literal>F</emma:literal>
                </emma:interpretation>
                <emma:interpretation id="interp299" emma:lang="en-US" emma:confidence="0">
                  <emma:literal>¥</emma:literal>
                </emma:interpretation>
              </emma:one-of>
            </emma:emma>
          </inkml:annotationXML>
          <inkml:trace contextRef="#ctx0" brushRef="#br0" timeOffset="302079.8406">16432 13675 592,'-3'-8'449,"1"-3"-58,-2 3-41,3 1-32,-1 3-32,0-3-28,0 3-32,2-2-19,-3 1-33,3 1-14,-2-1-21,2 1-19,0 2-10,-2-1-15,2 0-14,0 2-11,0-1-8,0 2-7,0-2-5,0 2-4,2 0-4,-2 0-7,2 2-1,3 0-2,-4 1-2,2 1-3,4 5 1,1 2-2,2 1-1,0 3 1,0-2-1,2 3-3,-2 1-7,4 1 7,0 0-5,-4-1 0,3 3 0,-2-2-3,2 1-3,-4 1 3,1 0 3,0 0 1,-3-1-1,0-1 1,-3 1 3,2 1 2,-5-4 0,-1-1 3,0 2-6,-2 1-3,-3 0-10,-3-2-14,1 0-20,-4-1-22,-1 0-14,3 2-14,0-5-27,-2 2-41,1-1 11,0 0-109,0-1-65,3 0-26,-1-5-96,4 1 37,2-2-103,2 0 34,0-4-288</inkml:trace>
          <inkml:trace contextRef="#ctx0" brushRef="#br0" timeOffset="301486.1566">16165 13795 546,'-7'-4'413,"3"3"-57,-2-1-51,2 1-43,0-1-33,1 1-29,1-1-23,2 2-16,0-2-16,5 1-14,-1-1-13,1 2-8,4-1-14,6-2-9,3 2-10,2-1-6,1 1-4,0-1-9,5 2-16,-4 0-33,3 0-63,-1 0 5,0 2-114,-3-1-42,2 2-29,-8 1-30,2-1-142,-7 2 27,-1-2-451</inkml:trace>
          <inkml:trace contextRef="#ctx0" brushRef="#br0" timeOffset="301704.8595">16097 14044 1481,'0'5'253,"0"-2"-28,2 0-25,1-1-22,4 2-16,1-3-19,5 1-9,6-1-13,5-1-39,-1 0-44,3 0-5,0-1-138,0-2-47,0 0-54,0 0-65,0-2 22,-3 2-209,1-3 25,-4-1 37,-6-1-10</inkml:trace>
        </inkml:traceGroup>
        <inkml:traceGroup>
          <inkml:annotationXML>
            <emma:emma xmlns:emma="http://www.w3.org/2003/04/emma" version="1.0">
              <emma:interpretation id="{F7D5DB45-B63A-4B25-B7C4-C61D66A4D078}" emma:medium="tactile" emma:mode="ink">
                <msink:context xmlns:msink="http://schemas.microsoft.com/ink/2010/main" type="inkWord" rotatedBoundingBox="23520,16220 25255,16158 25280,16872 23546,16934"/>
              </emma:interpretation>
              <emma:one-of disjunction-type="recognition" id="oneOf60">
                <emma:interpretation id="interp300" emma:lang="en-US" emma:confidence="0.5">
                  <emma:literal>TCL)</emma:literal>
                </emma:interpretation>
                <emma:interpretation id="interp301" emma:lang="en-US" emma:confidence="0">
                  <emma:literal>TCI)</emma:literal>
                </emma:interpretation>
                <emma:interpretation id="interp302" emma:lang="en-US" emma:confidence="0">
                  <emma:literal>TCC)</emma:literal>
                </emma:interpretation>
                <emma:interpretation id="interp303" emma:lang="en-US" emma:confidence="0">
                  <emma:literal>TLL)</emma:literal>
                </emma:interpretation>
                <emma:interpretation id="interp304" emma:lang="en-US" emma:confidence="0">
                  <emma:literal>TC))</emma:literal>
                </emma:interpretation>
              </emma:one-of>
            </emma:emma>
          </inkml:annotationXML>
          <inkml:trace contextRef="#ctx0" brushRef="#br0" timeOffset="307252.3345">18480 13517 1651,'0'-5'327,"0"1"-36,-1 3-31,-5 1-20,2 0-29,-2 1-13,-2 6-16,-2 1-18,-3 4-13,-1 0-16,3 5-16,-3-1-13,0 4-11,1-2-9,2 4-8,-1-2-8,2 2-6,4-3-5,-2 2-3,2 1-6,3 1 2,3-2-7,0 1-3,3-1-13,4-1-10,1 0-18,1 0-22,2-2-29,2-2-32,4-1-52,-1-2 13,6-2-163,-3-3-24,5-2-42,-3-3 29,0-3-200,0 0 38,2-3 15,-4-2-268</inkml:trace>
          <inkml:trace contextRef="#ctx0" brushRef="#br0" timeOffset="307376.313">18724 13670 1724,'2'-7'266,"1"2"-28,-3 1-38,1 2-20,2-2-15,-2 4-10,1 0-8,-1 2 0,0 0-20,1 2-12,2 1-8,0 8-10,3-1-7,-4 0-10,4 2-9,-1 3-3,-1 0-15,0 3 8,-1-2-14,1 0-3,0 0-3,0 2-14,-1-4-26,2 2-35,-3-5-47,-2 2 9,4-4-142,-3-1-91,0 1-146,-2-5 38,0-2-74,1 2 37,-1-1-321</inkml:trace>
          <inkml:trace contextRef="#ctx0" brushRef="#br0" timeOffset="307720.0547">19060 13539 1964,'6'-11'324,"-4"3"-37,3 0-32,-1 1-29,-1 3-22,2 0-21,-2-1-21,3 3-17,-2-1-17,4 3-8,1 0-12,2 5-9,4 1-6,2 4-6,-3 5-6,6 1-6,-3 3-6,0 2-5,16 32-5,-24-38-6,-1 5-2,2 3-4,-2 3-4,0 0-6,-4 4-1,-3 0-8,-1-1-12,-1 3-9,-5-2-20,-16 38-21,8-33-13,5-22-17,-3 6-17,-21 30-27,7-24-45,16-15 16,-4 4-141,-5 1-30,0-2-30,-5 0 29,4 0-226,1-4 39,0 0 36,1-5-299</inkml:trace>
          <inkml:trace contextRef="#ctx0" brushRef="#br0" timeOffset="306657.6239">17589 13694 1682,'-6'-2'310,"3"-2"-36,-1 2-46,0 1-21,-1 1-27,4-2-18,1 2-13,0-1-17,4 1-7,2-4-9,9 4-9,5-3-10,5 2-8,3-3-8,3 1-11,0 1-5,3-2-4,-2 3-5,-2-3-6,3 2-2,-3 1-6,-1 0-15,-1-3-11,-4 3-22,-1-1-21,-5 2-22,-4-1-34,0 1-18,-6 0 10,-3 0-86,0 0-16,-5 0-10,0 1-6,-5 1 0,2-1 5,-3 1 16,-2 0 12,2-2 14,-2 1-574</inkml:trace>
          <inkml:trace contextRef="#ctx0" brushRef="#br0" timeOffset="306845.1166">17954 13656 2362,'-9'2'205,"5"-2"1,-4 0-25,1 0-13,2 0-17,0 0-15,0 0-5,0 0-22,2 0-14,-3 0-9,4 0 1,-1 2 0,-1-1-2,2 5-3,-1-3-4,-1 2-5,3-2-5,-1 4-4,0 1-5,0 0-3,-1 5-7,2 2-2,1 0-4,0 3-6,0 0 1,-1 1 2,1-1-4,0 0-5,0 2-15,0-1-27,1 1-50,-1-2-48,4 0 12,-1 2-179,0-3-47,-2-3-89,3-1 31,1 0-148,-1-6 41,0 2 30,2-4-315</inkml:trace>
        </inkml:traceGroup>
        <inkml:traceGroup>
          <inkml:annotationXML>
            <emma:emma xmlns:emma="http://www.w3.org/2003/04/emma" version="1.0">
              <emma:interpretation id="{3EB4B496-3AA2-4BDE-8839-5B8CF04E2C80}" emma:medium="tactile" emma:mode="ink">
                <msink:context xmlns:msink="http://schemas.microsoft.com/ink/2010/main" type="inkWord" rotatedBoundingBox="25851,16346 26263,16371 26246,16651 25834,16626"/>
              </emma:interpretation>
              <emma:one-of disjunction-type="recognition" id="oneOf61">
                <emma:interpretation id="interp305" emma:lang="en-US" emma:confidence="0.5">
                  <emma:literal>+</emma:literal>
                </emma:interpretation>
                <emma:interpretation id="interp306" emma:lang="en-US" emma:confidence="0">
                  <emma:literal>x</emma:literal>
                </emma:interpretation>
                <emma:interpretation id="interp307" emma:lang="en-US" emma:confidence="0">
                  <emma:literal>X</emma:literal>
                </emma:interpretation>
                <emma:interpretation id="interp308" emma:lang="en-US" emma:confidence="0">
                  <emma:literal>a</emma:literal>
                </emma:interpretation>
                <emma:interpretation id="interp309" emma:lang="en-US" emma:confidence="0">
                  <emma:literal>,</emma:literal>
                </emma:interpretation>
              </emma:one-of>
            </emma:emma>
          </inkml:annotationXML>
          <inkml:trace contextRef="#ctx0" brushRef="#br0" timeOffset="308626.2363">19881 13879 1953,'-2'-5'330,"2"2"-39,1-1-32,0 2-27,6-2-24,3-1-21,6 2-18,-1-2-22,5 1-15,4 0-16,-2 0-5,2 2-15,-2-1-14,0 1-24,4 1-22,-2-1-62,0 1-43,-2 1 8,1 0-163,-2 0-56,3-2-62,-5-1 28,-2 1-202,-1-2 36,1 1-406</inkml:trace>
          <inkml:trace contextRef="#ctx0" brushRef="#br0" timeOffset="308407.489">20029 13674 1777,'1'0'271,"2"2"-19,-2 0-25,2 5-23,0 0-25,0 6-12,2-2-17,0 4-8,2 0-21,-2 0-10,1 1-11,1 0-7,0 1-6,-1 1-6,-1-2-6,-1 1-19,3-2-35,-1-2-47,-3-2-64,0 1 9,1-5-155,-4 4-50,0-2-120,-4-4 36,2 1-114,-1-1 30,-2 0-296</inkml:trace>
        </inkml:traceGroup>
        <inkml:traceGroup>
          <inkml:annotationXML>
            <emma:emma xmlns:emma="http://www.w3.org/2003/04/emma" version="1.0">
              <emma:interpretation id="{7E5DD396-0489-4616-848E-55357FAACBBB}" emma:medium="tactile" emma:mode="ink">
                <msink:context xmlns:msink="http://schemas.microsoft.com/ink/2010/main" type="inkWord" rotatedBoundingBox="26845,16195 27392,16308 27313,16688 26766,16575"/>
              </emma:interpretation>
              <emma:one-of disjunction-type="recognition" id="oneOf62">
                <emma:interpretation id="interp310" emma:lang="en-US" emma:confidence="0.5">
                  <emma:literal>C</emma:literal>
                </emma:interpretation>
                <emma:interpretation id="interp311" emma:lang="en-US" emma:confidence="0">
                  <emma:literal>c</emma:literal>
                </emma:interpretation>
                <emma:interpretation id="interp312" emma:lang="en-US" emma:confidence="0">
                  <emma:literal>(</emma:literal>
                </emma:interpretation>
                <emma:interpretation id="interp313" emma:lang="en-US" emma:confidence="0">
                  <emma:literal>&lt;</emma:literal>
                </emma:interpretation>
                <emma:interpretation id="interp314" emma:lang="en-US" emma:confidence="0">
                  <emma:literal>E</emma:literal>
                </emma:interpretation>
              </emma:one-of>
            </emma:emma>
          </inkml:annotationXML>
          <inkml:trace contextRef="#ctx0" brushRef="#br0" timeOffset="309157.4315">21073 13555 1572,'-2'-2'293,"-5"0"-21,2 2-24,-3 0-13,-3 2-29,-5 3-15,-2 1-9,0 3-16,0 0-15,2 2-13,-2-1-11,1 4-15,0-1-9,5 2-11,-4-2-6,6 4-8,0 0-9,2-1-5,4 2-3,0-2-2,2-1-3,2 4 1,6-4-6,-2 4-2,3-1-1,3-2-7,1 1-11,5-4-40,2 2-38,3-2-56,4-2 10,-1-1-186,1 1-64,-1-5 28,3-3-232,1 1 43,-1-4 44,-5-4 30,5 0-304</inkml:trace>
          <inkml:trace contextRef="#ctx0" brushRef="#br0" timeOffset="309423.0712">21363 13805 1640,'3'-3'301,"-3"3"-35,1 0-23,-1 0-26,3 0-23,-2 0-17,-1 1-15,2 1-15,-1 1-17,0 0-10,-1 0-11,5 1-9,-4-1-8,-1-1-8,1 0-6,1 1-5,-2-2-6,1 1 2,-1 1 0,2-3-3,0 1 2,-2 0-7,0-1-6,0 0-5,0-1-11,0 0-5,0-4-11,0 4-3,0-2-12,-2-1-18,0 1-15,1-1-29,1 1-34,-2 0 9,2 1-197,0 1-38,0-1-17,0 1 27,0-1-233,0 1 42,0-1 37,2 2-331</inkml:trace>
        </inkml:traceGroup>
        <inkml:traceGroup>
          <inkml:annotationXML>
            <emma:emma xmlns:emma="http://www.w3.org/2003/04/emma" version="1.0">
              <emma:interpretation id="{AD7FE525-2B3A-4785-BC8B-F35B0E8104AE}" emma:medium="tactile" emma:mode="ink">
                <msink:context xmlns:msink="http://schemas.microsoft.com/ink/2010/main" type="inkWord" rotatedBoundingBox="27639,16101 28694,16082 28711,17072 27656,17091"/>
              </emma:interpretation>
              <emma:one-of disjunction-type="recognition" id="oneOf63">
                <emma:interpretation id="interp315" emma:lang="en-US" emma:confidence="0.5">
                  <emma:literal>toy</emma:literal>
                </emma:interpretation>
                <emma:interpretation id="interp316" emma:lang="en-US" emma:confidence="0">
                  <emma:literal>boy</emma:literal>
                </emma:interpretation>
                <emma:interpretation id="interp317" emma:lang="en-US" emma:confidence="0">
                  <emma:literal>troy</emma:literal>
                </emma:interpretation>
                <emma:interpretation id="interp318" emma:lang="en-US" emma:confidence="0">
                  <emma:literal>Toy</emma:literal>
                </emma:interpretation>
                <emma:interpretation id="interp319" emma:lang="en-US" emma:confidence="0">
                  <emma:literal>toys</emma:literal>
                </emma:interpretation>
              </emma:one-of>
            </emma:emma>
          </inkml:annotationXML>
          <inkml:trace contextRef="#ctx0" brushRef="#br0" timeOffset="309938.6307">21693 14073 1835,'-2'4'351,"2"-1"-44,0-1-30,0 0-29,0-1-23,0 0-23,0-1-21,0 0-15,3 0-19,0 0-14,1 0-13,0-1-12,3-2-10,-2 0-14,3-4-18,2-4-19,0-1-24,2-3-26,-1-2-24,-1-4-43,0-3-11,0-4 4,-2 1 9,1-3 2,-1-1 9,-2 0 5,2-1 16,-2 1 11,-3-2 7,-2 2 11,1 1 17,-2 0 12,0 1 10,-2 2 10,1 0 9,-2 4 3,-1 0 14,1 4-2,1 3-5,-2 1-5,3 3-7,1 3-15,-3 0-5,2 4 0,-4 0-6,4 4-3,-2 1-6,2 0 2,-5 3 3,5 3-6,-2-2 0,-1 9-2,-2 4 5,2 2 1,1 3 2,-2-1-3,3 2-1,-1 2-8,2 0 7,1 1 3,0-1-5,0 2-1,1-3 1,2 2 6,3 0-2,-2 1 0,3-2-6,1-1-14,2-1-22,0-1-5,3-2-33,1-2-33,0-2-41,3 1 14,1-4-110,3-1-17,-1-3-6,3 0 4,0-3 4,1-4 9,-3-2 9,0-2 17,3-2 18,-3 0-586</inkml:trace>
          <inkml:trace contextRef="#ctx0" brushRef="#br0" timeOffset="496868.7093">22166 13620 1032,'0'-3'198,"-2"3"-23,-2 0-4,3 1-24,-3 1-13,-1 0-8,1 2-14,-1 0-4,2 1-4,-1 0-14,1 0-5,0 2-6,2-1-5,-4 1-4,4-1 0,1 1-1,0 0-4,1 0-1,4-1 1,-3 1-3,0-1 2,8 3-1,-1-2 4,1 1-8,6-1-4,-4-3-4,4 2 1,1-1 6,-3-2-15,2-2-4,-3-1 6,1 0 9,-3 0-13,-1 0-2,1-1-1,-4-4-5,2 3 6,-1-1-8,-3-1 1,2 0-7,-3-3-3,1 1-1,-2-1-7,-3 1-6,4-2-9,-4-1-1,0 2-7,-4-2-4,3-3-1,-6-3 10,3 0-19,-3 3 0,-2-2-5,5 2 0,-5 0-10,2 1 2,-2 2-5,4 0 1,-2 2-4,2 3-4,2-1-16,0 0 8,-2 2-53,5-2-19,-2 4-1,2-3 15,0 2 8,0 1 5,2-1 3,-1 0 3,5 1 2,1 1-1,-2-2 1,2 1-643</inkml:trace>
          <inkml:trace contextRef="#ctx0" brushRef="#br0" timeOffset="497415.5166">22504 13515 1766,'4'-3'45,"-2"3"7,2 0 15,-1 1 2,-2 1 11,-1 0-8,0-1-6,0 2-4,0 1-7,0 1-6,-3 0-8,-1-1-3,3 3-6,-1 0-5,1-1 1,0 1-7,-1 0 7,-1-1-2,3 3 2,0-3-2,0 2-2,0-1 11,6 4 2,-2 2-2,3-2 5,3-1-5,-1 3 7,0-5-24,3 0-14,0-3-1,-1 0-3,-1-4-1,0 1-14,-1-2-2,0 0 1,0-2 0,-4 1 6,4-2 1,-4-2 1,0 2 2,3-3 1,-5 0 31,3 1 25,-4-2 10,4 1 9,-3-1 6,1 0 3,-3 1-1,2 0 5,-3-2-4,2 4 17,2-3-23,-3 2-13,1 3-5,-1-4-12,-1 3-11,0-3-5,0 5-5,1-1-2,-1 2 14,0 0-18,0 0-3,0 2-1,3 3 1,-1 0 14,-2 1-20,0 5-4,0 1 6,0 9-3,0 2 4,0 0 1,0 4-4,1 2 0,-1 5-1,1 0-2,-1 3 3,0 1 1,0 0-3,-1 0 2,0 0-3,-4-2 4,4 2 0,1-2-2,-1-3 3,-5 1-2,3-3-2,-1-2 3,0-3-4,-5-1-1,4-3 2,-4-3 0,-1 0 13,-1-4-16,-3-4-6,0-3 1,-3-1-5,2-4-1,-3-3 2,2-3-16,-2-4-10,1-3 3,0-1 0,3-4 3,0-3 7,4-2-1,2-1-4,5-4 6,3-2 1,1 0-1,6-2-5,2 1-17,15-34-19,-6 28 6,6 5-88,-2 1-36,5 2-36,-16 15-30,33-23 26,-12 15-282,-18 10 29,2-2-311</inkml:trace>
          <inkml:trace contextRef="#ctx0" brushRef="#br0" timeOffset="497837.3784">22148 13512 666,'-16'0'82,"2"3"-45,-3 0-25,0 4-33,5 0-31,1-1-37,1 2-76,3-1 9</inkml:trace>
          <inkml:trace contextRef="#ctx0" brushRef="#br0" timeOffset="498306.0743">22712 13600 428,'3'-3'256,"0"2"-25,-3 1-24,4-2-20,-3 1-17,1 1-20,-1-2-15,-1 2-15,1-3-12,4 0-17,-5 2-6,1-1-10,-1 0-7,1 1-2,1-1-8,-2 1 1,0-2-3,0 3-9,1-2-1,-1 0 11,0-1 7,0-1-7,0 3-6,-1-2-5,-1-1-7,-3 1-4,2-2-8,-5 2 1,3-2-9,-4 0-4,-5 0-14,2-2 0,0 1-41,-2 3-24,4-1-15,1 1-23,1 1-21,2 2-23,-1 0-21,0 0-23,5 0-53,-1 0 20,-2 2-233,5 0 19,0-1 9</inkml:trace>
          <inkml:trace contextRef="#ctx0" brushRef="#br0" timeOffset="502002.6698">22278 13632 523,'3'-3'68,"-2"3"-6,-1 0-8,2-3-7,1 0-5,-3 3 4,0-1-12,1 1 2,-1-2-1,1 0-2,-1 2-3,2-1-3,-1 1 4,-1-2-2,0 2 5,0-1-4,0-1-2,0 1 4,0-1-6,0 2 2,2-2-3,-2 2 3,2-1 3,-2 1 1,2 0 9,-2-3 8,0 2 4,0 1 21,0-2 0,0 2-1,0 0-3,0 0-2,0 0 17,0-3-34,0 3-4,-2-1-15,2-1 4,-4 2-12,4-1 0,0-1-2,-1 2-2,1 0-5,-2 0-2,2 0 2,-1-3-5,1 3-4,-1 0 5,-4-3-6,5 3 2,-2 0-1,0-1-2,-2-1-5,3 2 2,-1 0-1,-1 0-2,1 0-3,-1 0 2,1-2-3,1 2 0,-3 0 1,2 0-6,-1 0 1,2 0 4,-3 0-4,2 0 1,0 0 0,-3 2-2,3-2 2,0 2 3,-1-1-3,-1 2 3,1-2-1,1 1 2,-3 0-3,3 1 0,-4-2 2,5 2 3,-4-1-5,1 2 1,1-1 1,1 0 0,-3-1 6,5 1 0,-2 0 4,0 0-8,-2 0 4,2 0 0,2 0-4,-2-2 6,0 3 0,2-3 5,-4 1-5,3-1-3,1 2 3,0-2-3,-2 1 2,2-1 2,-1 1-1,1 0 2,-2-1-2,2 0-1,-4 1 4,4 0-4,-1 0 2,1-2 5,0 1-2,0 1-1,-2-2-4,2 2 4,0 0-3,-1-2 3,1 0-2,0 1-1,0 1 5,0-2 1,0 0 3,-1 1-3,1-1 4,0 3 3,0-3-1,0 0 22,0 1-15,0-1 1,0 0 0,-5 0 5,5 0 4,0 0 5,0 0 5,0 0 2,0 0-6,0 0 7,0 0-2,0 0 0,0 0-3,0 0 12,0 0-18,0 0-6,0 0-2,0 0 0,0 0 3,0 0-17,0 0-1,0 0-49,0 0-30,0 0-46,0 0-45,0 0-52,0 0-124,0-1 24,2-3-133,-2 1 33,0-1 15</inkml:trace>
        </inkml:traceGroup>
        <inkml:traceGroup>
          <inkml:annotationXML>
            <emma:emma xmlns:emma="http://www.w3.org/2003/04/emma" version="1.0">
              <emma:interpretation id="{5B542B26-3C1B-4880-B681-90406FAD1DDF}" emma:medium="tactile" emma:mode="ink">
                <msink:context xmlns:msink="http://schemas.microsoft.com/ink/2010/main" type="inkWord" rotatedBoundingBox="29243,16174 29657,16364 29535,16630 29121,16440"/>
              </emma:interpretation>
              <emma:one-of disjunction-type="recognition" id="oneOf64">
                <emma:interpretation id="interp320" emma:lang="en-US" emma:confidence="0.5">
                  <emma:literal>n</emma:literal>
                </emma:interpretation>
                <emma:interpretation id="interp321" emma:lang="en-US" emma:confidence="0">
                  <emma:literal>,</emma:literal>
                </emma:interpretation>
                <emma:interpretation id="interp322" emma:lang="en-US" emma:confidence="0">
                  <emma:literal>h</emma:literal>
                </emma:interpretation>
                <emma:interpretation id="interp323" emma:lang="en-US" emma:confidence="0">
                  <emma:literal>)</emma:literal>
                </emma:interpretation>
                <emma:interpretation id="interp324" emma:lang="en-US" emma:confidence="0">
                  <emma:literal>.</emma:literal>
                </emma:interpretation>
              </emma:one-of>
            </emma:emma>
          </inkml:annotationXML>
          <inkml:trace contextRef="#ctx0" brushRef="#br0" timeOffset="499071.6652">23257 13584 283,'-2'-5'406,"2"2"-48,0 0-65,0 0-38,0-1-30,0 2-32,0-1-29,0 1-25,0 1-25,0-2-14,0 3-12,0 0-7,0 0-2,0 0-14,0 0-5,0 4-7,2-1-3,-1 4 10,2-3-20,-2 3-3,2 1-2,1 4-2,-1 5 0,0-1-6,3 3-13,-4-1-3,4-2-2,-2 3 1,-2-4-1,2-1-2,-3-2 3,2-1 11,-3-1-12,2-1 0,0-1 3,-2-2 3,2 1 6,-2-1 3,1 1 7,-1-3 9,0 0 33,0 1 12,0-3-5,0 1-11,0-3-1,0 0-13,0 0-4,0 0-4,0-2-6,0 1-3,0-4-8,3 2 3,-3-4-3,0 0-6,4-6-2,0-1-3,-2-2 0,5-2-6,-3 2 2,3 1-2,-1-2 5,-2 1-13,2 5 1,-2-4-2,4 1 4,2 5-1,-2-3-4,2 2-2,0 3-2,0 0-1,-2 2-2,2 1-1,0 0 2,-2 3-2,1 1-1,-1 0 0,3 5-2,2 2 5,3 2-3,-5 0 2,0 2-3,2 2 3,-2 2-1,-1 0 3,0 0 5,-3 5-13,1-4-27,-2 4-76,1-1 11,-5 4-116,-2-6-38,0 1-37,0 2-135,0 2 38,-1-4-100,1-4-379</inkml:trace>
        </inkml:traceGroup>
      </inkml:traceGroup>
      <inkml:traceGroup>
        <inkml:annotationXML>
          <emma:emma xmlns:emma="http://www.w3.org/2003/04/emma" version="1.0">
            <emma:interpretation id="{A88804DE-5F86-46EF-907A-F13C92787EC5}" emma:medium="tactile" emma:mode="ink">
              <msink:context xmlns:msink="http://schemas.microsoft.com/ink/2010/main" type="line" rotatedBoundingBox="21688,17195 26184,17301 26162,18233 21666,18127">
                <msink:destinationLink direction="with" ref="{E21B7528-59BA-4140-BC63-8D5630ADF864}"/>
              </msink:context>
            </emma:interpretation>
          </emma:emma>
        </inkml:annotationXML>
        <inkml:traceGroup>
          <inkml:annotationXML>
            <emma:emma xmlns:emma="http://www.w3.org/2003/04/emma" version="1.0">
              <emma:interpretation id="{432AC2B7-2D1F-4841-9A22-4E6CA220A78D}" emma:medium="tactile" emma:mode="ink">
                <msink:context xmlns:msink="http://schemas.microsoft.com/ink/2010/main" type="inkWord" rotatedBoundingBox="21686,17260 23439,17301 23424,17916 21672,17875"/>
              </emma:interpretation>
              <emma:one-of disjunction-type="recognition" id="oneOf65">
                <emma:interpretation id="interp325" emma:lang="en-US" emma:confidence="0.5">
                  <emma:literal>Ten)</emma:literal>
                </emma:interpretation>
                <emma:interpretation id="interp326" emma:lang="en-US" emma:confidence="0">
                  <emma:literal>Tin)</emma:literal>
                </emma:interpretation>
                <emma:interpretation id="interp327" emma:lang="en-US" emma:confidence="0">
                  <emma:literal>ten)</emma:literal>
                </emma:interpretation>
                <emma:interpretation id="interp328" emma:lang="en-US" emma:confidence="0">
                  <emma:literal>Thin)</emma:literal>
                </emma:interpretation>
                <emma:interpretation id="interp329" emma:lang="en-US" emma:confidence="0">
                  <emma:literal>Than)</emma:literal>
                </emma:interpretation>
              </emma:one-of>
            </emma:emma>
          </inkml:annotationXML>
          <inkml:trace contextRef="#ctx0" brushRef="#br0" timeOffset="340561.4437">15720 14860 1321,'1'-2'223,"1"1"-33,-1 1-25,3 0-20,-2 0-21,-1 0-8,0 0-14,1 0 7,2 0 3,0-2-6,3 2 0,0 0 1,-1 0-1,12 0-5,-1 0-2,4 0-13,1-2-1,1-1-14,2 1-5,3-1-6,2 1-5,2-1-1,-2-2-10,5 2-1,43-4-4,-59 4-1,7 0 5,1-3-14,0 3-14,-4-1-14,1 1-21,-3-1-17,-4 1-17,-3 2 6,0 0-108,-8-1-62,0 2-1,-4 0-12,-2 0-4,-4 0-5,-1 0-19,-4 0-578</inkml:trace>
          <inkml:trace contextRef="#ctx0" brushRef="#br0" timeOffset="340780.1756">16102 14825 1108,'-7'2'289,"1"-1"-16,-1-1-11,4 0-21,-2 2-16,2 0-26,0-2-22,-1 0-21,-1 1-18,1 1-10,3 0-1,-2 1-7,-3 2-6,4 0-11,-1 0-5,-3 6-11,1 4-3,-2 0-11,1-2-5,-2 5-5,2 0-9,-1 2-3,0 0 2,1 0-1,-1-1-12,0 2-10,4 0-22,-2-1-32,-1-2-36,2 0-54,1-4 14,0 1-153,-1-3-102,4-1 31,0-2-227,0-1 40,0-3 33,0-1-273</inkml:trace>
          <inkml:trace contextRef="#ctx0" brushRef="#br0" timeOffset="341202.0353">16412 14748 1254,'1'-2'235,"2"2"-18,-1 2-20,-1-1-16,0 1-12,1 1-14,-2 0-9,1 3-12,2 0-4,-2-1-11,-1 2 6,0-1-25,0 1 2,2 2-4,-2-2-4,0 2-6,0-1-9,0 2-3,0-2-8,0 7-5,0 3-4,-2 2-4,1 0-5,-3-1 2,4 0-11,-2 2-2,1-4-6,-2-1-1,0-3-4,3 0-8,0-1 2,-2-1-1,2-2-4,0-1 1,0 0-3,0 0 1,0 1 4,1-3-3,0 1 4,-1 0-4,5-1 4,0 2 4,5 1-1,4-3-1,-1 0-7,4 1-15,1-4-19,1 1-33,2 0-53,-1-4 11,5 0-157,-4 0-43,2-3 25,-2 0-306,-1 0 49,-3-2 41,-2-2-344</inkml:trace>
          <inkml:trace contextRef="#ctx0" brushRef="#br0" timeOffset="341701.9828">16783 14821 1827,'4'-5'292,"-3"-1"-37,-1 3-33,2 0-26,-1 0-24,-1-2-17,0 4-13,0 1-11,0-1-10,1 1-14,-1 0-8,0 1-9,3 0-10,-1 4-11,-2 0-8,1-1-3,0 3-4,1 0-6,-2-1-4,0 1-5,4 1-2,-3 0-5,1 2 5,-1-2-8,1 6-2,2-1-2,-1 0-2,-2-2-1,-1-1-3,2-1 0,2-2-2,-3 1-3,-1-2 4,0-1 1,0 0 0,2-1 2,-2-1 2,1 0-2,-1-2-5,0 1-4,0-1-2,0-1-3,0 0-6,0 0 0,0-1 0,1-4 1,2 2-2,-1-2 2,-1 0-3,2-2 1,-3 3-1,3-4 1,-1 2 0,0 0-2,-1 1 0,3-2-1,-1 1-2,0 1 2,1 0-3,-1 0 3,0 0 1,1 0-7,-1 0-3,0 2 3,4-1-3,-5 1 2,7 2 7,-3-1-7,-2 2 0,3 0 4,0 2-1,-3-1 6,3 1-5,-3 2-2,5-3 0,-4 2 5,5 5 2,0 2-1,0 0-10,-3-2-21,-2 2-29,4-2-37,-5 2 11,0-2-117,-1-1-40,1 0-37,-2-1-172,-2-1 37,0 0-90,0 0 38,0-2-302</inkml:trace>
          <inkml:trace contextRef="#ctx0" brushRef="#br0" timeOffset="341998.8355">17246 14617 1353,'7'-1'271,"-1"1"-16,-1 0-24,2 0-17,3 3-6,1 3-28,-1 2-22,7 3-2,-2 2-15,-1 2-11,3 0-12,-4 2-17,4-2-6,-3 4-4,0-1-6,-3-2-4,-1 4-7,0 0-8,-2 1 1,-2 1-5,-2 1-4,-4 0-5,0-2-3,-3 2-8,-2-1-4,0 0-4,-2-2-32,-2-1-27,-1-1-35,-2-1-63,0-3 9,-1 1-100,1-1-28,-1-3-49,0-1-148,2-2 37,1-3-98,3-1-373</inkml:trace>
        </inkml:traceGroup>
        <inkml:traceGroup>
          <inkml:annotationXML>
            <emma:emma xmlns:emma="http://www.w3.org/2003/04/emma" version="1.0">
              <emma:interpretation id="{0110B94C-AB43-4020-A1C3-0DD60D9FFA29}" emma:medium="tactile" emma:mode="ink">
                <msink:context xmlns:msink="http://schemas.microsoft.com/ink/2010/main" type="inkWord" rotatedBoundingBox="23725,17542 24055,17550 24049,17804 23719,17797"/>
              </emma:interpretation>
              <emma:one-of disjunction-type="recognition" id="oneOf66">
                <emma:interpretation id="interp330" emma:lang="en-US" emma:confidence="0.5">
                  <emma:literal>=</emma:literal>
                </emma:interpretation>
                <emma:interpretation id="interp331" emma:lang="en-US" emma:confidence="0">
                  <emma:literal>-</emma:literal>
                </emma:interpretation>
                <emma:interpretation id="interp332" emma:lang="en-US" emma:confidence="0">
                  <emma:literal>,</emma:literal>
                </emma:interpretation>
                <emma:interpretation id="interp333" emma:lang="en-US" emma:confidence="0">
                  <emma:literal>.</emma:literal>
                </emma:interpretation>
                <emma:interpretation id="interp334" emma:lang="en-US" emma:confidence="0">
                  <emma:literal>I</emma:literal>
                </emma:interpretation>
              </emma:one-of>
            </emma:emma>
          </inkml:annotationXML>
          <inkml:trace contextRef="#ctx0" brushRef="#br0" timeOffset="342248.8171">17765 14888 2020,'9'0'307,"-2"0"-35,1-2-31,1 2-23,5-1-23,3 0-19,1-2-18,3 3-17,-1-1-15,-1-1-15,4-1-28,-8 1-29,6 0-63,-1 1-45,-2-1 6,-2 2-147,-5 0-48,1 2-27,-2-2-38,-4 0 29,1 0-224,-6 1 31,4-1-304</inkml:trace>
          <inkml:trace contextRef="#ctx0" brushRef="#br0" timeOffset="342420.6798">17784 15107 1565,'0'5'313,"4"-3"-41,2-1-27,-1 1-27,5-2-25,3 0-21,5-2-12,6 1-24,0-3-49,1-2-126,4 1 6,1 0-196,-1-2-84,4-1 28,-5 0-209,1 0-366</inkml:trace>
        </inkml:traceGroup>
        <inkml:traceGroup>
          <inkml:annotationXML>
            <emma:emma xmlns:emma="http://www.w3.org/2003/04/emma" version="1.0">
              <emma:interpretation id="{6B3F9C68-5D43-424D-A68D-508E091EF128}" emma:medium="tactile" emma:mode="ink">
                <msink:context xmlns:msink="http://schemas.microsoft.com/ink/2010/main" type="inkWord" rotatedBoundingBox="24483,17261 25644,17288 25622,18221 24461,18193"/>
              </emma:interpretation>
              <emma:one-of disjunction-type="recognition" id="oneOf67">
                <emma:interpretation id="interp335" emma:lang="en-US" emma:confidence="0.5">
                  <emma:literal>by</emma:literal>
                </emma:interpretation>
                <emma:interpretation id="interp336" emma:lang="en-US" emma:confidence="0">
                  <emma:literal>lay</emma:literal>
                </emma:interpretation>
                <emma:interpretation id="interp337" emma:lang="en-US" emma:confidence="0">
                  <emma:literal>ley</emma:literal>
                </emma:interpretation>
                <emma:interpretation id="interp338" emma:lang="en-US" emma:confidence="0">
                  <emma:literal>boy</emma:literal>
                </emma:interpretation>
                <emma:interpretation id="interp339" emma:lang="en-US" emma:confidence="0">
                  <emma:literal>lory</emma:literal>
                </emma:interpretation>
              </emma:one-of>
            </emma:emma>
          </inkml:annotationXML>
          <inkml:trace contextRef="#ctx0" brushRef="#br0" timeOffset="342967.5138">18511 15109 1680,'1'3'283,"4"0"-21,-1 0-26,-3 1-29,3-3-16,1 1-16,0 0-17,0 0-18,2-2-13,0 0-11,-3 0-8,4 0-8,1-4-12,2 0-9,3-3-14,0-3-23,-3-2-19,5-1-21,-5-1-19,3-3-19,-3-1-6,2-5-3,-3-1 2,-2 0 5,0-3 1,-1 1 8,-2 0 17,0-1 24,-3 1 14,0 3 13,-2 0 7,0-1 2,-2 3 2,-1 2 2,-1-1-2,1 1-2,-3 3-1,2 2-2,-2 0-5,5 3-7,-2 4 0,-1-2-2,3 3-5,-4 1-3,1 1-5,3 2-3,-2-2 0,-3 2-2,5 2-4,-2 0 0,-3 0-1,4 2-1,-5 2-2,4-2-4,-4 7 6,-2 2-1,4-1 2,-2 2 0,0 3 2,-2 2 1,5-1-2,-2 2 0,4-1-1,-1 2 2,-1-2 0,4 4-1,0 0 0,0 0 0,0 0 1,0 0-2,5-1 5,-2 0 1,3 0-4,-2-2 3,3 0 1,1 0-4,2-1-26,3-1-11,1 0-14,0-2-15,3-1-23,0-4-25,2 2-29,1-4 11,0-1-71,1-1-11,-2-4-7,5 1-14,-1-2 11,-4-2 8,4-1 15,-2 0 17,-3-3 16,0-1-601</inkml:trace>
          <inkml:trace contextRef="#ctx0" brushRef="#br0" timeOffset="343936.1943">19040 15003 2507,'7'-6'169,"-4"-2"-9,1 1-3,-1 1-2,0 1-6,-3-3 0,0 4-6,0-1-3,0-1-12,0 3-10,0 0-12,0 0-11,0 0-6,0 1-12,-1-1-7,-1 1-8,1 0-5,-3 1-7,2 1-4,-1 0-8,2 0-4,-3 1-2,2 1-6,1 0-4,-2 1-8,-1 0 7,3 2-3,-1-2-2,1 4 1,-1-3-4,-2 2 2,4 1 1,0 0-3,0-1 1,0 1-1,0 1 2,0-2 0,0 1-5,0-1 0,4-1-3,-2 2-5,1 0-7,1-3-7,0 2-3,-1-1-2,2-1-3,2-1 3,-1 1 1,1 0-8,0-3-2,-3 1 1,6-2 2,-4 0-4,2-2 12,-4-1-8,6-1 3,-4-1 4,4-1-2,-1-3 2,0 1 0,-1 0 3,-2-2 1,0 2 0,-4 1 0,4-1 4,-5 1 0,2 3-3,-3-3 5,2 2-1,2 0 7,-4-1-8,0 2 1,0-3-2,1 4 2,-1-2-1,0 2-1,0-2 10,0 0-12,0 2 4,0 0-3,0 1 6,0-1-7,0 1-3,0-1-4,0 1 0,0 0-24,2 1 0,-1-1 5,-1 2-8,4-1 13,-2-1-20,0 0 1,4 2-3,-2-3-2,6 1 2,0-1 6,5 1 0,-1 1 1,2 0 7,-4-2 0,7 2 8,-1-1 0,-3 1 1,-2 1 3,-2-2-1,3 2 5,-4-2 4,-3 2 10,-1-2 13,-1 2 26,0 0 6,0 0 12,-3 0-2,-1 0-4,0 0-6,-1 0-10,0 0 4,0 0 0,-1 4-2,0-1-2,-2 0 0,-1 1-13,1-1 8,-3 5-2,3-3 3,-4 3-4,2 2-8,-2 0 3,1-2-2,3 0 3,-1 1 1,0-1-1,2-1-7,1 0 9,0-1 0,1 1 9,0-2-11,0-1-2,0 1-5,1 1 5,2-3-12,1 1-4,0-2-7,2 1-13,0-1-6,2-2-9,0 0-4,1 0-3,2-3 17,5-2-13,-2 0 6,1-2 13,-2 1 19,-5-2 20,2 2 9,-2 0 6,-1 3 11,-2-2 5,0 1 3,-2 1-1,3 0-2,-4 0-7,0 3-7,2-2-4,-1 0-3,0 2-7,-3 0 1,4 0-1,-3 0 1,1 2 0,0 0 0,0 1 2,1 1 4,-2 5 0,0-2 2,1 4 1,-1 6 1,3 0 1,-2 4-1,-1 0 0,-1 2-6,0 0-2,-1 1 0,-1 2-2,-2 1-3,3 2 3,-2 1-2,-1-3-2,1 0 0,-1-1-1,0-1 0,-2-1 1,2-1-2,0-1-2,-2-2 6,2-3-3,-2-2 0,-2 1-3,-1-5-2,4-1-1,-4-1-3,1-3-1,1-1-2,-3-2-1,2-2-3,2-1-6,-7-3-1,3-3-2,1-2-3,-1-5 1,0-2-6,2-2 4,3-3 0,0 0-5,5-1 8,0 0 0,0-1 2,4 0-9,0-2-13,6 3-17,0 1-33,0 0-30,6 0 10,1 1-115,3 0-40,29-19-35,-19 19-67,-1-3 29,8 1-189,-4 1 38,0-1-360</inkml:trace>
        </inkml:traceGroup>
        <inkml:traceGroup>
          <inkml:annotationXML>
            <emma:emma xmlns:emma="http://www.w3.org/2003/04/emma" version="1.0">
              <emma:interpretation id="{B23302A0-CD80-4DD7-8ACA-C3472DFF52A0}" emma:medium="tactile" emma:mode="ink">
                <msink:context xmlns:msink="http://schemas.microsoft.com/ink/2010/main" type="inkWord" rotatedBoundingBox="25900,17476 26179,17483 26172,17772 25893,17765"/>
              </emma:interpretation>
              <emma:one-of disjunction-type="recognition" id="oneOf68">
                <emma:interpretation id="interp340" emma:lang="en-US" emma:confidence="0.5">
                  <emma:literal>n</emma:literal>
                </emma:interpretation>
                <emma:interpretation id="interp341" emma:lang="en-US" emma:confidence="0">
                  <emma:literal>,</emma:literal>
                </emma:interpretation>
                <emma:interpretation id="interp342" emma:lang="en-US" emma:confidence="0">
                  <emma:literal>N</emma:literal>
                </emma:interpretation>
                <emma:interpretation id="interp343" emma:lang="en-US" emma:confidence="0">
                  <emma:literal>.</emma:literal>
                </emma:interpretation>
                <emma:interpretation id="interp344" emma:lang="en-US" emma:confidence="0">
                  <emma:literal>"</emma:literal>
                </emma:interpretation>
              </emma:one-of>
            </emma:emma>
          </inkml:annotationXML>
          <inkml:trace contextRef="#ctx0" brushRef="#br0" timeOffset="344389.2898">19940 14819 1724,'5'-6'305,"-4"3"-30,0 0-37,-1 0-31,0 0-31,0 1-17,0-1-18,2 3-11,1 0-14,-2 0-13,0 0-19,2 3-7,-3-1-2,2 1-8,2 2-7,-1-1-6,-2 4-7,3-4 1,-1 8-9,0 1-1,2-1-1,-2 1-5,-1-2-2,1-1-1,-2 2-4,0-2 1,2-2-3,-3 0-3,2 0 2,-2 2-2,0-6-2,0 3 2,2 2 4,0-4-1,-2 0 2,0-2-1,0 2-1,0-1-7,0-3 5,0 1-4,0-2 1,-4 0 1,2 0 0,2-2-3,0 1-6,0-3 5,0-1 7,0-1-1,0-1 0,0-2 7,4-2 8,2-2-4,0 0-4,1-2 0,-2 0-3,5 3-4,-2-2-3,1 2-2,1 2-3,-2 2-2,2 1-2,-2 1-1,2 3-1,0 0-4,0 1 1,-2 2 0,-1 0-2,0 2 1,2-1 0,-1 2-1,2 2-2,0 5 0,0 1-4,-2 4-9,1 0-7,-7 2-12,4 0-21,-3-1-27,-3-2-17,0 4-60,0 2 16,0 0-136,0-2-35,0 0 25,0-3-290,0 0 49,0-3 39,0-2-385</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8:10:05.52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E21B7528-59BA-4140-BC63-8D5630ADF864}" emma:medium="tactile" emma:mode="ink">
          <msink:context xmlns:msink="http://schemas.microsoft.com/ink/2010/main" type="inkDrawing" rotatedBoundingBox="21151,18483 26909,18236 26911,18283 21153,18529" semanticType="underline" shapeName="Other">
            <msink:sourceLink direction="with" ref="{A88804DE-5F86-46EF-907A-F13C92787EC5}"/>
          </msink:context>
        </emma:interpretation>
      </emma:emma>
    </inkml:annotationXML>
    <inkml:trace contextRef="#ctx0" brushRef="#br0">-3 265 998,'-4'-1'157,"-2"1"-6,5 0-1,1 1 7,1-1-19,6 0 25,9 2 10,6-2-1,8 0 3,54-3-7,-24-1 5,12-1-3,5-1-1,10-3-4,14 3-9,21-2-14,12 2-8,5-3-11,7 0-4,10 2-12,8 1-8,4-2-13,5 2-2,5 0-9,8 0 1,6-1-9,19 2-6,-2-1-3,3 1-2,-4 0-8,-5-1-6,0 0-4,-10 0-10,-6 3 6,-6-4-3,-10 1-1,-3 2-4,-4-2-2,-8 0-3,-20 0-1,-8 0-1,-19 0-7,-8 0 7,-17 3 1,-6-2 4,-15-2 0,-11 0-6,-4 0 0,-32 3 0,4 0-5,4 0-8,-4-2 3,-2 1-5,-4 2-4,0-1-10,-4 4-17,-2-2-20,-2 0-21,1 2-28,-4 0-71,1 0 14,0 0-151,-4 0-46,1 0 29,4 0-267,-4 2 53,2-2 42,-3 2-404</inkml:trace>
  </inkml:traceGroup>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16T15:12:00.82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FBC98A07-B36D-48F5-846E-CC6992429DBE}" emma:medium="tactile" emma:mode="ink">
          <msink:context xmlns:msink="http://schemas.microsoft.com/ink/2010/main" type="writingRegion" rotatedBoundingBox="16376,13091 16962,13091 16962,13453 16376,13453"/>
        </emma:interpretation>
      </emma:emma>
    </inkml:annotationXML>
    <inkml:traceGroup>
      <inkml:annotationXML>
        <emma:emma xmlns:emma="http://www.w3.org/2003/04/emma" version="1.0">
          <emma:interpretation id="{E113A812-6383-422D-BF8F-C1D23FF2E36A}" emma:medium="tactile" emma:mode="ink">
            <msink:context xmlns:msink="http://schemas.microsoft.com/ink/2010/main" type="paragraph" rotatedBoundingBox="16376,13091 16962,13091 16962,13453 16376,13453" alignmentLevel="1"/>
          </emma:interpretation>
        </emma:emma>
      </inkml:annotationXML>
      <inkml:traceGroup>
        <inkml:annotationXML>
          <emma:emma xmlns:emma="http://www.w3.org/2003/04/emma" version="1.0">
            <emma:interpretation id="{5D86D648-556E-49A5-B7C6-FE45C84FE69D}" emma:medium="tactile" emma:mode="ink">
              <msink:context xmlns:msink="http://schemas.microsoft.com/ink/2010/main" type="line" rotatedBoundingBox="16376,13091 16962,13091 16962,13453 16376,13453"/>
            </emma:interpretation>
          </emma:emma>
        </inkml:annotationXML>
        <inkml:traceGroup>
          <inkml:annotationXML>
            <emma:emma xmlns:emma="http://www.w3.org/2003/04/emma" version="1.0">
              <emma:interpretation id="{D69145EA-C72D-44FA-9F6C-32014BB69122}" emma:medium="tactile" emma:mode="ink">
                <msink:context xmlns:msink="http://schemas.microsoft.com/ink/2010/main" type="inkWord" rotatedBoundingBox="16376,13091 16962,13091 16962,13453 16376,13453"/>
              </emma:interpretation>
              <emma:one-of disjunction-type="recognition" id="oneOf0">
                <emma:interpretation id="interp0" emma:lang="en-US" emma:confidence="0.5">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emma:literal>
                </emma:interpretation>
              </emma:one-of>
            </emma:emma>
          </inkml:annotationXML>
          <inkml:trace contextRef="#ctx0" brushRef="#br0">13 61 227,'-3'-2'58,"3"2"8,0 0 10,0 0-7,-2 0 0,2 0 5,0 0-1,-1 0 6,1 0-9,0 0-2,-1 0-1,1 0-7,0 0 4,0 0-6,-3 0-4,3 0-5,0 0-3,0 0 3,0 0-4,0 0 2,0 0-2,-2 0 6,2 0-1,0 0 11,0 0 5,0 0-3,0 0 3,0 0 5,0 0-3,0 0 18,0 0-33,0 0 0,-1 0-2,1 0 4,0 0 0,0 0-2,0 0-3,0 0-3,0 0-6,0 0 11,0 0-9,0 0-1,0 0-4,0 0 1,0 0-5,0 0-8,0 0-3,0 0-2,0 0-4,0 0 0,0 0-4,1 0-5,-1 0 3,0 0 2,0 0 2,0 0 1,0 0 6,0 0 8,2 0 8,-2 0 0,0 0 0,0 0-1,3 0-2,-2 0-4,0 0-2,1 0-3,-2 0-1,1 0 2,1 0-6,-2-3 7,2 3-4,0 0 0,-1-1 1,1 1-1,-2 0-3,2 0-2,-2-2-4,0 2 4,3-2-6,-3 2 5,3-2-5,-2 2 2,-1 0 0,2-2-5,-2 2 2,3-2-1,-2 2-12,0 0 12,-1-1-4,2 1 0,-1 0-2,1-1 2,-2 1-2,3-2-2,-1 2-2,0 0 1,-1-2 2,1 2 0,-2 0-3,2-1 0,1 1 0,-1-2-2,-1 2 3,0 0-6,-1 0 5,3-1-1,-1 1 4,-1 0-2,0 0-5,1-3 3,-2 3 2,3 0 1,-3-1-1,2 1 2,0 0-3,-2-2-3,1 2 5,1 0 0,-2-1-2,2 1-3,0 0 2,-1-2 4,1 2-3,-1 0 4,0 0-4,-1 0 0,3 0-3,-1-1 3,-1 1-1,0 0-2,1-2-1,1 2 6,-3 0-4,0-2 4,2 2-6,-2-1-1,2 1 5,-1 0-2,1-2 1,0 2-1,0 0 1,-1 0 0,1 0-2,-1 0-3,1-1 3,-2 1-1,2 0 14,0 0-17,-1 0 2,1-3 3,-1 3-2,0 0 3,-1 0-5,3 0 0,-1 0 4,-1 0-2,0 0 1,1 0 3,1 0-1,-3 0 0,1 0-1,0 0 2,1 0-3,-1 0-1,1 0 2,-2 0-1,2 0 3,1 0-1,-1 0 2,-1 0-7,0 0 4,-1 0 0,5 0 2,-4 0 0,2 0-1,-2 0 0,2 0 2,-2 0-2,1 0 1,1 3-2,-3-3-3,2 0 6,1 0-2,-1 0 15,-1 0-16,1 0-1,0 0 1,1 1 0,-1-1 0,0 0 1,-2 0 1,5 0-1,-4 0 1,2 0 0,-2 2 14,2-2-19,0 0 3,-2 0 0,1 0 4,0 0-2,1 0-1,0 0 3,-2 1-4,2-1-1,-1 0 0,0 0 8,0 0-5,-1 0-3,2 0 8,0 0-6,-2 0 6,3 0-6,-4 0 0,3 0 0,-1 0 0,0 0-1,-2 0 2,3 0-1,0 0 0,0 0 0,-2 2 0,2-2 0,0 0-2,-2 0 4,2 0-2,0 0 0,0 0 4,-2 0-4,3 0 4,-2 0-7,1 0 2,-2 0 1,0 0-2,4 0 3,-3 0 0,1 0 2,-3 0-8,4 0 4,-1 0 5,0 0-1,0 0-2,0 0 2,-2 0-1,3 0 1,-1 2-1,0-2 14,-2 0-16,5 0 0,-3 0 2,-2 0-2,2 0-1,1 0 0,-1 0 2,0 0 2,0 0-3,-1 0 4,1 0-5,0 0 3,0 0 1,-2 0-2,3 0 0,-1 0-6,0 0 8,0 0-1,0 0 0,-1 0 2,1 0-2,0 0 0,0 0 3,-2 0 0,5 0-2,-3 0 0,-2 0-1,5 0 2,-3-2 0,-2 2-2,5 0 5,-4-2-3,1 2 15,1 0-12,-2 0-2,2-1 4,-1 1-4,0 0 0,-2 0-5,2-2 2,1 2 5,-1 0-5,-3-1 2,5 1-1,-2 0 1,0 0-2,0-3-2,0 3 5,-2 0-2,2-1-6,1 1 6,-1 0-2,0 0 1,0-2 1,-2 2 2,2-1-1,0 1-3,-1 0 1,1-2-1,0 2 3,0-2-2,-2 2-3,2 0 4,-3 0-3,3-1 0,0 1 0,-2 0-1,0 0 0,1 0-1,1-2 3,-2 2 8,0 0-12,1 0 4,2-1-2,-4 1 4,0 0 1,3 0 10,-2 0-9,-1 0-2,0-2 6,2 2-1,-1 0 1,-1 0 6,0 0 0,0 0 3,3 0-3,-3-1 1,0 1-2,1 0-3,1 0-9,-2 0-21,0 0-28,0 0-29,1 0 7,-1 0-116,2 0-37,-2 0-68,1 0-104,-1 0 33,0 0-102,0 0-390</inkml:trace>
          <inkml:trace contextRef="#ctx0" brushRef="#br0" timeOffset="2052.3555">10 355 452,'-4'1'57,"1"1"-10,3-2-1,-2 0-8,1 0-6,0 1-4,-2-1 4,3 0-5,-3 0 5,3 0 0,-1 0 2,1 2 9,-2-2 1,-1 0 3,1 0 15,2 0 4,0 0 2,-2 0-1,2 0 4,-1 0 3,-1 0-1,2 0 1,0 0 1,-2 0-5,2 0 14,-3 0 4,3 0-2,0 0-1,0 0-3,0 0-1,-2 0-5,1 0-7,1 0 1,0 0-10,0 0 0,-2 0-4,2 0-5,0 0-2,0 0 15,0 0-12,0 0 8,0 0 0,2 0-4,-1 0 5,-1-2-1,2 2-3,-2-1 4,3 1-2,-1-2 2,0 2 0,-1-1-10,1 1 3,-2-3-2,4 3-3,-1-1-4,1 1-5,-4-2 3,3 2-7,-1-1 2,0-1-3,2 0 1,0 1 1,0-2-6,1 1 1,-3 1-5,3-2-6,-1 2 4,-1-1-7,1 2 0,-1-3-4,1 1 2,0 1-1,0 1-9,1-1 6,-3-1-3,4 2 0,-3-2-2,2 0 4,-2 1-5,3-2 1,-1 2 0,0-1-1,2 1-5,-5 1-1,3-2 2,0 1 0,-2-2 3,1 3-2,1-1-1,-3 1 0,3-1 7,-3-1-7,3 2-2,-3 0 2,1-1-4,-1 1 4,3 0-3,-3 0-1,0-3 5,1 3-2,1 0 0,-1-1 2,0 1-3,0-2 9,0 2-10,-1-1-1,1 1 2,0 0-1,-1 0 2,3 0-3,-2-2 2,-2 2 1,4 0-2,-3 0 1,1-2-2,-3 2 13,4 0-12,-2-1-1,1 1 2,-3 0 0,4 0-2,-3 0 2,2-2-2,-2 2 3,2 0 0,-1 0 0,0 0 0,1 0-5,-3 0 4,3-1 1,0 1-2,-2 0-1,3 0 0,-2 0 3,1 0-4,-2 0 2,0 0-1,5 0 2,-4 0 0,0 0 1,1 0 2,1 0 0,-1-2-3,0 2 0,0 0 2,0 0 0,-1 0 3,1 0-1,0-2 12,-2 2-15,4 0 3,-3 0-3,1 0-3,-3-1 15,4 1-13,-1 0 1,0-2-2,0 2 2,1-2-1,0 2-1,1-2 2,-3 2-1,3 0-1,-3-1 0,1 1-1,1-2 5,-1 2-3,0 0 0,0 0 1,0-1-2,-1 1 2,1-2-2,0 2 0,0 0 0,-2-2 0,3 2 3,-2 0-2,1 0-3,-2 0 10,2-1-8,0 1 0,-2-2 1,3 2 10,-2 0-11,1 0-1,-2-1 2,0 1 8,2 0-10,0 0 0,0-3-2,-2 3 3,2-1-2,0 1 7,0 0-7,-2 0-1,2 0 4,0 0 0,-1-1 0,-2 1-8,5 0 8,-3 0 0,0 0 0,-1 0 1,2 0 6,0 0-8,-2 0-1,2 0 0,-3 0 5,3 0-4,0 0-3,-2 0 2,2 0 3,-3 0-1,4 0-1,-3 0-2,2-2-2,-3 2 4,5 0 2,-4 0 0,2 0-8,-2 0 7,-1 0 1,3 0 1,0 0-2,-2 0 1,1 0 0,-1 0-1,-1 0 1,3 0-1,0 0-9,-2 0 10,0 0-1,1 0 2,-2 0 1,4 0-1,-4 0-1,1 0-1,1 0 3,-1 0 8,-1 0-14,3 0 3,-2 0 6,1 0-6,-1 0 0,-1 0-2,3 0-1,-3 0 0,0 0 3,3 0 0,-3 0-2,1 0 1,1 0-1,-2 0 5,1 0-3,-1 0-1,3 0-1,-3 0 2,0 0 0,0 0 2,3 0-4,-2 0 3,0 0-3,-1 0 2,2 0 1,-1 0-6,2 0 5,-3 0 0,2 0 4,-1 0-4,-1 2 14,1-2-14,-1 0 0,2 0 1,-1 1 1,-1-1 5,3 0-8,-2 0 0,-1 0 2,2 0-2,-1 0 4,-1 0-3,2 0-7,-1 0 6,-1 0 1,0 0 12,3 0-16,-3 0 4,1 0 2,1 0 8,-2 0-9,1 0 0,-1 0 0,1 0 1,1 0 0,-2 0 0,0 0 3,0 0-2,0 0 1,0 0 2,3 0-1,-3 0-1,0 0 3,0 0 2,0 0 2,0 0 5,0 0 3,0 0 0,0 0 2,0 1-2,0-1-5,0 0 1,0 0-2,0 0 1,0 0-4,0 0-3,0 0 2,0 3-2,1-3 4,-1 0-7,0 0 2,0 0-4,0 0 2,0 0 0,0 0 0,0 0 5,0 0-3,0 0-2,0 0 0,0 0-5,0 0-6,0 0-14,0 0-8,0 0-20,0 0-37,0 0-21,-4 0-14,4 0 11,-2 0-108,2 0-39,-1 0-55,0 0 25,-2 0-217,0 0 23,3 0-380</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0:54:37.099"/>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C73C2807-B98B-4748-9BD9-D96F27B9E3CC}" emma:medium="tactile" emma:mode="ink">
          <msink:context xmlns:msink="http://schemas.microsoft.com/ink/2010/main" type="writingRegion" rotatedBoundingBox="6046,2379 21758,2344 21770,7608 6058,7643"/>
        </emma:interpretation>
      </emma:emma>
    </inkml:annotationXML>
    <inkml:traceGroup>
      <inkml:annotationXML>
        <emma:emma xmlns:emma="http://www.w3.org/2003/04/emma" version="1.0">
          <emma:interpretation id="{A0BB9F13-82BE-4EE1-9A9E-D414DFAEE12A}" emma:medium="tactile" emma:mode="ink">
            <msink:context xmlns:msink="http://schemas.microsoft.com/ink/2010/main" type="paragraph" rotatedBoundingBox="6053,2362 18255,2457 18247,3493 6045,3399" alignmentLevel="1"/>
          </emma:interpretation>
        </emma:emma>
      </inkml:annotationXML>
      <inkml:traceGroup>
        <inkml:annotationXML>
          <emma:emma xmlns:emma="http://www.w3.org/2003/04/emma" version="1.0">
            <emma:interpretation id="{4CB8B3AD-1E67-4385-AE1B-68622F76CD24}" emma:medium="tactile" emma:mode="ink">
              <msink:context xmlns:msink="http://schemas.microsoft.com/ink/2010/main" type="line" rotatedBoundingBox="6053,2362 18255,2457 18247,3493 6045,3399"/>
            </emma:interpretation>
          </emma:emma>
        </inkml:annotationXML>
        <inkml:traceGroup>
          <inkml:annotationXML>
            <emma:emma xmlns:emma="http://www.w3.org/2003/04/emma" version="1.0">
              <emma:interpretation id="{C4DCADC3-26B1-42DD-A929-1B45BFC4E068}" emma:medium="tactile" emma:mode="ink">
                <msink:context xmlns:msink="http://schemas.microsoft.com/ink/2010/main" type="inkWord" rotatedBoundingBox="6053,2362 7840,2376 7832,3413 6045,3399"/>
              </emma:interpretation>
              <emma:one-of disjunction-type="recognition" id="oneOf0">
                <emma:interpretation id="interp0" emma:lang="en-US" emma:confidence="0.5">
                  <emma:literal>(5)</emma:literal>
                </emma:interpretation>
                <emma:interpretation id="interp1" emma:lang="en-US" emma:confidence="0">
                  <emma:literal>55)</emma:literal>
                </emma:interpretation>
                <emma:interpretation id="interp2" emma:lang="en-US" emma:confidence="0">
                  <emma:literal>$7</emma:literal>
                </emma:interpretation>
                <emma:interpretation id="interp3" emma:lang="en-US" emma:confidence="0">
                  <emma:literal>(5</emma:literal>
                </emma:interpretation>
                <emma:interpretation id="interp4" emma:lang="en-US" emma:confidence="0">
                  <emma:literal>$77</emma:literal>
                </emma:interpretation>
              </emma:one-of>
            </emma:emma>
          </inkml:annotationXML>
          <inkml:trace contextRef="#ctx0" brushRef="#br0">507 25 318,'3'-5'202,"-2"2"-24,2 1-18,-2 0-11,1 0-3,-1 1-6,1 0-9,-2-1-10,0 0-18,1 1-8,-1 1-13,0-2-7,0 0-13,0 2-10,-3 0 8,0 0-16,-1 0-4,-1 0-2,-4 0-8,2 0 2,-7 2-7,-3 1-1,-2 1-1,-1-2-8,0 2 4,2-2-2,-2 2 5,-1 0 1,2-1-14,0 1 0,2-1 3,-4 0-3,5-1 5,-3-2 7,5 2 14,2-2-6,0 0 21,4 1-5,2 1-8,1 0-4,-4-2 2,4 0-11,0 0-2,-2 0-11,5 0-1,-5 0-5,5 1-3,-3-1-1,2 2-5,-1-1 2,1 1 1,0 1 4,2 0-4,-4 3-3,3-1-8,0-1 3,1 3 4,-3 1-3,2 0-4,-1 5 4,1 3 10,-1-1 0,0-2-6,1 0 3,0 0-1,-1 4 1,0-3 2,2 3-1,-2-3 3,3 0-2,-3-3 7,2-2-2,-1 0 1,2-2 0,0 0 5,0-1-1,0-1 12,-4-1 17,4-1-8,0 0 1,0 0-2,0-1-3,0 0-4,-1-2 1,1 0-4,0 0 3,0 0-11,0-2 4,4-2-13,-3 1 5,2 0-1,3-2 0,-2 0-4,3-1-8,3-1 5,0-2-3,1 2-10,3-2 0,-3 1-5,2 0 3,2 1-1,-5 2-1,3 2 4,-2 2-7,-1-1 0,-1 2 5,1 0 0,-1 0 2,-1 2 1,1-1 0,2 5-6,3 1 1,-6 1 3,4 2 2,-4 2 3,0 0 4,-1 0 4,-1 2 0,-3-2 4,-2 0 0,-1 3 14,-3 0 11,-4 3 6,0-1-9,-1 0 5,-5-2-2,-2 0 3,-1-1-5,0-1 1,0 1 0,-6 0-4,1-2 1,-2-1-16,-1-1-32,2 0 4,1-2-92,-3-1-33,1-3-33,4 2-28,-2-1-79,1-4-532</inkml:trace>
          <inkml:trace contextRef="#ctx0" brushRef="#br0" timeOffset="359.3993">-597 25 924,'-14'22'144,"-18"34"-11,24-41-6,-16 40-8,10-13-14,0 2-14,2 0-11,0 0-1,0 0-7,10-26 2,0 7-1,-2 5-7,4 0 5,4 2-6,-2 0 6,15 36-6,-13-51 10,4 3-9,23 32-43,-4-25-51,2-2-24,6-4-38,3-3-58,7-3-55,-3-3 18,12-4-242,2-5 17,0-1 7</inkml:trace>
          <inkml:trace contextRef="#ctx0" brushRef="#br0" timeOffset="750.0231">942-160 370,'0'-4'243,"0"-2"-56,0 3-28,0 0-28,0 0-5,0 1-18,2 2 11,-1 2 8,3-1-17,-2 4-7,5 4-7,-2 5 2,4 3-9,0 5-6,1 1-9,0 2-9,-1 3 11,-1 1-10,-1 2 2,1 0-5,-3 2-3,-3 2 2,1 0-3,-3 1-2,-8 45-1,-2-36-2,-4-3-3,-1-2-1,-4-1-22,-5-2-4,1 1-84,-6-7-48,-1 6-55,-10-2-73,1-2 19,-2-4-234,6-3 37,-1-3 14,22-16 23,-37 17-3</inkml:trace>
        </inkml:traceGroup>
        <inkml:traceGroup>
          <inkml:annotationXML>
            <emma:emma xmlns:emma="http://www.w3.org/2003/04/emma" version="1.0">
              <emma:interpretation id="{E49E0E4A-C2F0-4BF5-B3B5-DA196670A3A1}" emma:medium="tactile" emma:mode="ink">
                <msink:context xmlns:msink="http://schemas.microsoft.com/ink/2010/main" type="inkWord" rotatedBoundingBox="8806,2464 11169,2482 11163,3280 8800,3261"/>
              </emma:interpretation>
              <emma:one-of disjunction-type="recognition" id="oneOf1">
                <emma:interpretation id="interp5" emma:lang="en-US" emma:confidence="0.5">
                  <emma:literal>Ten)</emma:literal>
                </emma:interpretation>
                <emma:interpretation id="interp6" emma:lang="en-US" emma:confidence="0">
                  <emma:literal>Tin)</emma:literal>
                </emma:interpretation>
                <emma:interpretation id="interp7" emma:lang="en-US" emma:confidence="0">
                  <emma:literal>Thin)</emma:literal>
                </emma:interpretation>
                <emma:interpretation id="interp8" emma:lang="en-US" emma:confidence="0">
                  <emma:literal>Than)</emma:literal>
                </emma:interpretation>
                <emma:interpretation id="interp9" emma:lang="en-US" emma:confidence="0">
                  <emma:literal>Ton)</emma:literal>
                </emma:interpretation>
              </emma:one-of>
            </emma:emma>
          </inkml:annotationXML>
          <inkml:trace contextRef="#ctx0" brushRef="#br0" timeOffset="2999.8589">2023-3 287,'-2'-2'243,"0"1"-31,1 1-12,-1-2-22,-1 2-14,3-1-22,-1 1-15,1-2-22,-1 2-10,1-2 7,0 2-10,5 0 32,0 0 0,7-1-9,5-3-7,7 2-11,1 1-3,3-2-16,5-1-8,0 1 0,2-2-22,47-2-1,-35 3-9,0-3-1,-28 4-5,5 1 0,6-2-1,1 1-1,-2 2-7,-1-2-7,-4-1-24,-1 2 0,-4 1-33,0-1-1,-5 2-29,-5-2-35,0 1-20,-4-1-20,0 2-11,-4 0-7,0-1-586</inkml:trace>
          <inkml:trace contextRef="#ctx0" brushRef="#br0" timeOffset="3265.4332">2409-21 1003,'-4'3'137,"-1"1"-15,0 1 4,1 1-1,-1 4-2,-1 0-3,-2 6-3,2-1-6,-3 3-13,4 2 6,-2 3-6,0 0-11,1 2-9,-1 0-4,2 1-7,-1 2-7,-1 0 0,1-1-5,-1 0-3,0 2-1,2-3 2,-2 2 0,0 0-5,2-2-6,0 1-33,1-3-2,-5-1-81,5-1-38,0-3-26,1-1-34,3-1-13,-3-4-28,3-1 16,0-4-246,0-3 28,0 0 23,3-3-13</inkml:trace>
          <inkml:trace contextRef="#ctx0" brushRef="#br0" timeOffset="3640.4064">3161-63 428,'-9'0'225,"-1"4"-20,1 4-13,-5 2-18,-1 2-7,3 3-23,-2-1 24,-2 3 0,-20 36-14,13-23 0,2 3-22,0 7-18,0-2-7,0 2-14,-3-1-3,6 0-13,0-2-6,2 0-6,9-23 0,0 10-8,-1 0-2,2 2-4,2 3-2,0-5-9,2 1-1,4 0-32,2-3-26,3 0 2,4-4-96,0-1-54,9-2-56,0-4-74,2-2 22,1-5-643</inkml:trace>
          <inkml:trace contextRef="#ctx0" brushRef="#br0" timeOffset="4075.8216">3392 186 1001,'2'-3'174,"1"2"-17,-2 1-13,0 0-12,1 0-6,-1 1-10,1 2-15,0 1-5,0 1-17,1 1-2,-2 1-10,3 1-6,-2 5-4</inkml:trace>
          <inkml:trace contextRef="#ctx0" brushRef="#br0" timeOffset="4888.2769">3533 213 3938</inkml:trace>
          <inkml:trace contextRef="#ctx0" brushRef="#br0" timeOffset="6185.1408">3474 171 1174,'-2'-1'213,"0"1"-12,0 0-7,2 0-1,-1 0-10,1 0-16,0 0-12,0 0-15,0 0-15,-3 0-15,3 0-14,0 0-18,-1 0-8,1 0-5,0 1 3,0 3-22,0-1 9,-3 2-15,1 0-4,2 2 0,0-1-2,-1 1 2,1 1-1,0 2-2,0 5-5,0 5 7,1-1-5,-1 4 0,0-3-7,0 1 2,2 3 1,-2-1-3,0-2 0,0 1 0,0-1-6,3-2 1,-3 1-3,0 0 2,0-3 8,0-2-9,1-2 0,0-2-3,1 0 2,-2-4 1,0 2 1,0-3 6,0 1 5,1-2 27,-1 0 12,0 0 10,0-1-3,0-3-4,0 1-5,0-1-7,0-1-6,-1 0-5,1 0-9,0-1-1,0-1-14,-3-2-1,3 0-9,0-2-6,0 0-5,0-2-5,1 0-6,1-2 2,-1-4-9,3 0 0,-1-4-3,4 0-7,-5 1-2,2 1-1,0-1-2,-1 2 1,2 1 1,1 0-7,0 2 3,-1 1 4,-2 2 0,3-3-2,-2 0 2,4-1 1,-1-1 3,0 2 0,0 3 1,0 0 3,0 2 4,0 0-1,-1 1 0,4-1-2,0-1 13,0 3-12,-1 0 2,0 0-1,-1 2 1,2 1 3,-4 2-4,2 0-1,-2 0 5,2 0 3,-2 0 0,2 3 4,-2-1 1,4 4-1,-1 0 7,3 3-1,-1 2 2,-1 0 5,0 0 1,-2 1-2,-1 1 7,0 0-1,3 2 6,-6 0 0,2 0 13,-5-2-17,2 0 5,-2-2 4,2 0-4,-3 0 0,0-2-6,0-2 3,0 2 3,2 0-3,-2-1 4,1-1 0,0 1 5,-1-2-7,0 0-9,0 0-21,2-2-31,-2 1-41,0-2 9,0 1-190,0-3-89,1-1 29,2 0-179,-3-1 43,3-3 30,0 1-323</inkml:trace>
          <inkml:trace contextRef="#ctx0" brushRef="#br0" timeOffset="6575.7756">4158-76 1188,'8'9'264,"2"1"-45,2 4-6,1 1-15,1 4-18,2-1-6,-2 1-16,0 3-11,22 35-12,-18-22-19,-12-20-11,4 6-7,-2 6-6,10 38-11,-12-48-6,-4 5-5,2 2-2,0 4-6,-4 0-2,0-3 0,-4 2 10,-2-1-4,-2 1-3,-2-4-5,0 2-4,-7-1-4,0-5-17,-1 1-23,-2-3-31,1 1-34,-2-2 4,0-2-139,2-3-38,-3-2-33,6 2-82,-5-4 31,9-4-157,-1-2 27,3-1-331</inkml:trace>
        </inkml:traceGroup>
        <inkml:traceGroup>
          <inkml:annotationXML>
            <emma:emma xmlns:emma="http://www.w3.org/2003/04/emma" version="1.0">
              <emma:interpretation id="{24382E8C-4F68-4546-8B54-4B01486DFC83}" emma:medium="tactile" emma:mode="ink">
                <msink:context xmlns:msink="http://schemas.microsoft.com/ink/2010/main" type="inkWord" rotatedBoundingBox="11932,2759 13431,2586 13482,3032 11984,3205"/>
              </emma:interpretation>
              <emma:one-of disjunction-type="recognition" id="oneOf2">
                <emma:interpretation id="interp10" emma:lang="en-US" emma:confidence="0.5">
                  <emma:literal>"</emma:literal>
                </emma:interpretation>
                <emma:interpretation id="interp11" emma:lang="en-US" emma:confidence="0">
                  <emma:literal>l</emma:literal>
                </emma:interpretation>
                <emma:interpretation id="interp12" emma:lang="en-US" emma:confidence="0">
                  <emma:literal>=</emma:literal>
                </emma:interpretation>
                <emma:interpretation id="interp13" emma:lang="en-US" emma:confidence="0">
                  <emma:literal>r</emma:literal>
                </emma:interpretation>
                <emma:interpretation id="interp14" emma:lang="en-US" emma:confidence="0">
                  <emma:literal>1</emma:literal>
                </emma:interpretation>
              </emma:one-of>
            </emma:emma>
          </inkml:annotationXML>
          <inkml:trace contextRef="#ctx0" brushRef="#br0" timeOffset="8497.4687">5152 327 1394,'2'-2'286,"-2"2"-37,0-2-26,0 2-7,0 0-22,0 0 1,0-2-28,0 2-15,0-1-10,0-1-9,0 2-7,0-1-11,0 1-6,0 0-9,2-2-10,-2 2-1,3 0-11,-2-1-6,3 1-5,2-2-10,1 2 1,4-3-6,5 1-5,3 0-5,2 0-6,0-1 0,2 0-4,1 2-4,-2-3-3,1 2 2,-4-3-7,2 3-6,-2-1-10,-4 2-14,-1-2-15,-1 3-28,-3-2-44,-2 2-23,2 0 13,-6-1-78,2 1-36,-1 0-39,-3 0-36,0 0-164,-2 0 36,0 0-15,-2 1-391</inkml:trace>
          <inkml:trace contextRef="#ctx0" brushRef="#br0" timeOffset="8731.827">5192 505 1612,'0'3'283,"0"0"-28,2-3-24,2 2-24,2-1-21,2 2-6,5-3-27,2 0-14,3 0-15,2-4-15,0 2-8,1-1-10,0 1-11,-2 1 0,0-1-22,-1 1-20,-4-1-28,-1 2-70,-4-2 5,1 2-119,-3 0-42,-1-1-35,0 1-45,-4 0 30,0 0-201,-2 0 34,0-3-315</inkml:trace>
          <inkml:trace contextRef="#ctx0" brushRef="#br0" timeOffset="9528.6425">6514 89 1264,'2'-4'265,"-2"-2"-21,0 1-28,0 1-3,-2-1-25,-1-1-5,-1 3-36,-1 0-14,0 0-15,-1 1-11,-1 2-11,1 0-12,-9 3-11,-2 2-6,-2 1-7,-1 3-4,0 1-6,-1 1-3,3 3-7,1 1-4,0 1 1,3 1-2,0-1-2,3 2-2,0 0 5,4 0 4,1 2 4,2 1-1,1 1-3,3-2 1,3 0-3,1-3 7,6 4-3,-3-3 2,5-2-2,4 0 1,2-1-2,5-2-2,-1-1-8,1-2-17,3-3-19,1 0-23,0-3-27,-1 0-34,0-3-35,0-1 12,-2 0-123,1-1-143,-2-3 32,-1 0-139,-2-2 40,-3 2 34,-2-2-322</inkml:trace>
        </inkml:traceGroup>
        <inkml:traceGroup>
          <inkml:annotationXML>
            <emma:emma xmlns:emma="http://www.w3.org/2003/04/emma" version="1.0">
              <emma:interpretation id="{C9E6DB97-F1E7-4326-9FEC-7C96123FA932}" emma:medium="tactile" emma:mode="ink">
                <msink:context xmlns:msink="http://schemas.microsoft.com/ink/2010/main" type="inkWord" rotatedBoundingBox="16297,2643 18254,2658 18250,3151 16294,3136"/>
              </emma:interpretation>
              <emma:one-of disjunction-type="recognition" id="oneOf3">
                <emma:interpretation id="interp15" emma:lang="en-US" emma:confidence="0.5">
                  <emma:literal>in-14</emma:literal>
                </emma:interpretation>
                <emma:interpretation id="interp16" emma:lang="en-US" emma:confidence="0">
                  <emma:literal>in-A1</emma:literal>
                </emma:interpretation>
                <emma:interpretation id="interp17" emma:lang="en-US" emma:confidence="0">
                  <emma:literal>an-14</emma:literal>
                </emma:interpretation>
                <emma:interpretation id="interp18" emma:lang="en-US" emma:confidence="0">
                  <emma:literal>in-I</emma:literal>
                </emma:interpretation>
                <emma:interpretation id="interp19" emma:lang="en-US" emma:confidence="0">
                  <emma:literal>an-I</emma:literal>
                </emma:interpretation>
              </emma:one-of>
            </emma:emma>
          </inkml:annotationXML>
          <inkml:trace contextRef="#ctx0" brushRef="#br0" timeOffset="10763.0532">9567 341 1001,'-4'3'143,"1"0"-13,1-2-14,2 1-15,0-1-4,-2 1 5,1 0 7,1-1-3,0 1-1,0-1-10,0-1 7,0 2-5,0 0-8,0 0-10,0-2 4,0 1-11,0 1 6,0-2-1,0 0 12,0 0-20,0 0-11,0 0-3,0 0-3,0 0-4,0 0-2,0 0-3,0 0 6,0 0 2,0-2 9,0 2-5,-2-1-5,2 1-4,-2 0-4,2 0-7,-3 0-5,3 0 11,0 0-17,0 0-8,-2 0 2,1 0-10,1 0 1,-1 0-1,-2 0-3,0 0-4,3 0 1,0 0 12,-1 0-12,1 0-1,-2 1-4,2-1 1,-3 2-5,3-2-9,0 0-4,0 0-8,0 2 0,0-2 6,0 1 2,0-1 5,0 0-3,0 0 12,0 0 2,0 0 0,0 0 3,0 0-2,0 0 20,0 0 5,0 0 10,0 0 1,3-3-4,-1 1 11,-1 1 6,2-1 1,-2 2-4,1 0-6,-1-2-5,0 0-5,1 2-3,-2 0-2,3 0-7,-1 0-2,1 0 1,-1 0-3,3 0-2,-1 2-1,2 2 2,-3-3-5,4 3 3,-4 0-2,2 1 4,-2 2-3,-1 0 1,2-1 2,-3 1 3,-1 1 1,-1 5-4,-3 3-5,1 0-15,-4-1-20,-3 1-28,1-1-51,0-3 12,-1 3-142,-1-3-48,-1 0-190,2-2 42,2-2-14,0-3-402</inkml:trace>
          <inkml:trace contextRef="#ctx0" brushRef="#br0" timeOffset="11372.3752">10108 154 1717,'3'-5'275,"-2"1"-38,2 3-35,-3-2-26,3 1-31,-3 0-9,1 2-16,1 0-7,0 2-15,0 0-9,1 2-7,-1 0-12,0 3-2,2 2-7,2 4-3,-5 0-7,5 2-4,-2 2-3,2 1-4,-2 3-6,1-1 7,-3-3-11,2 2-3,-3-2-3,2 1-1,-1-1 4,-1-2-4,-1-3-3,3 0-3,-3-2 3,1-2 0,-1 0 2,0-2 0,2 0 6,-2 0 2,0-2 7,0-1-12,0 1-3,0-1 2,-3-1-1,3-2-4,-3 0 4,3 0 0,-1-4-11,-1 2 2,1-4 5,-1 1-3,2-2 3,-1-1 7,1 0-3,0 0 3,0-2-3,3-5-1,-2-2-2,2 1 1,0-3-2,2 5-3,2-2-8,-2-1 3,3 2-2,2 0-2,0 4-2,4-1-2,-2 1 1,2 1-3,1 0 3,-1 3-2,1 2-8,-1 1 6,-1 2-3,-3-2 2,1 4 0,1 3-2,2 1 0,0 2 2,-1-1 7,-2 4-6,1-1 2,-3 2 0,3 1-1,-5 4 0,0-1 2,-2 1-3,1-1 2,-2 2-2,-1 3 3,0-3-3,-3-1-8,3-1-19,-1-2-26,-2 0-35,0-2-44,0 0 14,0-2-145,0 0-36,0 0 25,0-2-253,0-1 45,0 0 39,0-2-408</inkml:trace>
          <inkml:trace contextRef="#ctx0" brushRef="#br0" timeOffset="11638.0108">10727 323 1567,'3'-3'317,"3"0"-38,-5 1-30,0 1-28,5-3-14,-2 3-18,3-1-21,-1-2-20,1 4-14,8-4-11,-2 1-16,4-1-6,0 2-14,-2-3-9,1 2-19,-2 1-37,-2 1-41,-2 1-47,0 0 7,0 0-124,-2 0-43,-1-3-24,-1 3-29,-1 0 27,-2 0-203,3 0 13,-5 0-330</inkml:trace>
          <inkml:trace contextRef="#ctx0" brushRef="#br0" timeOffset="11825.4921">10796 442 1418,'-4'3'283,"1"1"-18,0-1-15,3 0-7,0-1-28,3 0-16,0-1-22,1 2-16,3-2-15,0 0-20,7 1-25,2-2-36,2 0-45,3 0-51,0-2 2,4 1-145,2 0-61,-3-3-135,4-2 33,0 2-110,-1-4-390</inkml:trace>
          <inkml:trace contextRef="#ctx0" brushRef="#br0" timeOffset="12137.9425">11439 107 1589,'4'-1'235,"-4"-2"-28,0 1-26,2 2-5,-2 0 6,0 0-10,0 2 12,1 1-12,1 1-18,-2 1-13,0 3-17,0-1-12,0 0-11,0 3-7,0 0-14,0 0-6,0 0-9,2 4-4,1 6-6,-3 2 7,0-3-15,0 3-5,2-2-4,-1 0-34,-1-4-40,1 1-58,-1-3 7,0-1-165,0-1-200,0-2 34,0-2-62,0-1 29,0-1-409</inkml:trace>
        </inkml:traceGroup>
      </inkml:traceGroup>
    </inkml:traceGroup>
    <inkml:traceGroup>
      <inkml:annotationXML>
        <emma:emma xmlns:emma="http://www.w3.org/2003/04/emma" version="1.0">
          <emma:interpretation id="{93976118-A9EA-44B5-801F-0D20589B9DD9}" emma:medium="tactile" emma:mode="ink">
            <msink:context xmlns:msink="http://schemas.microsoft.com/ink/2010/main" type="paragraph" rotatedBoundingBox="12335,4135 21762,4113 21764,4936 12337,4957" alignmentLevel="2"/>
          </emma:interpretation>
        </emma:emma>
      </inkml:annotationXML>
      <inkml:traceGroup>
        <inkml:annotationXML>
          <emma:emma xmlns:emma="http://www.w3.org/2003/04/emma" version="1.0">
            <emma:interpretation id="{CE673D49-741A-4868-A304-3CA289609949}" emma:medium="tactile" emma:mode="ink">
              <msink:context xmlns:msink="http://schemas.microsoft.com/ink/2010/main" type="line" rotatedBoundingBox="12335,4135 21762,4113 21764,4936 12337,4957"/>
            </emma:interpretation>
          </emma:emma>
        </inkml:annotationXML>
        <inkml:traceGroup>
          <inkml:annotationXML>
            <emma:emma xmlns:emma="http://www.w3.org/2003/04/emma" version="1.0">
              <emma:interpretation id="{360A992F-7CC8-40D3-B094-481B5A12C10D}" emma:medium="tactile" emma:mode="ink">
                <msink:context xmlns:msink="http://schemas.microsoft.com/ink/2010/main" type="inkWord" rotatedBoundingBox="12336,4563 12645,4562 12646,4823 12337,4824"/>
              </emma:interpretation>
              <emma:one-of disjunction-type="recognition" id="oneOf4">
                <emma:interpretation id="interp20" emma:lang="en-US" emma:confidence="0.5">
                  <emma:literal>=</emma:literal>
                </emma:interpretation>
                <emma:interpretation id="interp21" emma:lang="en-US" emma:confidence="0">
                  <emma:literal>_</emma:literal>
                </emma:interpretation>
                <emma:interpretation id="interp22" emma:lang="en-US" emma:confidence="0">
                  <emma:literal>:</emma:literal>
                </emma:interpretation>
                <emma:interpretation id="interp23" emma:lang="en-US" emma:confidence="0">
                  <emma:literal>E</emma:literal>
                </emma:interpretation>
                <emma:interpretation id="interp24" emma:lang="en-US" emma:confidence="0">
                  <emma:literal>[</emma:literal>
                </emma:interpretation>
              </emma:one-of>
            </emma:emma>
          </inkml:annotationXML>
          <inkml:trace contextRef="#ctx0" brushRef="#br0" timeOffset="14934.7944">5542 2031 1538,'1'-4'239,"1"3"-18,-2-2-25,0 3-24,1-2-24,1 1-20,-2 1-17,4 0 9,-4-1 8,1 1 11,1 0-3,0 0-3,3 0 1,0 0-4,2 0-13,0 0-8,2 0-9,-2 0-12,11 0-8,2 0-5,2-3-4,-1 2-9,0 1-6,2-2-4,-4 2-4,0-1-10,-4-2-3,-4 3-10,2-1-15,-2 1-26,-4 0-26,2 0-9,-4-2-51,1 2 12,-1 0-140,0 0-49,-3 0-35,0 0-144,-2 0 38,0 0-62,0 0 73,-2 0-347</inkml:trace>
          <inkml:trace contextRef="#ctx0" brushRef="#br0" timeOffset="15137.9025">5629 2250 1599,'-1'3'269,"1"-1"-17,0 1-20,1 1-22,2-2-21,0-2-11,2 0-26,-1 3-13,5-3-14,-2 0-11,6 0-20,2 0-35,0-3-40,-2 3-52,5 0 4,2-4-167,-3 2-43,-2 1-53,-1-1 27,-1 0-189,0 1-427</inkml:trace>
        </inkml:traceGroup>
        <inkml:traceGroup>
          <inkml:annotationXML>
            <emma:emma xmlns:emma="http://www.w3.org/2003/04/emma" version="1.0">
              <emma:interpretation id="{51DE6F79-D7C2-4366-AFA8-FA1BC5ECE331}" emma:medium="tactile" emma:mode="ink">
                <msink:context xmlns:msink="http://schemas.microsoft.com/ink/2010/main" type="inkWord" rotatedBoundingBox="12950,4572 14125,4134 14373,4797 13197,5235"/>
              </emma:interpretation>
              <emma:one-of disjunction-type="recognition" id="oneOf5">
                <emma:interpretation id="interp25" emma:lang="en-US" emma:confidence="0.5">
                  <emma:literal>2 t</emma:literal>
                </emma:interpretation>
                <emma:interpretation id="interp26" emma:lang="en-US" emma:confidence="0">
                  <emma:literal>27</emma:literal>
                </emma:interpretation>
                <emma:interpretation id="interp27" emma:lang="en-US" emma:confidence="0">
                  <emma:literal>21</emma:literal>
                </emma:interpretation>
                <emma:interpretation id="interp28" emma:lang="en-US" emma:confidence="0">
                  <emma:literal>25</emma:literal>
                </emma:interpretation>
                <emma:interpretation id="interp29" emma:lang="en-US" emma:confidence="0">
                  <emma:literal>217</emma:literal>
                </emma:interpretation>
              </emma:one-of>
            </emma:emma>
          </inkml:annotationXML>
          <inkml:trace contextRef="#ctx0" brushRef="#br0" timeOffset="15825.3525">6446 1983 1365,'2'-5'268,"2"-2"-19,-3 1-23,1 0-8,0-1-33,1 0-13,0 3-17,-2-4-9,4 4-15,-3-3-12,3 3-5,-1-2-21,0 0-9,0 0-7,2 2-9,0 0-7,1 0-9,-3 0-4,1 1-8,2 2 1,2 1-10,-2 0 1,1 0 0,-1 0-4,3 4 1,3 4-4,-3 3 11,-1 0-10,1 2-3,-1 5-1,-4 0 3,-1 2-6,-2 2 4,-5-1-1,-3 0-1,1 3 0,-2-1-5,-3 0 3,-3-2-5,-2 0-6,-1 3-10,0-3-11,-28 25 0,33-38-7,-5 5 6,-3 0-7,1-2 0,-2 0 6,2 1 2,1-2 7,0-3 1,1-1 1,1-3 5,2-1 0,4-1 10,0-1-7,5 0 7,-3-1-6,3-2 5,2-1 1,2 1 3,0-1 2,2 1 2,3 0 0,1 0 0,4-2 4,0-2-8,4 2-4,0 0 3,0 2 2,0 2-4,-2-1 6,1 2-4,2 0-3,4 2-2,0 1-8,-2 0-19,1 3-43,2 0-47,-4 0 11,0 1-142,0 0-44,-2 1-82,-1-2 31,-2 1-142,-3-1 37,-1-1-418</inkml:trace>
          <inkml:trace contextRef="#ctx0" brushRef="#br0" timeOffset="16747.2234">6881 1842 1023,'0'-4'183,"0"2"-21,0 1-22,-1 1-10,1 0-16,0-3-8,0 3 2,0 0-9,0 0-14,0 0 13,0-2 5,0 2-19,0 0-5,0 0-5,0-2-9,0 2-8,0 0-5,0 0-1,0-2-8,0 2 1,0 0-12,0 0 1,0-1-4,0 1-3,0 0 2,0 0-9,0-1 0,0 1-4,0 0-3,1 0 5,-1 0-4,0 0 1,0 0 1,0 0 11,0-2-3,0 2 3,0 0 6,0 0-2,0 0-3,0 0-1,0 0-2,0 0 1,0 0-3,0 0 17,0-2-21,0 2-2,0 0 1,0 0 0,0 0 9,0 0-5,0 0 4,0 0 9,0 0 1,0 0 9,0 0 2,0 0 4,0 0-1,0 0 3,0 0 4,0 0-3,0 0-2,0 0-2,0 0-4,0 0 3,0 0-3,0 0 0,0 0-1,0 0-2,0 0-6,0 0 2,0 0-6,0 0 0,0 0-1,0 0-4,0 0-4,0 0 3,0 0-5,0 0-1,0 0-3,0 0-5,0 0 2,0 0-2,0 0-1,0 0 1,0 0-3,0 0-2,0 0-3,0 0 1,0 0-4,0 0 0,0 0-1,0 0 2,0 0-1,0 0-3,0 0 2,0 0 0,0 0 2,0 0 1,0 0 5,0 0-1,5 0 1,-1 0 5,1 2 0,1-2 5,3 2-3,0-2-2,7 1 2,5-1-4,3 0 2,4 0 1,0 0-5,0-1 2,1-1-1,4 0 2,-4 0-4,4-1-3,-4 0 6,-1 0-3,-3-1-2,1 3 0,-2-3 0,-8 2 1,5-1-3,-8 2-5,-2-1-15,-1 0-19,-3 1-23,-3 1-20,2-2-22,-5 2-67,-1 0 14,0 0-87,-1 0-21,-5 0-21,2 2-18,-1-1-104,-1 3 37,-1-3-94,1 1 35,-4 1-319</inkml:trace>
          <inkml:trace contextRef="#ctx0" brushRef="#br0" timeOffset="17044.0766">7190 1868 1562,'-5'2'312,"3"-1"-17,1-1-31,-2 0-36,2 0-28,-4 0-23,3 0-28,-1 2-18,3-1-2,-4 2-22,1-3-10,1 6-13,0-1-3,0 1-7,1 3-3,-3 4-5,1 2-7,1 5-4,0-3-1,-1 5-6,3-3-3,-4 5-5,2-1-6,2 1-4,0-1 2,0 1-3,0-1-7,0 0-1,2 0 0,2-2 4,-4-1-9,0-4-4,1-1 1,2 2 2,-2-1-1,1-2 1,1-1-1,-2-3-4,0-1 1,1 0 1,-2-3-9,1-1-25,1 1-26,-2-2-36,2 2-56,-2-4 11,0 2-269,0-1 30,0 0-151,0-1 45,0-2 36,0 0-410</inkml:trace>
        </inkml:traceGroup>
        <inkml:traceGroup>
          <inkml:annotationXML>
            <emma:emma xmlns:emma="http://www.w3.org/2003/04/emma" version="1.0">
              <emma:interpretation id="{4B9DD9B8-36F4-4B26-9D20-56FEF1D362CA}" emma:medium="tactile" emma:mode="ink">
                <msink:context xmlns:msink="http://schemas.microsoft.com/ink/2010/main" type="inkWord" rotatedBoundingBox="14365,4212 16475,4092 16515,4795 14405,4915"/>
              </emma:interpretation>
              <emma:one-of disjunction-type="recognition" id="oneOf6">
                <emma:interpretation id="interp30" emma:lang="en-US" emma:confidence="0.5">
                  <emma:literal>(n-i)</emma:literal>
                </emma:interpretation>
                <emma:interpretation id="interp31" emma:lang="en-US" emma:confidence="0">
                  <emma:literal>(n-y)</emma:literal>
                </emma:interpretation>
                <emma:interpretation id="interp32" emma:lang="en-US" emma:confidence="0">
                  <emma:literal>(n-I)</emma:literal>
                </emma:interpretation>
                <emma:interpretation id="interp33" emma:lang="en-US" emma:confidence="0">
                  <emma:literal>(n-x)</emma:literal>
                </emma:interpretation>
                <emma:interpretation id="interp34" emma:lang="en-US" emma:confidence="0">
                  <emma:literal>in-I)</emma:literal>
                </emma:interpretation>
              </emma:one-of>
            </emma:emma>
          </inkml:annotationXML>
          <inkml:trace contextRef="#ctx0" brushRef="#br0" timeOffset="18934.6331">7751 1666 1591,'1'-3'271,"2"-1"-31,0 2-27,-2-2-21,0 1-21,1 1-19,-2 1-25,0-1-14,0 2-17,0 0-6,0 0 0,0 0-6,0 3 1,-3 2 1,-4 5-6,0 4-5,-1 2-3,-5 4-1,2 3-9,-17 33 0,12-22-9,-2 0-13,12-17 0,-4 4-3,2 3 0,-2 2-3,2 1-5,2 1-3,1 0 0,2 2-3,3-2-2,3 0 1,2-1 0,2-3-2,3 0 2,5 0-18,1-3-19,2-3-31,-1 0-40,7-3 9,1-2-185,-1 1-46,3-5-135,-2-1 37,3-1-64,-1-5 36,-3 0-376</inkml:trace>
          <inkml:trace contextRef="#ctx0" brushRef="#br0" timeOffset="19559.6118">8198 1809 1590,'0'-7'339,"3"0"-36,-3 2-41,0 1-31,2-2-30,-2 4-24,0-2-25,1 2-15,-1 2-12,1 0-13,-1 0-10,3 0-13,0 2-1,-1 2-16,-1 0-5,0 1-11,6 6-1,-1 4-7,0 0 3,-1 3-10,-1-1-2,3 1-6,-4 1-3,4 1 2,-3-2-7,1 0-1,-3 0-3,4 1-1,-3 0 2,-2-5-1,2 1-3,-1-3-2,-1-1-2,0-1 0,-1-2 3,2-1-3,-2-1 2,0-1 1,1 1 4,-1-1 4,0-2-1,0 0-5,0-2-4,0 1-2,0-2-2,0 0 2,-1 0-8,1-2-1,-2-1-1,2 0-3,-1-3 0,1-2 0,0 1 0,0 0-2,0-1 1,0-1 5,1-4 3,2-2-4,-3-1 1,4 1 2,1-1 0,0-1-3,-1 1-2,3 2 1,-1-2-1,1 1-3,0 4 1,0-1-2,0 1 1,3 1-1,-2 3-2,2 0-1,-3 3 0,3-1 2,-3 0 0,0 2-5,0 3 3,0 0 0,0 0 0,0 0 0,0 3-1,3 2 3,0 2-1,2 4 2,-2 1 2,-3-3 1,-1 3 0,1 1 0,-1 0 0,-2-1 4,0 0-4,0 3 3,-1 0-1,0 0 1,-3 0-3,1-3 7,-1-1-14,0-1-24,0-1-25,0-3-30,-1 2-35,1-1 14,0-1-119,0-1-40,0 0 23,0-1-303,0-4 49,0 3 34,0-2 38,3-1-327</inkml:trace>
          <inkml:trace contextRef="#ctx0" brushRef="#br0" timeOffset="19825.2213">8740 1939 1822,'5'-1'280,"0"-4"-36,-1 3-25,2 1-18,-3-2-21,4 1-14,1 1-20,4-2-10,4 2-16,1-3-13,4 0-8,-1 1-12,0 0-9,-1 1-6,2-2-9,-4 3-2,-1 0-9,-2-1-16,-4 0-47,2 0-43,-2 2-33,-2 0 10,-1 0-126,0 0-34,-1-1-34,3-1-119,-7 2 31,3 0-94,-1 0-409</inkml:trace>
          <inkml:trace contextRef="#ctx0" brushRef="#br0" timeOffset="20137.6701">9191 1727 1828,'4'-3'293,"-2"0"-37,-1 0-36,2 1-28,0-1-23,-3 2-18,1 1-13,1 0-12,-1 0-15,-1 1-8,0 1-10,3 2-6,-2 1-3,1 4-10,-1-1-6,3 5-8,-4 5-5,3-3-4,-2 5-4,1-3-5,-1-2-4,-1 6-2,3-1-3,0-1 0,-2 2-2,1-3-5,-1-2 1,-1-2-4,0 0-5,3-1-13,-3-3-22,0 0-30,0-2-27,3 0 6,-3 0-156,1 0-39,-1-1-22,2 0-62,-1-3 27,-1 0-155,0-1 30,0-1-373</inkml:trace>
          <inkml:trace contextRef="#ctx0" brushRef="#br0" timeOffset="20497.013">9503 1573 1137,'4'-4'223,"-1"4"-3,2 0-16,0 0-2,2 2-13,3 5-3,-1 3-17,3 0-3,2 3-19,-2 1-13,2 3-10,0 0-7,-2 3-8,-3-2-11,4 1-8,-2 3-3,-1 0-9,-1 2-8,-2-3-7,-2 2-3,1-1-10,-2 1-2,-3 0-2,2 1-1,-6-3-3,3 0 0,-2 2-2,-5 0 0,0 0-4,-5-3-7,3 0-2,-3 0-13,-2-2-17,2-2-28,-2 1-38,0-3-54,-1 1 12,1-1-151,2-5-185,-2 1 34,3-2-70,1-3 41,0 1-380</inkml:trace>
        </inkml:traceGroup>
        <inkml:traceGroup>
          <inkml:annotationXML>
            <emma:emma xmlns:emma="http://www.w3.org/2003/04/emma" version="1.0">
              <emma:interpretation id="{44888CFF-4C66-4722-937E-6ED472C811B3}" emma:medium="tactile" emma:mode="ink">
                <msink:context xmlns:msink="http://schemas.microsoft.com/ink/2010/main" type="inkWord" rotatedBoundingBox="17142,4003 18704,4239 18625,4760 17064,4525"/>
              </emma:interpretation>
              <emma:one-of disjunction-type="recognition" id="oneOf7">
                <emma:interpretation id="interp35" emma:lang="en-US" emma:confidence="0.5">
                  <emma:literal>+6,</emma:literal>
                </emma:interpretation>
                <emma:interpretation id="interp36" emma:lang="en-US" emma:confidence="0">
                  <emma:literal>+61,</emma:literal>
                </emma:interpretation>
                <emma:interpretation id="interp37" emma:lang="en-US" emma:confidence="0">
                  <emma:literal>this</emma:literal>
                </emma:interpretation>
                <emma:interpretation id="interp38" emma:lang="en-US" emma:confidence="0">
                  <emma:literal>+6,'</emma:literal>
                </emma:interpretation>
                <emma:interpretation id="interp39" emma:lang="en-US" emma:confidence="0">
                  <emma:literal>+6.'</emma:literal>
                </emma:interpretation>
              </emma:one-of>
            </emma:emma>
          </inkml:annotationXML>
          <inkml:trace contextRef="#ctx0" brushRef="#br0" timeOffset="22950.1384">10300 1896 1588,'-5'-2'266,"2"0"-26,-1 2-29,1-1-23,2 1-17,-1 0-10,1 0-3,1 0 1,0-2-12,1 2-10,2 0-7,4-1-9,6-1-13,3 0-9,6-1-4,-1-1-15,2 1-7,4 0-7,0 2-5,-3-3-6,1 1-5,-3 0-6,4 0 0,-2 0-6,-2 2-5,-1 0-16,-1-3-25,-2 3-15,-3 0-24,-1 1-27,-1-3-21,-2 2-33,-2 1 15,-4 0-109,4-3-89,-4 2 27,1-2-231,0 0 46,-4 3 35,4-2-347</inkml:trace>
          <inkml:trace contextRef="#ctx0" brushRef="#br0" timeOffset="22668.9113">10483 1621 1550,'-1'-3'261,"-1"1"-37,2 2-27,0 0-4,0 2 14,0-1-6,0 1-8,0 2-4,2 1-18,0 4-10,-2-3-13,3 4-10,0 3-12,0 5-11,0 0-13,1 4-8,-1-1-8,-3-2-9,5 1-8,-3-1-11,0-2 1,-2-1-3,3-1-6,-3-2-1,2-2-3,-1 0-6,-1-3-5,0 2-10,0-2-24,0-1-28,0 1-42,0-1-44,0-1 9,0 0-176,-1 2-60,-4-4 29,4 1-216,-2-2 29,-2-1 41,2-2 35,-1 0-341</inkml:trace>
          <inkml:trace contextRef="#ctx0" brushRef="#br0" timeOffset="23340.736">11346 1598 1073,'-7'-2'204,"0"2"-25,-7 0 5,-1 2-19,-2 3-11,-1-1 2,0 5-4,1-1-12,-2 4-3,3 0-8,-3 2-12,1 3-6,0 1-7,0 0-8,1 0-8,1 1-10,4 1 0,0 2-9,1-3-7,1 0-4,2 3 3,1-2 1,3 2 2,4-2-2,0-3 6,1 2-11,5-1 3,1 0-2,3-1-2,2-2-3,4-2-7,0-2-6,4 1-21,3-3-68,2-2-63,2 1 11,-1-4-168,2-3-95,0-1 27,0 0-145,-4-3 27,4 0-402</inkml:trace>
          <inkml:trace contextRef="#ctx0" brushRef="#br0" timeOffset="24153.2059">11766 1971 776,'3'3'145,"-3"-3"-8,0 0-6,0 0 11,0 0-10,0 1 7,0-1 0,3 0-18,-3 0 12,0 0 15,0 0-30,1 0-7,-1 0-3,2 0-4,-2 0-3,0 0-2,1 0-2,-1 0 0,0 0 0,0 0 1,0 0-10,0 0-4,0 0 10,0 0-8,0 0-6,0 0-4,0 0-12,0-1-6,0-2-4,0 3-2,1-1 0,-1 1-6,0-2 1,2 2-4,-2 0 2,0-1-4,0 1-1,0-2-4,0 2 3,0-2 4,0 2 0,0-1-5,0-1 4,0 2 0,0-1-4,3 1-1,-3-2 2,0 2 3,0-1-6,0-1-3,0 2-7,0-2 0,0 2 1,0-1-4,0 1-1,0-3-1,0 3-4,0 0 1,0-1-5,0 1-1,1 0-9,-1 0-5,1 0 5,-1 0-3,0 0 0,0 0-1,2 0 1,-1 4-1,1-1 1,1 0-7,-2 2 8,3 7-3,0-1-3,-1 2 7,0-2 2,0 3 5,0 2-1,-1 1-1,0-2-6,1-1 5,-2-1 1,-1 0-1,1-3 0,1 1-1,-2-3 4,1 0-2,-1 0-3,0-3-4,0 2 5,0-2 1,2-1 0,-2 2-13,2-1-13,-2-1-79,0 0-50,2-4 15,-2 5-163,0-3-49,0-2 30,0 0-220,0 0 52,-4 0 26,4 0 35,0-2-338</inkml:trace>
          <inkml:trace contextRef="#ctx0" brushRef="#br0" timeOffset="25012.5647">12576 2047 1446,'-4'4'213,"3"-2"-19,1-1-28,-2 1-19,2-1-14,0 1-18,-1 0-4,1-1-16,-4 2-8,4-1-5,0 0-3,0 1-2,0-1-5,0 1-3,3 0-7,-2-1-5,-1 0-7,1-1-2,1 3-7,-1-2-3,-1-2-1,3 3 3,-3-2 1,1 1-4,1-1 6,-2-1 0,0 2 6,0-2 2,0 2-4,1-2 6,-1 1-1,0-1-6,0 3-1,0-3 0,0 0-6,0 0-2,0 0-1,0 0-7,0 0-4,0 1-2,-1-1 0,1 0-3,-3 0-3,3 2-6,0-2 3,0 0-4,-3 0 1,3 0-3,0 0-3,0 0 1,0 0-2,0 0-3,-1 0 5,1 0-1,0 2-4,0-2-1,0 0 8,0 0 0,-2 0-4,2 0 3,0 0 1,-1 0 4,1 0-1,0 0 1,0 0 1,0 0 6,0 0 10,-4 0 5,4-2 5,-2 2 3,2-2 3,0 1 3,0-2 4,0 2-1,0-1-2,0 0-5,0 1-3,0-1-4,0 2-6,0-1-2,0-2-5,0 3-1,0 0-4,0-2-6,0 2-1,0-2-10,0 2 0,0 0-1,0 0 1,0 0 0,0 2-2,0 0 5,0-2-5,0 4 0,0-2 1,0 3-2,0 0 1,-1 2-4,-3 1-16,-3 3-18,-2 3-19,-2-3-26,-3 1-48,1-1 11,-2 0-140,1 0-47,-2-2-73,1 0 30,1-1-171,1-3 57,2-2 28,3-1-382</inkml:trace>
        </inkml:traceGroup>
        <inkml:traceGroup>
          <inkml:annotationXML>
            <emma:emma xmlns:emma="http://www.w3.org/2003/04/emma" version="1.0">
              <emma:interpretation id="{93825860-9FAA-496C-8DB1-AAC6FE30B9AF}" emma:medium="tactile" emma:mode="ink">
                <msink:context xmlns:msink="http://schemas.microsoft.com/ink/2010/main" type="inkWord" rotatedBoundingBox="19988,4200 21762,4196 21764,4750 19990,4754"/>
              </emma:interpretation>
              <emma:one-of disjunction-type="recognition" id="oneOf8">
                <emma:interpretation id="interp40" emma:lang="en-US" emma:confidence="0.5">
                  <emma:literal>net</emma:literal>
                </emma:interpretation>
                <emma:interpretation id="interp41" emma:lang="en-US" emma:confidence="0">
                  <emma:literal>nit</emma:literal>
                </emma:interpretation>
                <emma:interpretation id="interp42" emma:lang="en-US" emma:confidence="0">
                  <emma:literal>NTI</emma:literal>
                </emma:interpretation>
                <emma:interpretation id="interp43" emma:lang="en-US" emma:confidence="0">
                  <emma:literal>nest</emma:literal>
                </emma:interpretation>
                <emma:interpretation id="interp44" emma:lang="en-US" emma:confidence="0">
                  <emma:literal>nite</emma:literal>
                </emma:interpretation>
              </emma:one-of>
            </emma:emma>
          </inkml:annotationXML>
          <inkml:trace contextRef="#ctx0" brushRef="#br0" timeOffset="25621.9522">13194 1715 1099,'2'-2'249,"-1"2"-8,2 2-5,-2 2 2,2 1-27,0 5-6,5 4-34,-4-2-18,2 6-14,0-2-13,-2 2-13,2 0-7,-4 0-9,4 0-7,-2 4-10,2-1-3,-2-1 0,2 2-16,-4-2-5,3 2-3,-1-3 4,-3-1-14,-1-2-3,4 0-1,-1-1-2,-1-1 4,-1-5-2,-1 0-1,0-3 5,0 0 2,0 2-4,3-5-1,-3 0 2,0-2-5,-3 1-4,3-2-7,-3 0-1,2-2-2,-2-1-3,0-1-2,-1-3 1,0 3-6,2-3-4,1-2 2,0-4-2,-1 0-3,2-6-1,0 0-1,2 0 3,0-2 0,4 1 1,-2-1 0,2 2-7,-2 1 8,6-2-5,-3 3-1,1 2 1,2 0-2,0 1 0,1 3-4,5 0 1,-4 3-2,4-1-1,-2 3 0,-2 1 2,1 3-3,-2 1 2,-1 1-1,0 0 1,5 4-2,-2 3 7,2 1 1,-2 4-3,0-1 7,-3 3 2,-1-2 0,-3 4 0,4 0-2,-5 1 4,0 0 0,2 1-1,-4 0-3,2 0-2,-3-2-2,-1-1-21,-1 0-29,0-4-42,1 1-63,-1-1 15,5-1-161,-5-2-69,0 0 31,0-3-174,1 1 42,-1 0 34,3-1-373</inkml:trace>
          <inkml:trace contextRef="#ctx0" brushRef="#br0" timeOffset="26106.3034">13836 1835 1469,'-2'-3'251,"2"-1"-30,0 1-30,0 2-29,0-1-12,2 0-5,-2 2 5,1 0-15,1-2-2,-1 2-10,7 0-2,-2 2-2,5 2-10,1 0-7,6 0-12,-1 0-10,0 2-4,-2-2-10,3 0-9,5 0 1,-1 2-9,2 0-2,1-1-6,1 1-3,-4 0-2,3-3-5,-4 2 0,-1-2-7,-2 1 0,-1-2-1,-4 2 1,1-2 6,-4-1 13,-2-1 3,-4 2 9,3 0-4,-4-1-2,3-1-6,-2 0-2,-4 2-5,3-2-5,0 2 1,-3 0-5,0 1-7,-3 0-1,0 0-10,-1 1 0,-3 6 4,-3-3 0,0 5 0,-3-1-5,1 1 0,2 2 7,0-2-3,-1 2 0,0 1 0,-2-2-1,0 0 1,4 2-3,-3-3 1,2 0-3,1 2-2,-1-2-14,0-3-19,3 1-24,-1-2-60,3 1-43,0-3 13,-1 0-135,2 2-38,-3-5-104,4-1 33,-1 2-111,1-2 41,0-2 34,2 0-348</inkml:trace>
          <inkml:trace contextRef="#ctx0" brushRef="#br0" timeOffset="26746.9494">14615 1645 1033,'-1'-3'202,"-2"1"5,0 2-3,-1 0-20,1 4-15,-3-1-13,4 0-13,-5 6-13,-5-2-11,3 4-14,-3-2-7,-2 2-7,4 0-12,-1-1-1,0 2-2,-2-4-10,1 2-4,3-2-1,2-2-8,0 1-5,0-2-43,2 0-1,-1-2-134,0 1-51,5-1-129,0-2 27,1 1-164,0-2-400</inkml:trace>
          <inkml:trace contextRef="#ctx0" brushRef="#br0" timeOffset="26465.7453">14633 1701 1297,'5'-3'234,"-3"2"-22,0 1-4,-2 0-1,1 3-9,3 1-12,-2 0-14,-1 3-5,1 1-7,-1 5-12,3 2-13,-2 2-8,-1-3-8,-1 4-7,1 4-15,2-1-4,-3 1-9,0-1-12,0 0 1,2 2-9,-2-2 0,0-2-8,-2-1-4,2-1-3,0-2-3,0-2-2,0-2-6,0 1-5,0-4-3,0 0-16,0 0-22,0-3-28,0 1-37,0 0-33,0-1 9,0 0-193,-3-3 26,3 0-277,0-2 48,0 0 39,0-2 36,0-1-356</inkml:trace>
          <inkml:trace contextRef="#ctx0" brushRef="#br0" timeOffset="27606.281">14576 2174 1467,'0'2'286,"-2"-1"-16,1-1-17,0 0-7,-1 0-16,-1 0-10,3 0-9,-2 0-17,0 0-11,1 0-8,-3 0-9,4 0-10,-3 0-12,1 0-8,1 0-19,-3 0 3,4 0-14,-3 0-10,2-1-7,-4 1-18,4 0-1,-1-2-4,1 2-12,0 0 0,-1-1-7,-1 1-5,3-2-5,0 2-9,-2 0 2,2 0-6,0 0-10,-2-1 3,2 1-8,0 0-4,0 0-3,0 0-3,2 0-3,0 0 8,3 0-4,-1 0 5,4 0 0,1 0-1,-1 0-9,6 0 12,4 0-3,2-2 0,3 0 1,-1 1-4,-1-1 3,4 0-2,1 2 3,-2 0-2,1-2-3,-3 1 4,-2-1-2,2 2 0,-3-3 2,-4 1 1,-2 1 7,-2-1 1,-1 2 4,-2-1-2,-4 1 1,3 0-10,-2 0 7,0-2 1,-2 2-3,3 0-11,-5-1 4,1 1-30,2 0-13,-1 0-22,-2 0-35,0 0-30,1 0-47,1 0 16,-2 0-161,-1 0-44,0 0 31,0 0-222,0 0 43,0 0 49,0 0 31,0-2-385</inkml:trace>
          <inkml:trace contextRef="#ctx0" brushRef="#br0" timeOffset="27168.8068">14553 2072 1539,'-1'5'316,"-2"-2"-36,3 1-29,0-1-30,-1 1-24,1-4-14,0 4-16,0-1-17,0-1-14,0 0-13,0-1-12,0 3-8,0-2-12,0 0-5,0-1-5,0 1-6,0-1-4,0 1-10,0-1-4,0 1-7,0-2-3,0 1-5,0-1-7,0 1 0,0-1-2,0 3-4,0-3-1,0 2-3,0-2-5,0 2-2,0-1-1,0-1 2,0 2-5,0-2-11,0 1 7,0-1-2,0 0-1,0 2-7,0-2-5,0 0-6,0 1-13,0 1-4,0-2 3,0 2-3,0-2-14,0 2 2,0 0-2,0-2-8,0 1-16,0 1-5,0-2-11,0 1-13,0 1 9,0-2-76,0 1-12,0 1-33,0 0-15,0-2-18,1 1-32,3-1 22,-2 0-199,1 0-414</inkml:trace>
        </inkml:traceGroup>
      </inkml:traceGroup>
    </inkml:traceGroup>
    <inkml:traceGroup>
      <inkml:annotationXML>
        <emma:emma xmlns:emma="http://www.w3.org/2003/04/emma" version="1.0">
          <emma:interpretation id="{E2E09EF8-2A6D-4C5E-ABD2-CFD28DFA5D7E}" emma:medium="tactile" emma:mode="ink">
            <msink:context xmlns:msink="http://schemas.microsoft.com/ink/2010/main" type="paragraph" rotatedBoundingBox="6097,6607 19859,6414 19874,7468 6111,7660" alignmentLevel="1"/>
          </emma:interpretation>
        </emma:emma>
      </inkml:annotationXML>
      <inkml:traceGroup>
        <inkml:annotationXML>
          <emma:emma xmlns:emma="http://www.w3.org/2003/04/emma" version="1.0">
            <emma:interpretation id="{947BB997-18E8-42D8-AE2A-A687F20C8D4F}" emma:medium="tactile" emma:mode="ink">
              <msink:context xmlns:msink="http://schemas.microsoft.com/ink/2010/main" type="inkBullet" rotatedBoundingBox="6097,6616 7470,6597 7484,7628 6111,7647"/>
            </emma:interpretation>
            <emma:one-of disjunction-type="recognition" id="oneOf9">
              <emma:interpretation id="interp45" emma:lang="en-US" emma:confidence="1">
                <emma:literal>(6)</emma:literal>
              </emma:interpretation>
              <emma:interpretation id="interp46" emma:lang="en-US" emma:confidence="0">
                <emma:literal>16)</emma:literal>
              </emma:interpretation>
              <emma:interpretation id="interp47" emma:lang="en-US" emma:confidence="0">
                <emma:literal>(0)</emma:literal>
              </emma:interpretation>
              <emma:interpretation id="interp48" emma:lang="en-US" emma:confidence="0">
                <emma:literal>(6</emma:literal>
              </emma:interpretation>
              <emma:interpretation id="interp49" emma:lang="en-US" emma:confidence="0">
                <emma:literal>66)</emma:literal>
              </emma:interpretation>
            </emma:one-of>
          </emma:emma>
        </inkml:annotationXML>
        <inkml:trace contextRef="#ctx0" brushRef="#br0" timeOffset="31635.6614">117 4178 1692,'2'-2'303,"1"-1"-28,-3 1-27,2 0-25,-2 0-27,2 0-17,-2 1-22,0 1-22,0-2-16,0 2-11,0 0-10,0 3 5,-5 6-6,-4 1-3,0 6-8,-4 2-6,-1 2-7,-17 35-7,10-21 1,1-1-11,1 4-3,-4 5-6,5-4-4,2 0-5,0-3-7,9-21-5,-2 6 1,4 4-2,-4-2-1,2-2-3,3 0 2,0 0-1,4-4 0,0-1 2,4 0 2,1-2-2,2-4 2,2-3-2,5 0-1,0-2-3,3-4 1,-2 0-3,4-4-2,3 0 1,-2-4 0,-1-3-2,1 2 0,-2-3 3,-2-1-4,-2-2 0,-2 1 0,-2-1 0,-4 0-2,-2 1-8,0 1 7,-4 2-2,-4-4-2,0 2 1,-3 0-1,-2 1-5,1 2 0,-2 1-1,0 0-1,0 3-13,1 0-21,-1 3-65,1 1-56,4 1 12,-2 1-162,1 0-45,3 1 29,0 1-249,3 0 44,0-2 45,2 1-460</inkml:trace>
        <inkml:trace contextRef="#ctx0" brushRef="#br0" timeOffset="32026.2612">-511 4285 1355,'-38'50'252,"18"-17"-28,1 5-20,-1 6-21,3 3-18,-1 1-14,3-1-17,6 3-16,-2-2-10,2 0-8,9-27-6,0 7-8,0 4-11,10 42-17,4-36-28,5-4-36,6-4 1,3-3-85,6-5-35,4-7-40,4 0-31,4-7-59,-26-6 20,9 0-716</inkml:trace>
        <inkml:trace contextRef="#ctx0" brushRef="#br0" timeOffset="32323.1945">539 4047 1227,'3'-3'239,"0"1"-23,0 2-19,1 3-11,1 5-7,4 6-4,2-2-2,2 8-28,-2 1-12,17 36-14,-11-19 3,-14-21-22,4 6-9,-2 5-6,12 46-8,-15-56-5,-2 10-13,-3 4 4,-4 47-4,-7-31-7,-3-1-9,-3-2-13,-1-3-51,-1 0-18,-2-4-42,0-4 6,0-3-109,-1-1-42,0-5-45,15-13 27,-6-1-243,-2 1 27,0-3-303</inkml:trace>
      </inkml:traceGroup>
      <inkml:traceGroup>
        <inkml:annotationXML>
          <emma:emma xmlns:emma="http://www.w3.org/2003/04/emma" version="1.0">
            <emma:interpretation id="{2ECC7764-AD59-4598-A4CE-B78CF0EE8238}" emma:medium="tactile" emma:mode="ink">
              <msink:context xmlns:msink="http://schemas.microsoft.com/ink/2010/main" type="line" rotatedBoundingBox="8425,6574 19859,6414 19874,7468 8440,7628"/>
            </emma:interpretation>
          </emma:emma>
        </inkml:annotationXML>
        <inkml:traceGroup>
          <inkml:annotationXML>
            <emma:emma xmlns:emma="http://www.w3.org/2003/04/emma" version="1.0">
              <emma:interpretation id="{0D2C0A08-618C-4E7C-9AC0-8F1FFF46E851}" emma:medium="tactile" emma:mode="ink">
                <msink:context xmlns:msink="http://schemas.microsoft.com/ink/2010/main" type="inkWord" rotatedBoundingBox="8446,6531 10641,6671 10591,7460 8396,7321"/>
              </emma:interpretation>
              <emma:one-of disjunction-type="recognition" id="oneOf10">
                <emma:interpretation id="interp50" emma:lang="en-US" emma:confidence="0.5">
                  <emma:literal>Ten)</emma:literal>
                </emma:interpretation>
                <emma:interpretation id="interp51" emma:lang="en-US" emma:confidence="0">
                  <emma:literal>Tin)</emma:literal>
                </emma:interpretation>
                <emma:interpretation id="interp52" emma:lang="en-US" emma:confidence="0">
                  <emma:literal>ten)</emma:literal>
                </emma:interpretation>
                <emma:interpretation id="interp53" emma:lang="en-US" emma:confidence="0">
                  <emma:literal>ton)</emma:literal>
                </emma:interpretation>
                <emma:interpretation id="interp54" emma:lang="en-US" emma:confidence="0">
                  <emma:literal>Ton)</emma:literal>
                </emma:interpretation>
              </emma:one-of>
            </emma:emma>
          </inkml:annotationXML>
          <inkml:trace contextRef="#ctx0" brushRef="#br0" timeOffset="34526.3426">2700 4047 1426,'-3'-5'289,"-1"4"-24,0 1-34,-2 0-19,-4 3-22,-4 5-14,2 7-13,-2 0-15,0 3-14,-21 31-10,12-18-17,2 1-14,3 11-3,-2-1-17,3-2-7,6 2-5,0-2-8,1 2 4,6-26-14,0 7 3,1 3-2,0 3-2,3-2-2,0 3-3,4-4-6,2 1 3,-1-2-11,2-4-23,3 0-27,1-2-36,2-3-47,4-2 12,0-3-141,1 0-43,5-7 25,0-2-278,3-4 37,-1-2 36,0-3-303</inkml:trace>
          <inkml:trace contextRef="#ctx0" brushRef="#br0" timeOffset="35057.6512">3038 4365 1235,'0'-5'219,"0"2"-39,0-1-21,0 2-15,0 1-8,2 1-5,-1 0-9,1 0 0,-2 1-8,4 3 10,-3 1-24,2 0-7,3 2-4,-5 0-5,3 4-10,1 2-3,0 2-7,1 2-7,-2-2 2,2 4-5,-4-1-4,3-2-6,-4 1 1,2 0-5,-2-2-2,2-3-1,-2 0-6,-1-2 0,2-2 8,-1 0-14,-1 2 4,2-6-3,-2 2 3,0-1 4,0-1-2,0 1-3,0-3 6,0 0-9,0 0-4,-2 0-1,1-2 0,-1 0-3,1 0 3,-2-4-5,0 1 1,1-2 1,2 0-3,-5 0 3,4-5-5,-2-3-1,2 2-2,1-1 3,0-1 0,0 2 0,0-1-2,1 3 3,2-5-3,3-1-1,-1 0-3,1 2-2,1 0 2,3-1-5,0 6 2,-1-6-2,1 7-1,0-2 1,0 5-4,-2 1 1,2 1 1,-1 2 4,-2 0-2,4 0-5,-1 5 6,1 3 2,1 0-1,3 3 3,-6 0-2,1 2-1,0 0 3,-2 2 3,-1 1-1,0-1-3,2 2 0,-2-1-7,1 0-46,-3 1-38,-3-2 8,3-2-128,-3-2-44,0 1-34,1-2-50,-3-2 29,0-1-200,0-2 37,0-2-337</inkml:trace>
          <inkml:trace contextRef="#ctx0" brushRef="#br0" timeOffset="35682.6443">3531 4169 1600,'-3'-5'302,"3"2"-28,0 0-22,0-1-21,0 1-22,-2-1-10,2 3-21,0-2-14,0 1-20,0 0-17,0 1-13,0-1-15,-2 1-11,2-1-8,0 0-12,0 1-5,0 1-8,2 0-4,0 0-7,0 0-3,1 0-5,2 1-4,1 3-3,4 0 0,2 3-3,2 0-5,2 4-2,2 1-1,-1 3-1,4 1 1,-3 2-2,24 27-4,-32-34 2,3 5 0,1 4 2,0 4-4,17 32-2,-26-40 2,3 6-1,-3 4 1,1 1-1,-5 3-1,-1-2-7,-3 2 7,-1-1 3,-4-2-6,-1 1-1,-2-1-8,-2-3-9,-19 34-31,24-46-26,-5 4-11,-1 1-44,0 1 10,0-4-109,0 1-44,0-5-46,3 0-160,-1-5 39,3 0-64,3-5 40,2 0-307</inkml:trace>
          <inkml:trace contextRef="#ctx0" brushRef="#br0" timeOffset="33901.3889">1658 4268 1191,'-5'-1'241,"2"0"-27,1-2-25,-2 1-16,0 2-27,3-2-17,-2 1-22,1 1-11,2 0 15,0-2 9,0 2 10,2 0 6,3 0-1,8-1 3,4-3-19,7 3-9,5-1-9,50-6-9,-26 3-9,-4-1-10,1-2-6,-4 2-7,-1 1-5,-26 2-4,5 0-4,4-1-6,0 2-6,2-2-9,-2 2-35,-3-1-29,1 1-19,-7-1-44,-1 3 9,-3-2-59,-1 0-29,-6 2-36,-1 0-24,-3-2-19,-1 1-85,-3 0 27,0 1-618</inkml:trace>
          <inkml:trace contextRef="#ctx0" brushRef="#br0" timeOffset="34151.3542">2160 4177 1371,'-6'3'255,"2"1"-15,-3-1-14,0 5-20,-2 4-5,2-1-18,-1 6-7,-1 0-16,2 4-16,-1 0-11,-1-1-19,4 3-8,-4 0-9,2 2-8,0-1-3,2 2-18,-4-2-4,4 1-4,-1 2-4,1 0-4,-3-2-7,3 0-2,1-1-9,-2 0-10,2-3-34,0 0-44,2 1-50,-1-4 8,3 0-165,0-3-32,0-2-87,0-3 34,0-3-148,3-1 33,-1-4-310</inkml:trace>
        </inkml:traceGroup>
        <inkml:traceGroup>
          <inkml:annotationXML>
            <emma:emma xmlns:emma="http://www.w3.org/2003/04/emma" version="1.0">
              <emma:interpretation id="{1351B524-CCD0-4CFF-B218-E984BFEDBB19}" emma:medium="tactile" emma:mode="ink">
                <msink:context xmlns:msink="http://schemas.microsoft.com/ink/2010/main" type="inkWord" rotatedBoundingBox="11076,6897 11391,6943 11355,7190 11040,7144"/>
              </emma:interpretation>
              <emma:one-of disjunction-type="recognition" id="oneOf11">
                <emma:interpretation id="interp55" emma:lang="en-US" emma:confidence="0.5">
                  <emma:literal>=</emma:literal>
                </emma:interpretation>
                <emma:interpretation id="interp56" emma:lang="en-US" emma:confidence="0">
                  <emma:literal>_</emma:literal>
                </emma:interpretation>
                <emma:interpretation id="interp57" emma:lang="en-US" emma:confidence="0">
                  <emma:literal>I</emma:literal>
                </emma:interpretation>
                <emma:interpretation id="interp58" emma:lang="en-US" emma:confidence="0">
                  <emma:literal>TO</emma:literal>
                </emma:interpretation>
                <emma:interpretation id="interp59" emma:lang="en-US" emma:confidence="0">
                  <emma:literal>To</emma:literal>
                </emma:interpretation>
              </emma:one-of>
            </emma:emma>
          </inkml:annotationXML>
          <inkml:trace contextRef="#ctx0" brushRef="#br0" timeOffset="36041.9544">4275 4405 1919,'-2'-2'320,"2"1"-37,0-1-35,0 0-24,0 2-20,2-1-15,3-1-14,0 2-16,5-2-19,3 0-13,4-1-12,1 2-10,3-1-13,-1 0-7,1 1-9,-2-1-7,2 1-9,-4 1-21,0 0-22,-1 0-22,-4 0-46,-1 0-55,2 0 9,-6 0-156,0 0-41,0 1-46,0 1 26,-4-1-212,0 1 45,-3 0 34,0-1-318</inkml:trace>
          <inkml:trace contextRef="#ctx0" brushRef="#br0" timeOffset="36276.3095">4311 4590 1460,'-3'2'287,"3"0"-29,0 0-24,1-1-21,3-1-23,1 0-22,0 2-17,2-2-8,0 0-18,3 0-14,4 0-8,2 0-13,-2 0-6,1 0-10,2-2-4,0-1-5,-2 1-4,1 1-7,-4 0-7,0-1-8,-3 2-26,1-2-14,-1 2-26,-1-2-39,-2 0 6,-1 1-148,1-1-54,-1 2 22,1 0-288,-3-1 42,0 1 40,1-2-313</inkml:trace>
        </inkml:traceGroup>
        <inkml:traceGroup>
          <inkml:annotationXML>
            <emma:emma xmlns:emma="http://www.w3.org/2003/04/emma" version="1.0">
              <emma:interpretation id="{9CB61B4F-DBA4-4792-B3E3-E7A999C049FD}" emma:medium="tactile" emma:mode="ink">
                <msink:context xmlns:msink="http://schemas.microsoft.com/ink/2010/main" type="inkWord" rotatedBoundingBox="11802,7176 11921,6733 12366,6853 12248,7295"/>
              </emma:interpretation>
              <emma:one-of disjunction-type="recognition" id="oneOf12">
                <emma:interpretation id="interp60" emma:lang="en-US" emma:confidence="0.5">
                  <emma:literal>2</emma:literal>
                </emma:interpretation>
                <emma:interpretation id="interp61" emma:lang="en-US" emma:confidence="0">
                  <emma:literal>I</emma:literal>
                </emma:interpretation>
                <emma:interpretation id="interp62" emma:lang="en-US" emma:confidence="0">
                  <emma:literal>1</emma:literal>
                </emma:interpretation>
                <emma:interpretation id="interp63" emma:lang="en-US" emma:confidence="0">
                  <emma:literal>Q</emma:literal>
                </emma:interpretation>
                <emma:interpretation id="interp64" emma:lang="en-US" emma:confidence="0">
                  <emma:literal>.</emma:literal>
                </emma:interpretation>
              </emma:one-of>
            </emma:emma>
          </inkml:annotationXML>
          <inkml:trace contextRef="#ctx0" brushRef="#br0" timeOffset="38198.0559">5081 4359 1326,'0'-6'266,"0"0"-20,2 1-23,-1-2-16,3 1-15,1-3-19,2-2-18,1-1-12,-1 0-14,6 0-11,-3 0-8,1 2-11,0 0-5,0 1-10,-1 0-20,3 3 6,-3 1-9,1 2-5,0 1-2,-1 2-4,4 3-2,0 1 0,0 0-8,0 3 9,0 1-17,-4 4 4,3-1-4,-4 5 2,-2 0-2,-1 2 0,0 0-5,-5 2 0,-1-2-2,0 2 2,-4 1-1,-3-3-3,0 2-1,-3 0-4,-1 0-4,-2 1-1,-4-5-5,0 1-3,1 0-2,0-2 1,-5-3-3,4 0 4,-1-1-1,-2-1-3,2-6 3,1 4 2,2-5-2,1 1 2,2-3 9,1-1 1,4 0 4,-3 0-3,5 0 5,1-1-4,-1 0-2,4-3-3,1 0-3,1 1 3,4 0 1,-1-1-4,6 0 0,2-3-1,5 0 0,1 3 0,1-2-2,2 1-1,2 1 1,4 0-13,-3 1-21,3 3-23,-1 0-58,1 2 9,1-1-163,-1 1-41,-2 3-74,-1-1 27,-3 2-175,0 0 44,-1-1 40,-3 1-335</inkml:trace>
        </inkml:traceGroup>
        <inkml:traceGroup>
          <inkml:annotationXML>
            <emma:emma xmlns:emma="http://www.w3.org/2003/04/emma" version="1.0">
              <emma:interpretation id="{3B614018-2815-44F2-8239-61A5155B3A38}" emma:medium="tactile" emma:mode="ink">
                <msink:context xmlns:msink="http://schemas.microsoft.com/ink/2010/main" type="inkWord" rotatedBoundingBox="12424,7174 12559,6631 12956,6729 12821,7272"/>
              </emma:interpretation>
              <emma:one-of disjunction-type="recognition" id="oneOf13">
                <emma:interpretation id="interp65" emma:lang="en-US" emma:confidence="0.5">
                  <emma:literal>T</emma:literal>
                </emma:interpretation>
                <emma:interpretation id="interp66" emma:lang="en-US" emma:confidence="0">
                  <emma:literal>7</emma:literal>
                </emma:interpretation>
                <emma:interpretation id="interp67" emma:lang="en-US" emma:confidence="0">
                  <emma:literal>J</emma:literal>
                </emma:interpretation>
                <emma:interpretation id="interp68" emma:lang="en-US" emma:confidence="0">
                  <emma:literal>y</emma:literal>
                </emma:interpretation>
                <emma:interpretation id="interp69" emma:lang="en-US" emma:confidence="0">
                  <emma:literal>Y</emma:literal>
                </emma:interpretation>
              </emma:one-of>
            </emma:emma>
          </inkml:annotationXML>
          <inkml:trace contextRef="#ctx0" brushRef="#br0" timeOffset="38510.5524">5722 4281 1534,'-3'-5'266,"1"2"-33,2 0-25,0 0-14,5-1-15,-1 0-15,1 1-21,3-1-4,4 2-16,6-3-9,2 0-11,3 1-11,0 0-12,1-1-1,4 1-8,2-1-8,-2 1-7,-1-1-24,-1 1-24,-2-1-18,1 3-21,-1-4-17,-4 3-21,-2-2 6,-5 3-36,-1 0-51,-2-1-16,-3 2-10,-1-1-16,-5 2 0,2-1-9,-3 1-11,-3 0-570</inkml:trace>
          <inkml:trace contextRef="#ctx0" brushRef="#br0" timeOffset="38744.9002">6071 4174 1028,'-5'2'306,"-1"-2"7,2 0-38,-2 0-18,2 0-19,1 1-22,-1-1-14,0 0-33,1 0-19,0 0-15,2 0-16,-5 3-11,5-1-11,-1 0 2,-2 5-7,4-3-6,-4 3-7,1 0-5,0 1-2,0 5-11,1 3-6,-4 5-5,5 0-6,-2 2-1,0 1-3,0 0-4,2-1-1,-2 1-3,2 1-1,-1 0-1,2 0-6,-4-3-4,3 4-6,1-3-40,-2-2-21,1 0-69,1 1 12,0-2-155,0-4-48,0-3-79,0-2 32,0 0-155,0-3 35,1-1-394</inkml:trace>
        </inkml:traceGroup>
        <inkml:traceGroup>
          <inkml:annotationXML>
            <emma:emma xmlns:emma="http://www.w3.org/2003/04/emma" version="1.0">
              <emma:interpretation id="{55D91E65-CAEC-4F92-82AD-7BF9DACB1CFE}" emma:medium="tactile" emma:mode="ink">
                <msink:context xmlns:msink="http://schemas.microsoft.com/ink/2010/main" type="inkWord" rotatedBoundingBox="13577,6502 16834,6457 16849,7510 13592,7556"/>
              </emma:interpretation>
              <emma:one-of disjunction-type="recognition" id="oneOf14">
                <emma:interpretation id="interp70" emma:lang="en-US" emma:confidence="0.5">
                  <emma:literal>(As)</emma:literal>
                </emma:interpretation>
                <emma:interpretation id="interp71" emma:lang="en-US" emma:confidence="0">
                  <emma:literal>(AL)</emma:literal>
                </emma:interpretation>
                <emma:interpretation id="interp72" emma:lang="en-US" emma:confidence="0">
                  <emma:literal>(a)</emma:literal>
                </emma:interpretation>
                <emma:interpretation id="interp73" emma:lang="en-US" emma:confidence="0">
                  <emma:literal>(An)</emma:literal>
                </emma:interpretation>
                <emma:interpretation id="interp74" emma:lang="en-US" emma:confidence="0">
                  <emma:literal>(AR)</emma:literal>
                </emma:interpretation>
              </emma:one-of>
            </emma:emma>
          </inkml:annotationXML>
          <inkml:trace contextRef="#ctx0" brushRef="#br0" timeOffset="39822.943">7049 3943 1127,'0'-1'219,"-3"1"-16,-3 1-13,-2 7-7,-2 3-13,-3 3-11,2 2-7,-6 3 4,3 5-4,-20 29-2,16-20-11,-3 2-4,0-2-12,15-18-4,-3 6-7,-18 35-3,24-40 4,-5 6-10,-1 4-6,-9 40-10,17-49-11,-1 5-2,2 4 0,2 1-5,2 2-6,3-1-4,3-2-9,21 28-4,-22-42-25,32 20-43,-10-11-38,-17-15-64,7 1 12,3 0-197,3-1-163,-1-2 36,2-3-73,-2-2 43,0-5-394</inkml:trace>
          <inkml:trace contextRef="#ctx0" brushRef="#br0" timeOffset="40416.6308">7401 4113 1510,'4'-7'307,"-1"2"-46,-2 1-36,1 1-30,1-1-23,-3 0-17,1 3-6,2 1-11,-2 0-7,1 3-7,0 0-12,1 3-2,-1 0-19,0 0-9,1 6-6,1 5-4,-1-1-1,1 1-15,-1 1-5,1 2-5,-1 0-2,-1-4-3,-1 0-6,-1-3-4,2 1 0,0-3-2,-2 1-3,0-3 3,0 0-1,0-3-4,0 3 1,0-3 3,0 1-3,0 0 3,0-3 1,0 0 3,-2-1-4,2 2-1,-2-2 1,1-1-5,-2-2-1,1 0-2,2 0-8,-2 0 3,0-2 2,1-1-2,-2-2-6,3-2 0,0 1-5,0-3-1,0 1 1,0-7-1,0-1-2,3-1-1,0-1 5,-1 2-4,3-1 3,0 1-3,0 1-1,3 2-4,-1 0 3,1 0 1,-1-1-2,3 3 0,0 1-4,3 0 6,-2 2-2,-3 1-3,2 1 3,0 4 0,0 0-3,0 2 3,-3 0 3,1 2-2,-1 0 0,3 4 3,5 2-1,-3 1 4,-1 1 0,2 0-1,-4 1 3,1 2-8,-1 2 11,-1-3-2,-4 1 0,-1-1 1,4 0 0,-4 3-2,3-1-4,-5-3-4,3 1-11,-4-1-27,2 0-70,-2 0-50,0-2 14,0 1-142,0 0-39,-5 2-128,1 0 35,0 0-72,1 0 40,0 0-399</inkml:trace>
          <inkml:trace contextRef="#ctx0" brushRef="#br0" timeOffset="40729.1052">7482 4570 1789,'-7'1'368,"0"-1"-38,5 0-35,-3 0-31,0 0-29,2 0-32,1 0-20,0 0-19,2 0-14,0 0-18,2 0-10,0 0-11,4 0-13,1 0-11,5 0-12,6 0-4,2 0-8,4 0-10,1-1 3,-2-1-7,2 1-5,0-2-4,3 2-5,-1 0-5,0-1-14,-2 0-11,-3-1-22,-2 1-15,-2 2-15,-2 0-22,-2 0-25,-4 0-35,-1-1 13,-2 1-171,-2 0-95,0 0 32,1 0-186,-6 0 51,1 0 32,-1 0-410</inkml:trace>
          <inkml:trace contextRef="#ctx0" brushRef="#br0" timeOffset="41182.2164">7710 4732 1991,'-3'0'332,"0"-3"-43,2 2-33,1-1-28,0-1-24,0 1-23,0-1-15,0 0-23,4 2-11,-3-2-13,2 0-10,0 1-11,3 1-9,-2 0-9,3 1-7,-1-2-6,-1 2-9,2 0-5,-1 0-4,-1 2-5,1 0-2,1 2-4,-4-1-6,0 2 0,-2 2-7,2 0 3,-3 4-7,-3 2-1,0 5-4,-5 0-2,-1 0-3,0 2-16,-3-2-1,1 0 1,0-2 0,1 0 4,0-3-1,-2-2 5,3-2 1,4-1 0,-1-1 5,-1-3 7,4 0 9,0-2 3,-1 2-2,3-2-2,1-2-4,0 0-10,0 0 8,1 0-2,5 0-8,-2 0 5,7 0-3,2-4 2,6 1-2,4 0 1,5-2-32,4 1-26,2 1-37,1 2-61,51-1 13,-67 2-189,7-2-60,0 1 30,2 1-210,-2-2 48,-1 1 40,-5-2 60,-5-1-370</inkml:trace>
          <inkml:trace contextRef="#ctx0" brushRef="#br0" timeOffset="41557.191">8253 3965 1178,'0'-6'221,"0"4"-15,0 0-1,3 2-13,3 0-5,3 3 2,6 4-2,1 4-4,4 4-8,-2 3-8,27 26-10,-20-14 0,1 2-11,-5 0-12,-2 1-12,1 4-9,-4 1-13,-2 0-6,-3 4-13,-6-24-4,-2 8-5,0 4-8,-3 4-6,-8 41-5,-2-31-2,-4 0-5,-3-3-6,-4 0-3,-6 0-14,-1-3-13,0-2-21,-6-5-39,5-2-40,-1-1-44,2-3 13,18-17-166,-8 5-57,1 0 30,1-1-221,1-2 48,4-5 36,0-2-358</inkml:trace>
        </inkml:traceGroup>
        <inkml:traceGroup>
          <inkml:annotationXML>
            <emma:emma xmlns:emma="http://www.w3.org/2003/04/emma" version="1.0">
              <emma:interpretation id="{FAC97CF4-F705-43BA-9BE2-24CFE5D557AD}" emma:medium="tactile" emma:mode="ink">
                <msink:context xmlns:msink="http://schemas.microsoft.com/ink/2010/main" type="inkWord" rotatedBoundingBox="15576,7113 15675,6731 16063,6831 15964,7213"/>
              </emma:interpretation>
              <emma:one-of disjunction-type="recognition" id="oneOf15">
                <emma:interpretation id="interp75" emma:lang="en-US" emma:confidence="0.5">
                  <emma:literal>+</emma:literal>
                </emma:interpretation>
                <emma:interpretation id="interp76" emma:lang="en-US" emma:confidence="0">
                  <emma:literal>t</emma:literal>
                </emma:interpretation>
                <emma:interpretation id="interp77" emma:lang="en-US" emma:confidence="0">
                  <emma:literal>x</emma:literal>
                </emma:interpretation>
                <emma:interpretation id="interp78" emma:lang="en-US" emma:confidence="0">
                  <emma:literal>X</emma:literal>
                </emma:interpretation>
                <emma:interpretation id="interp79" emma:lang="en-US" emma:confidence="0">
                  <emma:literal>L</emma:literal>
                </emma:interpretation>
              </emma:one-of>
            </emma:emma>
          </inkml:annotationXML>
          <inkml:trace contextRef="#ctx0" brushRef="#br0" timeOffset="43010.2596">8983 4202 1622,'3'0'282,"-1"0"-26,-1 3-20,0 2-18,2 2-13,-1-1-24,-1 3-13,2 4-7,-2 5-24,3 0-16,-1 4-15,-1-2-5,0 1-13,1 0-7,0 1-7,-2-1-4,-1 0-9,3 0-3,-1-1-3,-1 1-7,-1-4-6,0-1-5,0 0-32,0-3-50,0-2-53,0 0 8,0-2-163,0-1-62,-1 1 27,-1-2-226,-2-3 42,1-2 35,0 0-367</inkml:trace>
          <inkml:trace contextRef="#ctx0" brushRef="#br0" timeOffset="43213.3793">8791 4529 1525,'-1'-5'283,"1"4"-20,1-2-24,2 1-16,2-1-26,7-1-18,4 0-19,3-1-16,5-1-12,-1 1-13,4-2-15,3 2-30,-1-1-52,1 2-57,3-1 2,2 0-195,-4 2-58,0-3 27,0 3-230,-3-1 27,0 0-342</inkml:trace>
        </inkml:traceGroup>
        <inkml:traceGroup>
          <inkml:annotationXML>
            <emma:emma xmlns:emma="http://www.w3.org/2003/04/emma" version="1.0">
              <emma:interpretation id="{3437D51A-5B2E-47DB-971D-8D3FEAA7E8C7}" emma:medium="tactile" emma:mode="ink">
                <msink:context xmlns:msink="http://schemas.microsoft.com/ink/2010/main" type="inkWord" rotatedBoundingBox="16521,6665 16956,6906 16791,7203 16356,6963"/>
              </emma:interpretation>
              <emma:one-of disjunction-type="recognition" id="oneOf16">
                <emma:interpretation id="interp80" emma:lang="en-US" emma:confidence="0.5">
                  <emma:literal>n</emma:literal>
                </emma:interpretation>
                <emma:interpretation id="interp81" emma:lang="en-US" emma:confidence="0">
                  <emma:literal>N</emma:literal>
                </emma:interpretation>
                <emma:interpretation id="interp82" emma:lang="en-US" emma:confidence="0">
                  <emma:literal>,</emma:literal>
                </emma:interpretation>
                <emma:interpretation id="interp83" emma:lang="en-US" emma:confidence="0">
                  <emma:literal>.</emma:literal>
                </emma:interpretation>
                <emma:interpretation id="interp84" emma:lang="en-US" emma:confidence="0">
                  <emma:literal>h</emma:literal>
                </emma:interpretation>
              </emma:one-of>
            </emma:emma>
          </inkml:annotationXML>
          <inkml:trace contextRef="#ctx0" brushRef="#br0" timeOffset="43760.2109">9671 4209 1309,'3'-2'236,"0"2"-17,0 0-14,0 0-14,-1 2-13,1 1-12,-1 0-11,2 2-11,-1 2-22,-1 4-8,7 2-10,-2 6 3,-2-1-23,1 0-4,0-1-11,-1 1-17,-2-2-4,1 2-1,1-2-7,-4-2-4,2-1-1,-2-2 1,1-1-3,-2 0 1,0-1-2,0-3 1,0 0 1,0 1 6,0-2 0,0 0-1,0-1 1,-2 1 0,2-1-4,-1-2 1,-1-1 0,0 1-5,-1-2-8,1 0 5,0 0-5,-3-2-2,3-1-4,-1 0-1,-1-2 1,2 0-1,1-1 0,-1-2-2,1-6 3,-1-2-5,2 1 4,2-2 0,1-1 4,-2 0 3,3 0 1,1 2-4,0-1-4,4 1-4,0-1 0,1 2 2,0 2-4,3 0-4,-1 1-1,4 3 3,-4 0 1,4 3-3,-4 2-3,1 1-2,0 3 0,-1 3 3,5 1-1,-3 2 1,2 4 2,-5 1-4,4 0 5,-2 5-1,-2-1-2,-1 1 2,-3 0 0,0 4-2,0-2 1,-3 2 0,2 0-2,-3 0-5,-2-4-17,2 2-30,-2-1-46,-1-2-57,0-2 14,0-2-160,0 1-210,0-3 38,0 0-40,2-2 36,-1-1 39,2 0-312</inkml:trace>
        </inkml:traceGroup>
        <inkml:traceGroup>
          <inkml:annotationXML>
            <emma:emma xmlns:emma="http://www.w3.org/2003/04/emma" version="1.0">
              <emma:interpretation id="{9E602C7C-D252-45AF-9B36-D05C55E7BA25}" emma:medium="tactile" emma:mode="ink">
                <msink:context xmlns:msink="http://schemas.microsoft.com/ink/2010/main" type="inkWord" rotatedBoundingBox="18440,6643 19862,6623 19869,7155 18448,7175"/>
              </emma:interpretation>
              <emma:one-of disjunction-type="recognition" id="oneOf17">
                <emma:interpretation id="interp85" emma:lang="en-US" emma:confidence="0.5">
                  <emma:literal>n,</emma:literal>
                </emma:interpretation>
                <emma:interpretation id="interp86" emma:lang="en-US" emma:confidence="0">
                  <emma:literal>n'</emma:literal>
                </emma:interpretation>
                <emma:interpretation id="interp87" emma:lang="en-US" emma:confidence="0">
                  <emma:literal>NTI</emma:literal>
                </emma:interpretation>
                <emma:interpretation id="interp88" emma:lang="en-US" emma:confidence="0">
                  <emma:literal>n)</emma:literal>
                </emma:interpretation>
                <emma:interpretation id="interp89" emma:lang="en-US" emma:confidence="0">
                  <emma:literal>n),</emma:literal>
                </emma:interpretation>
              </emma:one-of>
            </emma:emma>
          </inkml:annotationXML>
          <inkml:trace contextRef="#ctx0" brushRef="#br0" timeOffset="46275.6265">11647 4177 1866,'4'-6'311,"-2"0"-46,-1 2-31,0 1-29,-1-1-20,0 1-21,3 3-18,0 0-8,-2 0-21,-1 2-11,3 1-10,-3 0-7,3 3-13,0 7-3,0 3-5,-2-1-14,-1-1-3,4 4-3,-4 2-6,2 0 1,-2-2-7,0 0-6,0 0 1,0-2-2,0 0-4,0-3-2,0-3-4,0 2 4,0-5-4,0 2-1,-2-3-2,2 1 6,0-2 1,0 2-1,-1-3 2,1 2-1,-3-3-3,3-1-1,-3-1-1,3 1-7,-1-2 2,-2 0-3,0-3-3,3-1-2,-1 0-3,1 0-2,0-3 0,0-1 1,0-2-2,0-3 1,1-4 0,3-1 0,1 0-5,-1 0 4,0-2 1,3 2-3,0 2 2,0-1-1,3 1-3,0-1 2,1 1 0,0 3-1,0 1 1,2 0-2,0 1 0,-1 1-1,1 2 4,1 1-3,-1 4 3,-2 0 0,-1 3-2,-2 0 3,2 1 0,3 4 0,-1 2 1,1 3 4,-3 0 0,-2 3-1,2 2 3,0 1-2,-5 1-1,0 1 1,0 0 0,-2 2-6,3 0 4,-4-1-3,0-2-16,1-1-21,-2-3-34,-1 1-58,0-1 11,0-4-124,0 1-41,0 0-45,-1 0 28,1-3-223,0 0 48,0-1 30,0-1-354</inkml:trace>
          <inkml:trace contextRef="#ctx0" brushRef="#br0" timeOffset="46900.5781">12308 4151 1539,'-4'-2'275,"1"0"-49,0 2-29,3 0-17,0 0-18,0 0-20,6 0-15,-2 0-13,3 2-7,0 0-14,7 0-10,3 1 9,3 0-24,-1 2-6,4 0-9,1 0-3,-3 1-4,1-2-5,1 3-5,-2 1-4,0-2-4,-1 1 10,-5-1-19,3 1 0,-2-2 0,-5 0-6,-1-2 0,-2 0 12,-1-1-14,-1 0-1,-1 1 5,0-1 0,-1-1 1,-1 0 0,-2 2 8,2 0 6,-2 0 6,-1 2-1,0-1 7,-4 0-8,3 1-1,-6 5-1,0 0 4,-3 3-5,-3 1 1,1-2-7,-4 1 6,3 3-6,-2 0 1,-3-1-4,1 0-6,-1-3 3,-1 4 1,3 1-2,-1-2 2,-2-1-8,1-1-16,4 1-18,-3-2-42,0 2-29,-12 8-138,16-11 22,2-3-24,1 1-22,3-2-16,0-2-72,3-1 33,1-1-157,3-3-411</inkml:trace>
          <inkml:trace contextRef="#ctx0" brushRef="#br0" timeOffset="47275.5506">13031 4068 1401,'3'-1'245,"-1"1"-12,-2 1-13,2 2-3,0 1-14,1 0-14,-2 3-16,0 2-10,-1 4-13,6 3-14,-3 6-12,2 1-7,-3 0-7,1 2-12,-3-1-13,4 1-9,-3-2-9,1 2-3,-2-2-7,0 2-3,0-2-4,0-2-7,0 2-19,-2-2-42,-2-2-61,3 0 7,-2 0-191,-3-4-93,3 0 29,-1-6-179,-1 0 40,-2-2 39,1-2-330</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48:43.45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C55B353-61F0-496F-9763-8EA536C4FBF0}" emma:medium="tactile" emma:mode="ink">
          <msink:context xmlns:msink="http://schemas.microsoft.com/ink/2010/main" type="inkDrawing" rotatedBoundingBox="8759,14223 22346,13912 22381,15441 8794,15752" hotPoints="22308,14350 22258,15748 8828,15266 8878,13868" semanticType="enclosure" shapeName="Rectangle">
            <msink:sourceLink direction="with" ref="{EB715A6A-A22D-40BA-9FB8-70DE6E9D7A4A}"/>
            <msink:sourceLink direction="with" ref="{4164F295-218F-4E00-93E2-322F2FB118D7}"/>
          </msink:context>
        </emma:interpretation>
      </emma:emma>
    </inkml:annotationXML>
    <inkml:trace contextRef="#ctx0" brushRef="#br0">17 184 1098,'-3'3'197,"2"0"-24,-2-3 31,2 0-12,-1 0-2,2 0-20,-2 0-9,2 0-11,-2 0-9,2 0-3,0 0-15,-3 0-8,3 0-12,0 2-13,0-2-9,0 0-11,-1 0-10,1 0-4,0 0-9,0 0-7,0 0-2,0 0-12,0 0 9,1 0-5,2 0-3,0 2-1,1-2-1,0 0-3,5 0-1,-4 0 0,4-2-2,-1 0-1,1 2 2,6-3-4,1 2 2,2-1-1,1 0-2,4 2-4,-3-3-1,1 2-2,0-2 2,3 2-4,-2-1 3,3 0 0,-4 1-3,2-1 1,1 1 0,2-2 4,-2 1 3,0 1-9,1 0 1,1-2-3,0 3 1,1-2 1,1 2 0,-4 0-7,3 0 2,-1-2 3,1 1 0,1-1-3,0 1 3,0 1 0,2-3-3,-2 3 1,0-2 2,0 0-2,0 2-1,2-2 1,-2 2 2,1 0-1,1-2 0,-1 2-4,1 0 6,-1 0-5,1 0 6,0 0-4,-1 0 2,-1-1-1,1 1-1,3 0 0,-1 0 2,2 0 3,-3 0-5,4 0-1,-4 0 1,2 0 0,0-2 0,-1 1 3,1-1-4,1 2 1,2-1 1,0-1-1,0 0 3,2-1-3,-4 2 2,4-1-1,-1 0 1,-1-1-1,-1 1-2,1-1 2,0 0 0,3 3 0,-3-3-1,3 1 4,-1-2-2,-4 3 1,0-3-4,2 3 1,-3 0 0,0-3 1,1 2-5,-1-1 4,2 1 1,-1 2 1,4-3-2,-8 1-1,5 2 0,-2 0 0,2-1 10,-2-2-14,-1 2 3,0 1 0,1 0-1,-1-1-1,2 1 1,-3-2-1,1 0-3,0 2-1,0 0 1,0-1-3,-2-1 0,0 0-1,0 2-1,-1-2 4,2 1-3,-2-1 3,1 2-1,-1-1-1,-2-2 2,2 3-1,0-2-1,0 0 0,0 2 0,-4-3-3,2 3 6,1-2-2,0 0 3,-2 1 1,2-1-1,-2 1 0,-1 1 0,1 0 0,0-2 5,-1 2 3,0-2 2,0 2-3,0 0-2,1 0 3,-1 0-1,1-1-1,-2 1-3,-1 0 3,4 0 1,-5 0-2,1 0 11,-1-2-11,-3 1-3,1 1 1,-1 0 0,0 0 3,-5 0-2,-1 0 9,1 0-8,-3 0-6,0 0 5,0 0-3,-2 0 11,2 0-9,0 1-1,-2-1 2,2 0-2,-3 0 10,1 2-12,1-2-3,-2 1 5,1 1-2,-2-2 0,2 0 1,-1 2 8,0-1-10,2-1 1,-5 2 3,1-2 4,0 0-7,0 1-2,0-1 4,0 2-1,-1-2-1,1 0 3,-3 0 0,1 2 0,-1-2 1,2 0 7,-1 0-8,1 0 1,-4 0-1,3 2 2,-2-2 1,2 0-4,0 0 3,-2 1 0,0-1-1,1 0 0,-1 0 0,1 0 0,-2 0 0,2 0-4,0 0 2,-1 0 1,1 0 1,-1 0 1,0 0 0,2 2 1,-1-2 1,-1 0-3,1 0 4,-2 0-1,4 0 0,-4 0 2,1 0 0,2 0 0,-2 0-2,4 0 2,-4 0-3,2 0 0,0 0 1,-1 0 2,1 0-1,0 0 0,-2 0-2,5 0-2,0 0 3,-2 0-1,1-2 3,1 2-5,1 0 3,2 0 1,-1-1-3,0 1 2,-1-2 9,5 2-9,-3-2-2,-2 0-1,9 1 2,1-1-1,1 1-3,2-1 2,1 2 3,-3-2-3,-1-1 0,1 2-1,0 1-2,-1 0 0,6 0 0,-2 0-5,-2 0 8,5 0-11,-4-2 0,4 2 4,0-2-2,-2 2 4,2-1-2,0 1 1,0-2 1,1-2 0,0 4 0,1 0-1,-1-3 2,1 2 1,1 1-2,-2-2 3,-1 2-4,2 0 0,-3 0 4,4-1 0,0 1 1,-2 0-1,0 0 0,2 0 1,1 0-1,0 0 1,-1-2 0,1 0 4,-1 2 0,-1 0-3,2 0 2,-1 0-1,1 0 0,-1-3-1,1 3 1,0 0-3,1-1 0,0 1 2,-1 0 0,0-1-2,0 1 3,-2 0 0,1 0-1,0 0-1,-3 0-3,2 0 4,0 0-1,-4 0 8,1 0-7,-1 0 3,-2 0-3,-3 0-17,-2 0-22,-2 0-27,-4 0 5,1 1-73,-3-1-55,2 0-33,-4 0-51,0 0 25,-1 0-221,-1 0 29,-1 0-301</inkml:trace>
    <inkml:trace contextRef="#ctx0" brushRef="#br0" timeOffset="5640.4284">5895-12 951,'-5'2'163,"5"-2"-15,0 0-5,0 0-11,-1 0-11,1 2-9,0-2-3,0 0-17,0 0-8,1 1-9,-1-1-16,3 0 5,0 0 1,0 0-5,1 0 6,2 0-8,1 0 3,1 0-3,-1 0-5,3 0-1,4 0-10,4 0 6,3 0-2,3-1 0,1 1-5,-1-2-3,4 2-1,0 0-4,1 0 1,0-2-4,2 2-6,-3-2-5,6 2 3,-2 0-2,2 0-2,-2-2 3,5 2-6,-2 0 1,0 0 1,0-1-3,0 1-4,0-2 2,-1 2-2,1 0-1,1-2 0,-1 2 2,1 0-4,0 0-4,1 0 7,-4 0-4,2 0-1,0 0 16,-1 0-16,1 0-2,2 0-1,-1 0 2,2 0-2,0 0 0,0 0-1,52 4-1,-70-4 0,8 0 4,2 0 0,3 0-2,3 1 0,1-1 2,50 4-3,-39-2 2,-26-2 5,9 0-6,1 0-1,6 2 2,0-2-5,0 0 19,0 0-18,49 3 1,-65-3 3,54 3-3,-55-3 0,49 1 0,-47-1 1,6 0-2,49 3 1,-59-3-2,8 0 4,2 1-2,5-1-9,-2 3 6,4-3 3,-3 0 1,0 0-1,0 2-5,1-2 4,0 2 1,-1-1 0,1-1-1,-2 0 0,5 2 1,-2-2-1,-1 0-2,50 4 3,-64-4 0,5 0 1,6 0-4,2 0-2,0 0 5,0 0 2,0 0 1,-1 0-5,0 0-2,3 0 5,-2 0-3,3 0 3,-1 0-1,-1 0-2,2 0 3,0 0 0,-1 0-3,-2 0 3,3 0-3,-4 0 1,6 2-2,-2-2 4,2 0-1,51 4-4,-68-4 4,10 0 0,4 0 0,49 3-1,-63-3-3,48 3 1,-50-3 4,57 2-3,-55-2 3,51 1-1,-23 1-1,-1 0 0,-27-2 5,7 0-2,4 0-1,5 0 2,-2 0-1,0 0-1,3 0 2,3 1-2,-2-1-1,-1 0 0,0 0 1,0 2-3,1-2 2,-1 0 1,0 1-4,0-1 5,0 0-2,54 6 0,-71-6-2,10 0-1,3 0 4,1 0-1,3 0 3,-3 0 0,3-2-1,0 2-2,0 0 0,0 0 2,51 2-2,-69-2-1,8-2 6,2 2-5,1-2-3,2 2 4,0 0-1,-5-2 1,1 1-3,3 1 4,-1-2 1,0 2-7,-3 0 6,2-1 14,2 1-17,-1 0 0,-2 0 1,1-2 0,2 0 15,-2 2-17,-1-1 0,1-1 2,-1 1-3,3-1 0,-1 2 2,-1-3-5,1 1 2,-3 2 0,1-2 1,-1 0 1,0-1-3,-1 2 3,-2-1-9,-2 1 4,4-1 2,-5 0 3,3-1 0,1 2-4,-5 0-9,0-1-6,3 1 3,-1 1 0,0-2-8,1 2 3,-3-3-4,3 2-1,-2-1 2,2 0 2,-1 2 2,-1-2-8,-1 0 1,-1-1 6,-1 1 4,0 1 3,-5-1 0,4 1 2,-3-2 3,-2 3-1,1-2 4,-4 0-4,0 0 4,0 2 1,-2-1-2,-2-1-2,2 2 3,0 0-2,-1-2-3,0 1 3,-1 1 1,2 0-5,-1-2 7,2 2-4,-3 0-4,3-1 1,0 1 8,8-2-2,-2 0-4,1 1 7,2-1-1,-3 2 0,-1 0 2,0 0 4,-1-1-8,-3 1 19,2 0-13,-2 0 5,-3-3 4,2 3 0,1 0-2,-1-1-4,-2-1 6,0 2-1,-1-1-3,2 1 3,-1-2-3,-1 0-1,0 2-2,-1-1-2,0 1 0,-1 0 0,0 0-2,-3-2-3,5 2-9,-3 0-9,-2 0-2,3 0-4,-1-1 6,-1 1-5,-1 0-4,3 0 5,-2-2-6,-1 2 2,0 0 2,-1 0 4,3 0 2,0 0 0,-2 0 1,1 0 1,-1 0 6,-1 0 0,0 0 1,0 0 4,0 0-2,3 2-4,-3-2 10,1 1-4,-1 1 4,0-2-5,0 1 2,0 1 5,0 0-1,0-2 3,0 1 0,0 1-2,0-1 3,0 2-6,0-2 9,0 1-1,0 1 5,-1-1 2,1 1 1,-3 0 1,3 0-2,-3 1 4,2 1 0,0-2-6,-1 2 1,2 0 2,-3 2-5,3-3 4,-2 3 1,0-2-1,1 1-2,-2 0-6,3 0 4,-1 2-2,1-1 3,0 1-3,0-2 6,0 5-4,0-5 6,0 1 4,0 2 2,0-2 12,0 2 10,0-1-2,0 0-5,-3 0-3,3 0-2,-2 2 14,2 0-22,0-2-1,-1 0 1,-2 3 2,2 2-1,-1 0-2,2 0-3,0 2 2,-1-1-2,0-3 5,1-1-1,-2 1-2,2-1 0,-3 0 0,3 0-5,-1 3-4,-2 1 13,-1 2-6,3 0-3,-4-1-3,1-1 4,3-1 0,1 1-2,-3-2-1,1-2 0,-2 0-5,3-1-2,1 2 9,0-2-1,-2 0-10,1-1 5,0 2 0,1-2 0,0 2 0,-5-2 1,5 1-1,-1-1 14,1-1-12,0 1 0,-1 1-4,1-2-1,0 1 18,-2-2-18,2 2 3,-4-1-2,4-1 2,0 0-3,0 1 1,0-1-3,0 3 0,0-5 2,0 3 2,0 0-1,0-1-1,0 0 0,0 1 2,0-2-1,0 2-7,0 0 2,0-1 0,0 0 3,0 1 1,0 0-2,4-1 0,-4 0 15,0 3-11,2-2-3,-2-1 1,0 1 0,1 0-1,-1-1 3,0 1-1,1 0 0,-1-1-1,0 0 1,0 1-1,0 0 0,0-1 3,0 3 12,0-3-17,0 4 1,0-3-2,0-1 0,0 3 0,0-1-1,0 0 1,0 0 0,0 0 0,3-1 7,-1 1-2,-2-1 0,0 1-2,0 1 3,1-3 4,-1 2-5,1-1-1,-1-1 3,0 3 1,0-3-5,2 1 3,-2 0 3,0-1-4,1 0 1,2 2 2,-2-2-2,1 0-6,-1 3 1,1-4 19,-2 1-14,1 1-6,2-2-1,-2 1 3,-1 0-1,2 0 2,-2-1-2,3 2 1,-3-2 3,0-2 4,0 1-3,0 2-2,1-1 0,-1-2 3,3 2 1,-2-1 4,-1-3-5,0 2 6,0 0 4,2-1 46,-2 1 16,0-1 7,0-1-8,0-1-6,0 2-10,-2-2-3,-2 1-6,3-1-4,1 0-6,-2 3-6,-1-3-1,-1 0-7,3 0 2,-4 0-4,0 0-4,-1 0-5,-1 0 0,2 0-5,-5 0 0,4 0-7,-2 0-2,-1 0-8,1-3 0,-2 3 0,-5-1 2,-4-1-2,0 2 3,0 0 0,1-1 1,3-1-3,-4 1-4,1 1 8,0-2-2,-3 0-1,1 2 6,-2-1-3,2-1-8,-1 2 8,0-1-2,-3-1 18,3 1-17,0-2-6,-3 2 7,2 1 2,-4-2 0,3 1 1,-3-1 0,1 2-5,3-2 6,-4 1-2,4 1 1,-3-3 0,1 1 0,-2-1 1,0 2-1,2-2 2,-3 0-4,0 1-1,1-2 2,3 3-2,-2-2 0,-2 1 5,4 0-3,-3 1-2,0-1-1,-4 0 3,2 1-1,0-1 11,-3 0-11,2 2 0,-1 0-3,-2-2 5,2 0-2,-2 0-5,0 0 5,2 2 0,2 0 0,-1 0 0,-1 0 13,1 0-14,-2-2-1,0 2 5,1 0-4,2 0 2,-1-1 0,-1-1 10,-1 2-11,-2-1 3,2 1-7,-4-2-10,1 1-3,-1 1-1,0-2-2,3 2 1,-2 0 3,-1-2-3,1 2 2,2 0 4,-3 0-2,1-1 3,-1 1 1,1 0 0,-1 0 2,4 0 2,0 0 1,-2 0 0,3 0 1,1 1-2,-2-1 4,-2 0-2,3 0-2,-6 0 6,6 2-3,-3-2-3,0 2 7,0-2-1,0 1 0,-3 1 0,4-1 0,-3 1 4,3-1-5,-5 1 4,1 0 2,-1 0-7,-1 0-1,2-1 7,1 0-4,0-1 4,-2 2-5,2-2-2,0 2 5,-2-1-3,1-1 0,1 2 3,-2-2-2,4 2-1,-2-2 3,-1 0-1,4 0 1,-3 1 2,1-1-4,-1 2 1,0-2-2,-1 0 4,-2 2-3,0-2-1,3 0 2,-2 0 1,1 2 1,1-2 14,1 1-18,-1-1-4,1 0 10,-1 0 0,3 1 1,-1-1-4,0 3 0,2-3 3,1 0-1,-1 0 0,1 0 2,1 0-2,-1 0 0,1 0 2,-1 0-2,-1 0 1,0 0-2,0 0-1,0 0 1,-1 0-1,2 0 0,-1 0 3,-1-3-3,0 3-1,-1 0 0,0 0 3,-4 0-2,2 0 5,-3 0-3,0 0-2,0 0-4,2 0 7,-53-1-4,70 1 4,-11 0-3,-3 0-2,-2 0 1,-2 0 0,-1 1 3,0-1-2,2 3 2,-2-3 4,3 0 3,-3 0 4,4 1-8,-1-1 3,0 0 2,0 2-2,0-2-4,-3 0 4,0 0-5,0 0 3,1 0-3,0 0 4,-1 0 9,0 0-13,0 3 2,-48 0-1,36 1 4,2-2-1,24-2 5,-46 3 0,22 0-3,27-3-1,-7 0 4,-6 0 5,-1 2-8,0-2 9,-3 1 2,3 1 2,-3-1-1,0 2-2,-47-2-4,62-1 2,-5 2-3,-49 1 0,54-3 0,-47 3 1,21-1-2,28-2-6,-51 4 2,23-4-1,-1 3-1,-1 0 0,31-2-2,-8 1 0,-5-2 11,-53 3-13,63-3 2,-5 2-2,-4-1-2,-51 2 2,31 1 0,33-4 11,-54 0-14,52 0 2,-10 0 0,-2 0 0,-49 2 2,60-2-1,-8 0 0,-46 5-1,22-2-1,1 0-1,-2-1 2,2-2 5,0 1-2,1 1-1,31-2 2,-48 4-1,18-2-2,30-1-9,-46 5 11,20-2-1,28-4 0,-9 3-1,-3 0 1,-1-1-2,-2 1-2,3 2 3,-3-1-1,1-2 2,0 1-2,-5 0 0,-42 6-3,35-3 4,24-5 0,-7 3-2,-49-1 2,56 0-2,-6 0-2,-44 6 3,51-9-2,-5 1 2,-8 2-3,-47 9 1,61-12-1,-9 3 1,-5 0 2,0-2-8,-47 10 8,36-6 0,23-3 1,-4-1 2,-5 3-1,-3-3-9,-45 11 9,60-10-2,-9 1 4,-3 1-5,-4 0 0,0 0 0,0-1 1,1 1-4,0 4 6,0-3-14,0-3 2,3 1 4,-1 1-2,-3-2 1,-1 3 9,4-2-7,-4-1-11,4 2 10,-1-2-1,2 3 1,-1 0 4,0-2-3,-1-1 1,0 1 3,-2 2-2,0-1 1,-1-1-1,3 0 0,-4 0 0,0 0 2,6 1-1,-6 1 1,4-2-1,-46 9-2,34-2 2,26-7-6,-6 0-2,-4 4-3,0-2 11,-3 0-1,4 0 3,-1 0 4,0-2-5,-3 0-3,2 0-3,1 1 0,-2 1 0,2-3 6,0 2-3,0-1-15,0 1-13,0-1 13,2-1-2,-2 0-2,2 2-6,-1-1 6,-1 1-1,1-2 5,-1 0-4,3 1 4,-2-1-1,2-1 2,1 1 2,0-2 7,2 1 9,-2 2-17,1-1 3,1-1 1,-1 2 3,1-2 2,-1 1-5,1-2 0,1 0 2,-6 2 2,3-2 5,1 1 0,-3-1-4,2 2-1,-1-2 3,0 1-4,-2 1 8,3-1-3,0 1 0,1-2 0,-1 2 0,0-2 1,0 0-3,1 2 17,2 0-18,-2-2 3,-1 1-1,1-1 2,1 0-2,1 2-1,-2-1 3,1-1-3,1 2 2,-3-2 2,1 1-7,1 1 16,-1 0-14,1-2 3,-2 1-5,0 1-3,2-1 6,1 2 2,0-3 2,1 0 0,-4 0 1,3 0 0,0 0-1,1 0-1,2 0 16,-2 0-19,4 0 1,2 0 1,0 0 2,2 0-6,0 0 8,2 0-7,-6 0 3,0 0-2,1 0 1,0 0-1,2 0 0,1 1 0,-2 1 2,-3-1 0,-1 3-1,2-3 3,1 0 5,1 1-5,0 0 16,-2 0-17,1 0-1,1 0 0,2-2 2,-2 1-4,5 1 0,-1-2 3,0 0 1,0 0 5,2 1-4,-1-1-1,1 0 3,1 0-3,-2 0 21,1 0-5,1 0-18,-1 0-2,2 0-1,-3 0 1,0 0 6,0 0 2,-1 0-2,1-1-4,-1 1 4,0 0 1,0 0-2,2 0-2,-2 0 1,0 0 1,0 0-4,2 0 5,-5 0 2,6-2 0,-1 2 0,-2 0 4,1 0-3,2-1 1,-1 1 1,4 0 1,-6-2 3,4 2-3,-1-2 3,0 0-2,2 0 18,2 0 1,-4 0 0,1 0 0,2-1-2,1 0-11,-2-1 6,2 1 0,-1-1-2,-1 0 10,4-1-17,-3-1 2,1 0 3,0 0-2,0 0 10,2-1-12,-3-6 1,2 3-3,-2-2-1,1 0-2,2 2 9,1-1-12,-3 1 3,3 0-2,0 2 9,0-2-11,-1-5-2,1 0-1,0 0 3,0 0 1,0-3 3,0 2-3,0-3-3,0 5 2,0-1-1,0-2 0,0-4 3,0 2 2,0-1-7,-2 0-1,-1-1 0,3 3 3,-1 1-2,1-1-2,0-1-1,-4-2 3,2 2-2,0-1 1,0-2 2,-1 4-1,3 2-2,0 1-3,0 0 0,0 1 5,0 2-1,0-5-3,3 1 1,-3-3 1,0 3-1,0 1 1,2 2 2,-2 0-3,0-1 2,2 3 1,-2 1-1,2 0 0,-1-5 0,2 0-1,-3 0 3,1 2 1,-1 0-1,2 0-1,-1 2-15,-1 1 8,2-1-1,-2 1 3,1 1-1,2-1 2,-3 1 1,0 2 2,0-3 1,0 1-1,1 2-11,-1-2 12,2 1 0,-1-1-1,-1 1-1,0 0-1,1 0 2,-1 0 1,3-1-2,-3 3 1,0-3 0,0 1-1,2 2 2,-2-1 9,1-2-14,1 3 0,-2 0 3,1-1-4,-1 2 0,1-2 3,-1 1-2,3 1 0,-3-1 0,2 0 3,-1 0-1,0 1-2,1 0-4,-1 0 5,2 1 2,-2-3 1,2 3 12,-1-1-15,0 0-8,0 2 10,1-2-4,-2 0 6,3 0-2,-2 2-4,0-2 4,1 2 1,1-2 2,-1-1 0,0 2-3,0-1 2,1 0 1,0-1 1,-2 2 13,2-1-18,0 3 6,-1-5-2,0 4 3,1-1 1,-1 0 0,0 0 2,1 0-3,-3 1 1,2-2 4,-2 3-3,2-3 0,-3 3 0,2-1-2,0 1 0,0 1 0,-1-1 15,2 1-16,-3-1-1,1 2 3,2-2-2,-1 1-1,-2-1 3,1 1-6,2 1-5,-3-3 6,0 2 2,0-1 9,0 2-9,1-1-3,-1 1 1,0-1 1,2-2 0,-2 3-2,1-1-1,-1 1 2,1 0 1,-1-2-2,2 2 6,1 0-4,-3 0-1,0 0 0,0 0 1,1 0 1,-1 0-5,0 0 5,0 0 0,1 0-1,-1-3 0,0 3-2,0-1-8,2 1 6,-2 0 0,0 0-2,1 0 1,-1 0 1,3-3-2,-3 3 2,2-1 2,0 1-1,1-2 0,0 0 1,3 2-2,-1 0 3,2-2 0,-3 2 15,3-1-55,2 1 4,-2 0-155,1 0-135,1 0 29,-1 1-217,-1 1 46,2-2-417</inkml:trace>
  </inkml:traceGroup>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17:51.20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0659F37B-3005-4A24-989D-BB10856751F4}" emma:medium="tactile" emma:mode="ink">
          <msink:context xmlns:msink="http://schemas.microsoft.com/ink/2010/main" type="writingRegion" rotatedBoundingBox="6024,2217 25902,1775 26227,16403 6350,16845"/>
        </emma:interpretation>
      </emma:emma>
    </inkml:annotationXML>
    <inkml:traceGroup>
      <inkml:annotationXML>
        <emma:emma xmlns:emma="http://www.w3.org/2003/04/emma" version="1.0">
          <emma:interpretation id="{57DF07B1-D967-4E60-886F-22A8953174B8}" emma:medium="tactile" emma:mode="ink">
            <msink:context xmlns:msink="http://schemas.microsoft.com/ink/2010/main" type="paragraph" rotatedBoundingBox="6007,2325 11124,2059 11179,3118 6062,3385" alignmentLevel="1"/>
          </emma:interpretation>
        </emma:emma>
      </inkml:annotationXML>
      <inkml:traceGroup>
        <inkml:annotationXML>
          <emma:emma xmlns:emma="http://www.w3.org/2003/04/emma" version="1.0">
            <emma:interpretation id="{37887EF7-0E64-40E6-BF07-A7E91636F150}" emma:medium="tactile" emma:mode="ink">
              <msink:context xmlns:msink="http://schemas.microsoft.com/ink/2010/main" type="line" rotatedBoundingBox="6007,2325 11124,2059 11179,3118 6062,3385"/>
            </emma:interpretation>
          </emma:emma>
        </inkml:annotationXML>
        <inkml:traceGroup>
          <inkml:annotationXML>
            <emma:emma xmlns:emma="http://www.w3.org/2003/04/emma" version="1.0">
              <emma:interpretation id="{2E07A0E5-83A5-40A3-8D36-6CC3232AB8B7}" emma:medium="tactile" emma:mode="ink">
                <msink:context xmlns:msink="http://schemas.microsoft.com/ink/2010/main" type="inkWord" rotatedBoundingBox="5902,2732 6707,2349 6994,2952 6188,3335">
                  <msink:destinationLink direction="with" ref="{3A03A2D6-43DD-4598-9E20-9AAA8335C26B}"/>
                </msink:context>
              </emma:interpretation>
              <emma:one-of disjunction-type="recognition" id="oneOf0">
                <emma:interpretation id="interp0" emma:lang="en-US" emma:confidence="0.5">
                  <emma:literal>A</emma:literal>
                </emma:interpretation>
                <emma:interpretation id="interp1" emma:lang="en-US" emma:confidence="0">
                  <emma:literal>H</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X</emma:literal>
                </emma:interpretation>
              </emma:one-of>
            </emma:emma>
          </inkml:annotationXML>
          <inkml:trace contextRef="#ctx0" brushRef="#br0">-535 521 1120,'0'3'277,"0"-2"-28,5-1-29,0 0-18,7-3-26,4-1-15,7-4-15,2 2-18,41-14-20,-27 5-31,6 4-24,0-5-8,6 1-140,-5 1-45,-4-1-50,2 2-122,-6-3 24,-26 11-135,8-3 28,4-1 14,-4 3 6</inkml:trace>
          <inkml:trace contextRef="#ctx0" brushRef="#br0" timeOffset="-234.3297">-505 392 1445,'-4'-3'274,"1"1"-42,2 1-26,2-3-21,2-1-16,7-1-15,2-5-17,6 0-13,33-17-12,-15 8-9,2 2-15,3 0-14,1 0-9,-2 2-23,4 3-33,-8-3-29,-21 10 3,7-1-75,2 1-37,-1-3-31,1 4-18,-5 1-12,0-1-16,-7 2-54,-1 0-504</inkml:trace>
          <inkml:trace contextRef="#ctx0" brushRef="#br0" timeOffset="-796.8154">-324 268 232,'3'-2'186,"1"-1"-18,-4 2-23,1-1-20,2 1-11,-1 1-10,-2-2-7,4 0 4,-4 1-8,0-1-5,0 2-7,0-1-3,0 1-11,0-2-13,0 2-3,1-2-6,-1 2-5,3-2 3,-3 2-9,0-1 6,0 1-9,0 0-5,0-2 20,0 2-5,0-2 1,0 2 9,0 0-6,0 0 3,0 0-11,0 0 4,0 0-5,-1 0-4,1 0-2,-2 0-1,2 0-6,-1 0 0,1 0 4,0 0 1,0 0 3,0 0-4,0 0 20,-4 0 17,4 0-9,0 0 1,0 0 11,-2 0 5,2 0 3,0 0-6,0 0-11,0 0 1,0 0-6,0 0-7,0 0-2,-1 0-7,1 0-3,0 0-5,0 0 0,0 0 8,0 0-15,0-1-8,0 1 3,0 0 2,0 0-5,0 0-2,0 0 2,0 0-3,0 0 0,0 0 0,0 0-4,0 0-1,0 0-7,0 0 5,0 0-1,0 0 2,0 0-1,0 0-2,0 0 4,0 0-1,0-2 1,0 2-2,0 0-1,0-1-3,0 1 4,0 0-1,0 0 6,0-2-7,0 2 1,0 0-6,0 0-3,0 0-1,0-2 3,0 2-2,0-1 1,0 1-2,0-3 2,0 2 2,0 1-2,0-2-1,0 2 0,0 0 2,0 0 1,0-3 2,0 3-3,0 0 6,0-1-5,0 1 0,0-2 2,0 1 0,0 1-2,0-2 0,0 2 1,0-2 2,0 1 0,0-2-4,-2 2 2,2-1-1,0 2 4,0-2 4,0 1-6,0-1-3,0 1 5,0-2 1,0 1 2,0 1 3,0-3-6,0 2-1,0-3 1,0 2 1,0-2-1,0 0 9,0-1 5,0 1 6,0-1 1,0 0 7,0 1 0,0-1 3,0 0 2,0 1 0,0-1 0,0 1-2,0 2-10,0-3-10,0 4-6,0 0-12,0 0 2,0 2 0,0 0-3,0 2 9,-1 1 2,0 2 1,-2 8-4,-1 2 3,-1 5 0,1 3 2,-3 3-2,3 6 3,-9 44 0,6-34-1,0 3 1,0-1-2,4-25-1,2 7 3,-6 1-1,1 2-5,2 1 7,1-1-1,-4 1-7,5-2-3,-3-3-21,1-1-17,3-4-23,-2-3-27,3-2 8,-1-3-69,1-1-39,0-5-45,5 0-208,-3-6 35,5-3-41,0-2-381</inkml:trace>
          <inkml:trace contextRef="#ctx0" brushRef="#br0" timeOffset="1578.1395">-33 412 675,'-5'1'104,"4"-1"-7,1 0-2,0 0 1,0 0 0,4 0 10,-2 0-3,2-1 6,2-2 5,-1-1-8,8 1 4,-2-1-14,6-3 6,1 1-21,-2-2-8,0 2-2,1-1-17,2 0-9,-5 2 6,0-1-8,0-1-4,-3 2 1,-1 2 1,1 0-2,-4-1-5,0 3-2,-1-3 14,-1 3-3,-1 0-6,1 1-10,0-2-2,-5 0-73,2 0-24,0 2-27,-2-1-25,2-1-30,-2 2-30,0-2-52,0 2 20,0-2-203,-2 2 25,2-1 39</inkml:trace>
          <inkml:trace contextRef="#ctx0" brushRef="#br0" timeOffset="-546.8054">36 3 1341,'2'-4'244,"3"4"-22,-4 2-21,2 2-12,-3 2-16,1 8-15,2 2-13,-3 6-14,0 1-11,0 3-11,-3 2-2,2 3-12,-2 3-8,2 3-1,-4-1-13,1 1-3,3-1-10,-2-1-16,0-1-23,0 0-31,2-2-26,-2 0 3,0-2-119,0-3-32,2-1-17,-2-1-20,2-5-26,-2-2 23,2-3-228,-4-5-365</inkml:trace>
          <inkml:trace contextRef="#ctx0" brushRef="#br0" timeOffset="2132.7343">17 176 307,'0'-2'148,"0"0"-17,3 2-2,1-3-8,0 2-13,2-2-4,3-1-8,-4 3-1,2-2-9,4-1-10,3 2 1,-2-3-2,3 1-12,-4-1-2,2-1-3,-3 2 5,0 0 1,-2 1 0,-1-1-3,-1 0-7,1 4 5,-2-2 7,1 0-2,-2 0 7,2 1-10,-3 0 14,1 1-4,0-2-18,-3 2-5,1-2-42,1 1-22,-2 1-32,3 0-36,-4-2-41,2 2-40,-2 0 16,1-2-287,0 2 26,-1-2 20,2 2 7</inkml:trace>
        </inkml:traceGroup>
        <inkml:traceGroup>
          <inkml:annotationXML>
            <emma:emma xmlns:emma="http://www.w3.org/2003/04/emma" version="1.0">
              <emma:interpretation id="{0D43E9A0-4CB5-456E-A858-1D27DACEFA17}" emma:medium="tactile" emma:mode="ink">
                <msink:context xmlns:msink="http://schemas.microsoft.com/ink/2010/main" type="inkWord" rotatedBoundingBox="7171,2157 10535,2130 10544,3213 7180,3240">
                  <msink:destinationLink direction="with" ref="{3A03A2D6-43DD-4598-9E20-9AAA8335C26B}"/>
                </msink:context>
              </emma:interpretation>
              <emma:one-of disjunction-type="recognition" id="oneOf1">
                <emma:interpretation id="interp5" emma:lang="en-US" emma:confidence="0.5">
                  <emma:literal>Example:</emma:literal>
                </emma:interpretation>
                <emma:interpretation id="interp6" emma:lang="en-US" emma:confidence="0">
                  <emma:literal>Example!</emma:literal>
                </emma:interpretation>
                <emma:interpretation id="interp7" emma:lang="en-US" emma:confidence="0">
                  <emma:literal>Examples:</emma:literal>
                </emma:interpretation>
                <emma:interpretation id="interp8" emma:lang="en-US" emma:confidence="0">
                  <emma:literal>Exampled:</emma:literal>
                </emma:interpretation>
                <emma:interpretation id="interp9" emma:lang="en-US" emma:confidence="0">
                  <emma:literal>Example...</emma:literal>
                </emma:interpretation>
              </emma:one-of>
            </emma:emma>
          </inkml:annotationXML>
          <inkml:trace contextRef="#ctx0" brushRef="#br0" timeOffset="718.7694">684-13 477,'2'-3'273,"0"3"-3,0 0-22,-1 0-15,2 0-5,1 3-18,2-3-23,2 0-15,-1 0-24,2 0-6,5 0-14,4-3-7,-3 0-24,4 0-16,-1-2-16,0 1-12,-1-2-10,0-2-8,-4 2-8,-1-4-10,-2 3-3,-2-1-8,-2 0 6,-2 1-12,0-1 1,-4 0 0,0 0-3,-4 2 5,1-2 1,-4 0-1,-2-1 3,-3-2-3,0 5 13,-2-1-15,0 0 0,0 6 4,0 1 0,-2 1-6,-1 6 4,-2-3-1,0 5 3,4-1-5,-3 2-2,2 0 2,2 2 1,-1-2-3,4 2-3,-1 0-1,4 3 3,-1-4-1,5 1 6,0 0-3,1-2-6,3-3-4,0 2-9,3-3-7,0 2 4,1-4-26,4 4-2,-1 0-6,2-4 6,-3 1 7,-1 0 2,1-2 12,1 1 2,-6-3 21,3 2 7,-1-1 4,-1 0-1,0 0 9,0 0-5,-2 1-1,0 0 23,-2 0-14,0 2 6,0 2 4,-5 1-3,2 3 3,-1 1 4,-2 4-10,0 1 10,1 1-4,0 0 2,-1-1 16,0 3-10,2-1-1,2-1 1,-2 2 11,3-3 3,2 1-4,1 0 6,0-4-3,1 3 0,4-1 4,2 0-3,0-3-6,2-2-8,4-1-8,1-2-25,4-2-16,-1 0-25,6-3-34,-4-1 8,5-4-106,-1-3-21,1-2-31,-2-1-32,-2-2 22,-1-1-224,0 2-404</inkml:trace>
          <inkml:trace contextRef="#ctx0" brushRef="#br0" timeOffset="2757.7423">1020 213 436,'-3'-4'372,"2"2"-59,-4 0-20,3 1-28,0-1-28,1 1-26,-2 1-21,2-3-24,-2 3-23,3-2-15,-2 2-25,2-1-11,0 1-1,0 0-3,0 0-2,2 1-5,1 1 1,1 4-9,3 0-6,1 3-3,5-1-9,-3 2-4,2 4 0,1-3-2,1 4-5,3-2-4,-5 1-4,1 0-11,1-1-29,0 0-15,0 0-22,-4-1-43,1-1 8,-1-2-95,-1-3-31,-1 1-41,0-2-31,-3-2 26,0-1-215,-1-1-422</inkml:trace>
          <inkml:trace contextRef="#ctx0" brushRef="#br0" timeOffset="2976.4627">1303 221 1421,'2'-5'253,"1"-1"-32,-3 3-30,0 0-17,-3 1-24,0 2-13,0 0-14,-7 3-13,-4 2-13,-3 6-9,2 0-9,-5 2-9,4 2-1,-4 0-8,2 3-8,-2 2-3,0 0-8,2-1 1,-21 29-13,30-36-24,-5 4-28,2 2 4,0 1-79,-2-3-26,5 1-38,0-1-23,3-1-14,-1-4-33,5-1 18,2-2-705</inkml:trace>
          <inkml:trace contextRef="#ctx0" brushRef="#br0" timeOffset="3460.8275">1489 110 1404,'0'-4'227,"0"2"-23,0 0-21,-4 2-3,2 0-36,-2 2-17,0-1-13,-1 2 5,0 1-31,-1 6-6,-2-1-8,-1 3 1,2-1-9,3 1-8,-1 0 2,0-1 9,3-2 1,0 2-2,2-2 10,0-2-15,0 0-2,6 6-3,-2-1 1,2-4-7,2 0-4,-2-2-6,1 0-11,1-2-15,-1-3-9,3 1-5,-2-2-12,-1 0-9,2 0-9,-2-3-8,4-3-1,-1-2 1,1-1-6,-1 0-7,-2-3 14,-1 1 5,0-2 7,-2-1 7,-1 2 10,-3 0 15,1 0 10,-2 2 11,0 0 20,0 4 11,0-2 0,1 2 9,-1 1-9,0-1-7,0 1-12,0 0-8,0 1-11,0 2-4,0 0 1,0 0-5,1 2 0,-1 0 3,5 2-1,-5 0 0,1 0 10,0 4-10,2-2 1,1 7-12,2-1-8,1-2-17,2 4-33,-2-1-32,1 2 8,2 1-145,1 0-41,0-1-27,0-1-156,-1-2 37,-1-2-31,-1-1-385</inkml:trace>
          <inkml:trace contextRef="#ctx0" brushRef="#br0" timeOffset="4101.3782">1806 120 1262,'3'-4'234,"0"0"-22,-1 2-18,3 0-18,-1 2-5,2 0-14,-4 2-12,5 0-14,-4 2-16,6 6-12,-1-1-10,0 2-11,2 3-6,-1-2-8,-2 2-4,1-2-6,1 6-1,-1-3-5,-2-1-4,1 0-6,-3-3 0,0 0-12,0-2-3,-1 0-10,0-2 0,0-2 2,-2 2 6,0-2 17,1-2 1,-1 1-5,-1-3-4,0 1-5,0-1 3,0-1-6,0 0 13,0-3-15,0 2 3,-1-5-1,1 1-4,0-3 5,0 0-2,1-5 0,1 0 2,0-4-6,3 1 1,0-1 2,-3-1-6,2 4-3,0-1-4,0 1-6,2 1-1,0 3-2,1 0-6,-2 3-2,1 1 1,1-2-2,0 6 3,-1 0-1,1 2 0,0 0 1,5 4-1,2 6-1,-3-2-5,-1 0-3,2 4-7,-3-2-7,1 2-1,0 2-6,-2-2-3,1 0 2,-2 0-4,-2-2-9,0-2-1,-1 1 5,0-3 8,-4 1 12,3-3 13,-2 2 3,-1-3 0,0 0 7,0-2 3,0 1 15,-1-2 19,1 0 2,-3 0 10,0-2-14,2 0 10,0-2-2,-2 1 6,1-4-9,-1 3-3,2-3-4,1-1-1,0 0-1,1-3-4,4-5 0,-2-1-3,-1 1-3,4 0-7,1 1-2,-1 1-2,2 3-3,0-4-1,-1 3-6,3 3 2,2 2-4,-3 1 3,1 1-4,0 2-1,-2 0-1,2 3-7,-3 3-6,6 1-7,-2 3-10,2 1-8,-1 3-8,1 2-4,0 3-8,-5-3-18,2 2 10,-3-2-62,1 4-22,-1-2-23,-1-3-31,-3 0-21,0 0-37,-2-3 22,2 0-209,-3-3-383</inkml:trace>
          <inkml:trace contextRef="#ctx0" brushRef="#br0" timeOffset="4460.7272">2480-248 1315,'1'-4'208,"2"2"-2,0 2-13,0 3 6,-2 2-9,2 1-3,-2 7-25,4 7-9,-4 2-15,0 4-12,1 2-10,-1 4-9,2 0-10,-2 5-10,4 52-8,-1-36-7,0-4-3,-4-29-12,2 9-2,5 50-5,0-32-2,-7-27-7,1 9-12,2 1-23,1 3-13,0 0-29,-1 0-12,1 1-12,-1-4-9,0 0 7,0-4-28,-2-1 9,-1-4-5,0-3 16,0-3 12,0-1-17,0-3-12,0-2-17,0-3 1,-1-3 4,1 0 11,0 1 9,0-4 7,-3 0-2,3-4 11,-2 0-666</inkml:trace>
          <inkml:trace contextRef="#ctx0" brushRef="#br0" timeOffset="4726.3451">2549 465 2282,'0'-30'63,"3"0"41,-2 2-1,3 2-9,2 1 1,-1 0-5,2 1-13,2 2-5,1 1-7,0 1-4,-1 2-5,1 2-5,1 1-4,1 1 5,-2 3-18,1 1-10,1 3 2,-3 4-6,1-2-1,-1 2 6,1 3 0,-4 3 1,0 2 2,-2-2 3,0 2-3,-1 2-2,-2 1 6,-1 2-4,0 3-2,-4 4-2,0-2 1,-2 5-10,-2-2 3,-1-2 0,-2 2 2,0-2 0,-2-2-3,-1-1-5,0 0-4,0-2-6,-1 1-6,1-4-11,1-1-17,2-2-20,1 0 3,1-5-95,4 0-24,1 0-32,1-3-23,3 1-46,0-3 25,1-2-210,5-3-399</inkml:trace>
          <inkml:trace contextRef="#ctx0" brushRef="#br0" timeOffset="5491.9153">2813 289 1088,'12'0'253,"4"-4"-24,2-2-11,-2 4-20,3-3-17,-2-2-18,1 1-10,-2-2-8,2-3-32,-4-1-24,2 0-23,-2-3-1,-2-2-6,1-2-2,-2-1-14,-1-2-4,-2 1 5,-2-4-6,2 2 3,-5-3-10,0 1-2,1-1 6,-4-1 13,0-1-1,0 2 6,-3-2-2,1 3 0,-1 1 2,-1 2 8,-1 0 0,4 2-2,-5 5 3,2 0-1,1 3-8,0 2-8,1 2-7,0 0-10,-1 2-8,1 3-1,-1 1-4,-1 2-4,1 2-4,0 1 2,-1 4 1,-2 7-3,1 3-1,-2 5 2,-2 1-6,2 2 2,1 3-1,2 0-1,-1 2 4,2-1-2,1 0 2,0 2 1,2 0-1,2-1 2,1-1-3,0-1 3,1 0 2,3 0 3,2-3 9,-1-1-10,2-2 3,0 0-5,1-4 3,3-2 6,3 0-2,1-1 1,2-1 0,-1-5 0,4-2-1,1 1-7,-2-3 1,-1-3-4,2-2-6,-1-4-8,4 0-10,-4-3-8,-1-2-4,2-5 0,-5 0-1,1-2-8,0 0 4,-4-2-2,-1-2 16,-1-1-13,1 3-3,-4-4-1,-3-1 2,0 0 5,-2 3 1,-5-3-2,3 3 5,-3 0 6,0 2 18,-1 2-7,-1 2-2,2 3 7,-4 1 7,0 3-1,3-3-7,-5 6-6,2-2 5,-1 4-1,0 0 3,-2 2 2,0 0-2,-3 3 3,-3 4 5,1 3 9,-1 1 2,0 4 3,-1 0 12,0 2-9,5 1 5,-1 1 1,1 3-2,4-1 5,-1-2-5,3 5 1,3-1-2,0 0 4,3-1-3,1 2-1,2-6-5,4 2-5,0-2-16,-2 0-24,3-1-7,3-2 7,3-4-51,3 1 7,-1-4-179,1 1-54,3-6-145,-4 1 35,4-1-60,-2-3 38,-2 0-321</inkml:trace>
          <inkml:trace contextRef="#ctx0" brushRef="#br0" timeOffset="5741.8824">3870-98 1868,'-4'-3'338,"2"2"-38,1-3-42,0 3-25,1 1-29,-2-2-25,2 0-17,-3 2-15,3 0-16,0 0-11,0 2-38,0 0-41,0 1-63,0 2 3,3 1-272,-3 1 21,0 1-259,0 1 56,2-1 32,-1 2-395</inkml:trace>
          <inkml:trace contextRef="#ctx0" brushRef="#br0" timeOffset="5929.3905">3960 319 1730,'1'5'302,"2"1"-39,-3-2-32,0-1-31,0 1-21,0-1-21,0 0-15,0-1-18,0 1-27,0 1-50,0-3-51,0 4-1,0-2-153,-3 3-43,3-3-58,0 0-133,0 0 26,0 2-502</inkml:trace>
        </inkml:traceGroup>
        <inkml:traceGroup>
          <inkml:annotationXML>
            <emma:emma xmlns:emma="http://www.w3.org/2003/04/emma" version="1.0">
              <emma:interpretation id="{2996ECE1-A6D5-4C48-90EA-5143C9F417B4}" emma:medium="tactile" emma:mode="ink">
                <msink:context xmlns:msink="http://schemas.microsoft.com/ink/2010/main" type="inkWord" rotatedBoundingBox="11050,2199 11131,2194 11156,2677 11075,2682"/>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I</emma:literal>
                </emma:interpretation>
                <emma:interpretation id="interp13" emma:lang="en-US" emma:confidence="0">
                  <emma:literal>1</emma:literal>
                </emma:interpretation>
                <emma:interpretation id="interp14" emma:lang="en-US" emma:confidence="0">
                  <emma:literal>'</emma:literal>
                </emma:interpretation>
              </emma:one-of>
            </emma:emma>
          </inkml:annotationXML>
          <inkml:trace contextRef="#ctx0" brushRef="#br0" timeOffset="873639.8353">4493-115 363,'-4'-16'187,"3"4"-2,-2-2-3,0 2-22,3 3-14,0 0 1,0 3-11,-1-2-8,-1 2 2,2 0-15,-2 0 12,2 0-7,0 1-7,-2 1-11,2-2-2,0 3-13,0 0-2,0 0-16,0 0-4,0-1-16,0 2-12,0 1-21,0 0-2,0-2-1,0 3-1,0 0-18,0 0-2,0 0 3,0 4 1,0-1 0,0 2 6,0 0-3,2 4-2,-1-2 4,0 3-1,2 3 2,0 5 1,1 1-2,0 0 2,-1 3-2,1-2 4,1 2 0,-1-2-3,0 2 0,2 1 4,-2-2 3,2-1-2,-2-1-3,1 2 7,0-3-2,-1-2 6,0-1-2,-1-1-4,0-1 4,-1-3 6,0-2 0,1-1 8,-2 1-31,3-4 2,-4 2-32,2-1-20,-1-1-22,0 0-24,1 1-25,2-3-31,-4 4-65,0-3-72,0-1 20,0 2-144,0-3 10,0 1 24</inkml:trace>
        </inkml:traceGroup>
      </inkml:traceGroup>
    </inkml:traceGroup>
    <inkml:traceGroup>
      <inkml:annotationXML>
        <emma:emma xmlns:emma="http://www.w3.org/2003/04/emma" version="1.0">
          <emma:interpretation id="{5DB1B3C4-9003-45C1-BD91-8DB3F1AFC91B}" emma:medium="tactile" emma:mode="ink">
            <msink:context xmlns:msink="http://schemas.microsoft.com/ink/2010/main" type="paragraph" rotatedBoundingBox="6813,4080 21701,3749 21728,4951 6840,5282" alignmentLevel="2"/>
          </emma:interpretation>
        </emma:emma>
      </inkml:annotationXML>
      <inkml:traceGroup>
        <inkml:annotationXML>
          <emma:emma xmlns:emma="http://www.w3.org/2003/04/emma" version="1.0">
            <emma:interpretation id="{4900DA4F-D223-4D6A-8BE3-BC3A745C3FC7}" emma:medium="tactile" emma:mode="ink">
              <msink:context xmlns:msink="http://schemas.microsoft.com/ink/2010/main" type="line" rotatedBoundingBox="6813,4080 21701,3749 21728,4951 6840,5282"/>
            </emma:interpretation>
          </emma:emma>
        </inkml:annotationXML>
        <inkml:traceGroup>
          <inkml:annotationXML>
            <emma:emma xmlns:emma="http://www.w3.org/2003/04/emma" version="1.0">
              <emma:interpretation id="{2D8DD9BF-5A40-47F6-88A8-BE9438206F1A}" emma:medium="tactile" emma:mode="ink">
                <msink:context xmlns:msink="http://schemas.microsoft.com/ink/2010/main" type="inkWord" rotatedBoundingBox="6817,4256 8911,4210 8927,4917 6833,4964"/>
              </emma:interpretation>
              <emma:one-of disjunction-type="recognition" id="oneOf3">
                <emma:interpretation id="interp15" emma:lang="en-US" emma:confidence="0.5">
                  <emma:literal>Ten,</emma:literal>
                </emma:interpretation>
                <emma:interpretation id="interp16" emma:lang="en-US" emma:confidence="0">
                  <emma:literal>Ten)</emma:literal>
                </emma:interpretation>
                <emma:interpretation id="interp17" emma:lang="en-US" emma:confidence="0">
                  <emma:literal>Ten</emma:literal>
                </emma:interpretation>
                <emma:interpretation id="interp18" emma:lang="en-US" emma:confidence="0">
                  <emma:literal>Tin)</emma:literal>
                </emma:interpretation>
                <emma:interpretation id="interp19" emma:lang="en-US" emma:confidence="0">
                  <emma:literal>Tin</emma:literal>
                </emma:interpretation>
              </emma:one-of>
            </emma:emma>
          </inkml:annotationXML>
          <inkml:trace contextRef="#ctx0" brushRef="#br0" timeOffset="12604.304">243 1892 1126,'3'0'246,"1"0"-17,5 1-11,2 1-21,7-2-9,0 0-11,5 0-11,4 0-9,4-2-15,-1 2-20,3-1-10,0-2-8,3 1-12,-1 2-13,1-2 6,-4 1-19,2-1-7,0 1-4,-2-1 0,-1 0-8,0 0 6,-3 1-33,-3 0-21,-1-2-20,-1 2-23,-8-1-25,0 2 7,-2 0-59,0 0-43,-6 0-68,-2-3-27,-2 2-73,1-3 26,-4 4-604</inkml:trace>
          <inkml:trace contextRef="#ctx0" brushRef="#br0" timeOffset="12838.6375">829 1842 1354,'-6'-3'228,"2"3"-36,1 0-16,-4 3-5,3-1-10,-2 1-8,-1 7-5,-1 3-10,-3 2-11,2 4-9,-2 0-12,3 5-8,-1-2-9,-1 3-11,2 0-4,-1 3-10,4 0-3,-4 0-8,4 2-1,1-1-2,-2-1-7,2-2 4,0 3-20,1-2-23,0-1-30,-1-2-31,2 1 4,0-2-118,2-1-82,0-3-68,-2-3 32,2-1-172,0-3 35,0-2-327</inkml:trace>
          <inkml:trace contextRef="#ctx0" brushRef="#br0" timeOffset="13213.6054">1355 1772 1471,'-2'-2'239,"-3"2"-28,3 0-14,-7 5-20,-5 1-18,1 6-3,2 2-12,-4 1-10,2 5-5,-4 1-9,-14 33-12,9-16-3,6 0-13,-2 0 0,0 0-11,2-3-10,2 2-6,10-22-3,-1 4-8,-4 4-2,4 4-8,0-1 2,5-1 0,0 2-3,0-5 2,5 0-5,0-1-3,5-1-16,3-4-26,1 1-26,0-2-29,4-3-44,2-3 11,4-4-128,-2-1-32,3-2-27,-1-2-160,1-4 35,-1-2-53,-1-1-351</inkml:trace>
          <inkml:trace contextRef="#ctx0" brushRef="#br0" timeOffset="13744.8413">1632 1927 1499,'3'-4'219,"-3"0"-15,1 0-32,-1 1-10,3 1-10,-3 2-7,0 0 15,0 2-34,1 3-5,1-1-7,-1 5 4,-1-1-23,2 6-9,2 6-6,-4-1-10,1 1-6,2 2-10,-2 0-2,4 0-5,-3 1 2,1-2-8,0 3 5,-2-3-9,2-1-2,-3 0-1,0-6-3,0 1-4,0-4-4,0 1 7,0-4-6,0 0 4,2-1 6,-2-1 19,0-2 4,0 1-4,0-2-8,0 1 5,0-2-10,0-1-7,0-1-2,0 0-2,0-3-8,0-2-4,0-2-3,0-1-7,0-1-5,1-5 5,2-3-1,-2-2-1,3-3-6,1 2 0,-4-2 1,6 3-3,-3-4 0,3 5 5,-2-2-9,0 0 0,-1 2-4,5 1 1,-2 3-3,0 1-7,-2 1 5,3 4-1,-1-1-2,1 5 1,-2-3 1,-1 4-3,4-1 1,-4 4 3,4 0 1,2 6 0,2-2 0,-4 4 2,4 2 0,-2 4 2,-1 2 0,0 0 3,0 2-1,-3 1-1,0-1 6,0 2 0,-2-2 4,0 3-4,-3-1-1,1-2-11,1 2-10,-4-2-20,2-3-22,-2-2-25,0-2 8,0 0-93,0-2-27,1 0-26,-1-3-35,0-1 22,2 0-255,-2-1 52,1-2-372</inkml:trace>
          <inkml:trace contextRef="#ctx0" brushRef="#br0" timeOffset="14072.9491">2181 1833 1610,'7'-4'293,"-3"3"-24,3 1-26,0 0-19,6 5-12,2 4-15,-1 0-18,2 4-13,-5 4-12,2 1-17,-1 0-11,-2 3-10,0 1-14,-4 1-7,1 0-11,-2 5-10,-2-2-2,-2 2-4,-1 0-7,-2 1-10,-3-2-5,0 2-12,-2-2-10,-2-1-13,-2 0-13,0-3-15,-2-1-42,1 0-42,-1-4 9,-2 0-130,2 0-47,-3-3-40,2-1 25,2-2-219,1-3 23,1-3 33,3-3-348</inkml:trace>
        </inkml:traceGroup>
        <inkml:traceGroup>
          <inkml:annotationXML>
            <emma:emma xmlns:emma="http://www.w3.org/2003/04/emma" version="1.0">
              <emma:interpretation id="{84B54A47-4D4C-4B49-886F-9DE76727CDF4}" emma:medium="tactile" emma:mode="ink">
                <msink:context xmlns:msink="http://schemas.microsoft.com/ink/2010/main" type="inkWord" rotatedBoundingBox="9402,4328 11075,4115 11163,4805 9490,5018"/>
              </emma:interpretation>
              <emma:one-of disjunction-type="recognition" id="oneOf4">
                <emma:interpretation id="interp20" emma:lang="en-US" emma:confidence="0.5">
                  <emma:literal>-27</emma:literal>
                </emma:interpretation>
                <emma:interpretation id="interp21" emma:lang="en-US" emma:confidence="0.5">
                  <emma:literal>= 2 t</emma:literal>
                </emma:interpretation>
                <emma:interpretation id="interp22" emma:lang="en-US" emma:confidence="0">
                  <emma:literal>527</emma:literal>
                </emma:interpretation>
                <emma:interpretation id="interp23" emma:lang="en-US" emma:confidence="0">
                  <emma:literal>+27</emma:literal>
                </emma:interpretation>
                <emma:interpretation id="interp24" emma:lang="en-US" emma:confidence="0">
                  <emma:literal>-25</emma:literal>
                </emma:interpretation>
              </emma:one-of>
            </emma:emma>
          </inkml:annotationXML>
          <inkml:trace contextRef="#ctx0" brushRef="#br0" timeOffset="15104.0908">2872 2210 1580,'-2'3'291,"4"0"-28,-1-2-31,3 2-24,2 1-22,2-3-20,6-1-12,6 0-20,3 0-11,0-1-12,1-1-13,0 0-7,0-1-10,0 1-1,0 0-18,-2-1 0,-2 2-6,-2-1-20,-4 1-23,-3-1-23,2 0-32,-3 2-31,-3 0 9,0 0-114,-1 0-44,-2-1-48,0 1-136,-3-3 32,1 3-54,-2-1-397</inkml:trace>
          <inkml:trace contextRef="#ctx0" brushRef="#br0" timeOffset="14838.5336">2879 2001 1651,'-2'1'312,"-2"1"-36,3-2-28,-1 2-30,2-1-23,0-1-22,0 2-17,0-2-16,2 0-15,1 0-12,1 0-12,1 2-8,2-2-11,2 0-6,1 0-9,5 0-6,3 0-5,3 0-8,2 0-3,-1-4-10,-1 3-11,2-1-18,-1 0-16,1 1-10,-2 1-21,0-2-23,-3 1-26,-1-2 9,-3 3-145,-1 0-41,-3 0-44,-2 0 26,-1 0-205,-3 0 34,2 0-373</inkml:trace>
          <inkml:trace contextRef="#ctx0" brushRef="#br0" timeOffset="16275.9403">3474 1899 1604,'3'-2'275,"3"2"-9,-6-2-15,2 0-32,0 1-27,3-1-9,-3-1-14,1 1-15,1-1-10,-3 0-15,3-1-14,1-1-8,-3 2-6,3-1-8,-1-2-11,0 1-8,0-1-9,2-1-1,2-1-12,1-1-4,-2 1-2,3 1-9,1-1-5,1-1-5,1 0-1,-3 4-3,1-1-6,-1 4-4,0-3-3,0 3 0,-2 2 2,0 0-8,1 0-1,-1 4 4,2 3-1,3 4-1,-2 2 5,-3 2-6,-1 2 1,0 1-4,-1 3 2,-2 1 4,-2-1-4,-2 2-1,0 1-5,-2 0-2,-3 1-2,-4-3 5,-1 1-8,1-2-5,-1 0-2,-1 0-2,-1-4-2,0 0-6,-2-1-10,2-1 5,-2-2 4,0-3 1,-3-2 4,3-2 0,2-2 3,-1 0 1,3-3 5,1-1 14,0 0-7,3-1 2,2-3 3,-1 1-1,2 1 7,3-3 3,0 1-3,1-1 0,2-1 0,1 1 2,2 1-3,2-3-1,6 0 9,0 2-7,3 2-3,4 1 0,0 2 11,0 0-9,2 2 1,-2 1-4,1 2-8,2 0-26,0 2-13,-3 1-48,2 1 8,-1 0-152,1 1-35,-4-2-62,0 1 27,-3-1-184,1-2 41,-1 3-402</inkml:trace>
          <inkml:trace contextRef="#ctx0" brushRef="#br0" timeOffset="16666.5248">4107 1844 1648,'-4'-5'281,"1"2"-36,1 1-24,-1-1-26,3 1-18,0 1-17,3-1-7,1-2-19,1 3-20,8-2-5,5 1-10,2-1-10,4 0-7,-2 0-9,3-1-12,-1 0-3,3 4 1,1-4-8,-3 4-9,1-2-6,-2 1-32,-2 1-20,0-2-30,-2 2-21,-2 0 6,-6 0-86,-1 0-5,-1 0-38,-5 0-17,1 0-13,-2 0-11,-1 0-24,-3 2-114,0-2-458</inkml:trace>
          <inkml:trace contextRef="#ctx0" brushRef="#br0" timeOffset="16932.1313">4432 1795 1296,'-5'1'273,"0"2"-29,1-3-26,-2 0-26,3 0-24,-2 0-18,0 0-20,3 0-17,-3 2 0,3 2-6,-4-1 4,0 2 1,2 0-12,-1 3-1,-3 5 0,1 1-4,0 0-10,-1 3-3,2 3-2,1 1-6,-2 2-5,3 1 1,-2 2-12,2-2-6,0 3-6,2-1-1,-2-1-6,2 0-1,0-1-3,0 1-1,1-2 0,1 0-6,0-1-11,-3-1-29,3-3-22,0 2-32,0-5-30,0-1 9,1-2-123,-1-1-45,0-2-35,0-3 26,0 0-222,0-3 16,0 0 41,2-2-346</inkml:trace>
        </inkml:traceGroup>
        <inkml:traceGroup>
          <inkml:annotationXML>
            <emma:emma xmlns:emma="http://www.w3.org/2003/04/emma" version="1.0">
              <emma:interpretation id="{EEC77142-8F9B-4A9D-8496-CDA7EF3472E1}" emma:medium="tactile" emma:mode="ink">
                <msink:context xmlns:msink="http://schemas.microsoft.com/ink/2010/main" type="inkWord" rotatedBoundingBox="11886,3570 13419,4171 12942,5388 11409,4788"/>
              </emma:interpretation>
              <emma:one-of disjunction-type="recognition" id="oneOf5">
                <emma:interpretation id="interp25" emma:lang="en-US" emma:confidence="0.5">
                  <emma:literal>(12)</emma:literal>
                </emma:interpretation>
                <emma:interpretation id="interp26" emma:lang="en-US" emma:confidence="0">
                  <emma:literal>(22)</emma:literal>
                </emma:interpretation>
                <emma:interpretation id="interp27" emma:lang="en-US" emma:confidence="0">
                  <emma:literal>(2)</emma:literal>
                </emma:interpretation>
                <emma:interpretation id="interp28" emma:lang="en-US" emma:confidence="0">
                  <emma:literal>(72)</emma:literal>
                </emma:interpretation>
                <emma:interpretation id="interp29" emma:lang="en-US" emma:confidence="0">
                  <emma:literal>(272)</emma:literal>
                </emma:interpretation>
              </emma:one-of>
            </emma:emma>
          </inkml:annotationXML>
          <inkml:trace contextRef="#ctx0" brushRef="#br0" timeOffset="17973.1645">5198 1544 1297,'0'-3'245,"0"3"-18,-1 0-15,-2 0-11,-1 3-7,-5 5-8,2 1-7,-5 2-7,1 2-6,-1 3-8,1 2-14,-2 1-10,1 3-8,-1 2-13,1 1-4,-17 40-6,14-25-7,4-1-7,-5 0-12,4 0-6,-1 2-5,3-2-6,5-24-4,-1 10-7,-1 2-2,1 2-6,2 2-4,3-2-4,1 1-9,0-2-9,4 0-17,2 0-15,2-3-14,2-2-19,4-2-25,1-3-51,4 0 12,33 15-139,-37-26-38,7 0-64,1-1 29,-1-1-155,5-4 30,-3-1 29,0-3-321</inkml:trace>
          <inkml:trace contextRef="#ctx0" brushRef="#br0" timeOffset="18676.2351">5445 1574 1560,'-1'-4'292,"0"3"-39,1-2-42,-3 1-24,3 0-20,0 2-20,0 0-10,0 4-15,1-1-14,1 0-8,0 9-8,1 1-7,-1 1-3,0 3-8,0-2-11,-2 0-4,4 3-2,-3 2-5,2 1-4,-3-3-7,2 1-1,-1 2-4,-1-1-6,0-4 3,0-1-3,0-2-1,0-1-2,0 0 0,0-5 1,0 2 2,0-3 3,0-1 6,0 2 16,0-2 3,0-2-10,0 0-7,-1-1-2,1 0-12,-2-2-6,2 0-1,-3 0-10,3-4-2,0 3-5,0-4-4,3 0-3,-1-3 0,-1-4-3,3-2-1,1-3-6,2 0 4,-2-1-2,5 2 2,-3-1 0,4 2-4,-1-1 2,1 1-4,1 0 10,-1 0-9,0-1 1,3 5-1,-1-3 1,-2 2 1,2 1 1,1 1 0,-3 1-1,3 1-2,-3 4 4,-1 1 1,0 1 1,-2 2 2,2 0-1,-2 2 6,2 2 4,1 3 0,1 3 4,-1 0 1,-1 3 2,0 3 0,-3 0 10,0 2-9,-2-2-1,4 2 3,-5 0-1,-1 1 2,1-3-12,-1-2-21,-2 0-15,3 1-72,-2-1 11,-2-3-166,0 3-73,0-6 27,0-1-217,0 0 61,-2-3 39,0 2-367</inkml:trace>
          <inkml:trace contextRef="#ctx0" brushRef="#br0" timeOffset="18988.7407">5452 2116 1794,'-7'2'293,"3"2"-32,0 0-26,3-2-16,-1 1-13,2-1-19,2-1-19,2-1-18,1 2-13,4-2-12,5 0-20,6 2-5,6-2-13,1 0-8,5 0-6,-1-4-5,3 1 0,4 2-5,46-3-8,-32 3-1,-32-2-6,8 2-6,3 1-4,1-3-3,-3 3-11,-1-2-8,-4 1-16,-1 1-20,-6-1-25,-2 1-36,-4-3-67,0 3 11,-1-1-168,-7 1-97,0 0 34,-2 0-134,-1 0 40,-1 0 37,-2 0-347</inkml:trace>
          <inkml:trace contextRef="#ctx0" brushRef="#br0" timeOffset="19457.4394">5846 2224 1807,'-6'1'379,"3"-1"-42,2 0-45,1 0-35,0-1-31,0-1-23,0 0-23,0-1-17,1 2-20,2-2-14,0 2-14,1-2-13,0 1-16,2 1-10,-1-1-7,2 2-7,-1 0-11,3 0-3,-2 0-3,0 3-6,1-1-2,2 4-2,1 1-3,-1 2-5,0 0-4,-3 2-1,-4-2-6,-1 2-5,-4 3-24,-6 6-8,0-3-16,-5 1-12,4 1-25,-5 2-12,-3-1-8,0-1 0,-1 0-6,1-1 8,-4-2 6,4-2 11,-1-2 8,-1-1 5,3-2 11,0-2 19,2 0 28,3-3 20,1-2 6,2-1 6,2-1 4,3 0 2,2-3 2,1 2 2,3-2 4,-1-1 3,5 1-3,3-2 1,1-2-4,3 1-3,5-1-6,-1 2 1,2-1-4,1 3-2,1-1-2,2 1-5,0 2-15,1-2-29,0 3-35,-1 0-30,0 3-51,0-2 14,0 0-120,-2 5-45,2-2 24,-6 0-231,-1 0 50,4 2 33,-5 0-391</inkml:trace>
          <inkml:trace contextRef="#ctx0" brushRef="#br0" timeOffset="19860.034">6407 1546 1268,'0'-5'230,"0"4"-10,0 1-8,2 0-5,2 1-11,1 5-3,2 6-8,2 1-15,2 7 0,19 33-13,-14-18-14,0 4-9,1 3-16,1 2-9,-3-2-11,-3 0-9,2 0-7,-4 3 7,1-1-8,-4 5 2,-2-3-13,-3-27-2,-2 7-5,0 6-5,-3 1-2,-8 47-10,-3-38-4,1-3-3,-5 1-11,-2 0-5,-5-2-22,-3-3-17,-2-8-43,5 1-46,-3-1 10,17-18-161,-5 5-64,-1-1 27,-1-2-242,1-2 45,2-3 48,5-3-412</inkml:trace>
        </inkml:traceGroup>
        <inkml:traceGroup>
          <inkml:annotationXML>
            <emma:emma xmlns:emma="http://www.w3.org/2003/04/emma" version="1.0">
              <emma:interpretation id="{36304626-F63B-4DB1-A9DB-89D569083993}" emma:medium="tactile" emma:mode="ink">
                <msink:context xmlns:msink="http://schemas.microsoft.com/ink/2010/main" type="inkWord" rotatedBoundingBox="13775,4238 14910,4213 14921,4727 13786,4752"/>
              </emma:interpretation>
              <emma:one-of disjunction-type="recognition" id="oneOf6">
                <emma:interpretation id="interp30" emma:lang="en-US" emma:confidence="0.5">
                  <emma:literal>In,</emma:literal>
                </emma:interpretation>
                <emma:interpretation id="interp31" emma:lang="en-US" emma:confidence="0.5">
                  <emma:literal>+ n,</emma:literal>
                </emma:interpretation>
                <emma:interpretation id="interp32" emma:lang="en-US" emma:confidence="0">
                  <emma:literal>tin</emma:literal>
                </emma:interpretation>
                <emma:interpretation id="interp33" emma:lang="en-US" emma:confidence="0">
                  <emma:literal>tin,</emma:literal>
                </emma:interpretation>
                <emma:interpretation id="interp34" emma:lang="en-US" emma:confidence="0">
                  <emma:literal>thin</emma:literal>
                </emma:interpretation>
              </emma:one-of>
            </emma:emma>
          </inkml:annotationXML>
          <inkml:trace contextRef="#ctx0" brushRef="#br0" timeOffset="21266.1634">7205 2085 1658,'0'-2'278,"0"-1"-33,0 1-24,5-1-24,1 1-22,5-1-18,6-1-13,0 3-6,5-2-24,2-1-27,2 1-39,3 3-85,5-1 1,-5-1-132,5 2-51,-2-1-98,2-1 25,-2-1-156,-1-1-373</inkml:trace>
          <inkml:trace contextRef="#ctx0" brushRef="#br0" timeOffset="21094.3018">7380 1779 1621,'3'-1'313,"0"-2"-44,-2 2-38,2 1-24,-3-2-28,1 2-12,4 0-9,-5 3-6,1 0-15,1 2-7,-1 0-10,2 3-4,-3 6-11,4 4-3,-1 0-10,-2 3-10,1 1-8,-2-1-6,4 2-6,-1 1-5,-2 0-6,2-1-2,-3-1-6,1 3 0,1-3-6,-2-2-4,0-2-13,0-1-21,1 0-23,0-2-38,1 0-28,1-4-64,-3 1 15,0-3-131,0-3 23,0-2-295,0 1 42,0-2 39,-3-1 31,1-2-333</inkml:trace>
          <inkml:trace contextRef="#ctx0" brushRef="#br0" timeOffset="21813.1184">8067 1833 2004,'0'-5'294,"3"3"-43,-2-2-34,0 3-22,-1 1-24,2 0-18,-2 0-12,3 0-17,-3 1-11,1 3-13,0 1-12,1 1-7,1 6-7,0 6-8,-1-3-3,1 2-7,0 1-8,-2-1-3,1 4-8,-1-4 0,-1 2-3,0 1 4,-1-3-10,-1 1 2,2-4-6,0 1-3,-1-3-4,-2-3-12,0 2-1,2-3-3,0-2 1,-2 1 5,3-1-1,0-1 2,-3 1-3,1-3-4,0 0 1,-1-2-12,0-1-3,2 0 5,-2 0-5,3-1-3,-4-2-3,2 0 2,1-3 6,1 1 4,0-1 2,3-6 16,-2-3-3,2 1 5,1-1 8,-1 0 2,4 0 1,-4-1-4,2 5-4,1-3 0,-2 0-7,5 3-1,0-2-3,0 1-3,-1 2 2,3-1-6,1 2 5,-1 1-5,-1 2-5,0 3 4,1-1-5,-1 4 3,-1 0-4,6 4 1,-1 0 0,-3 1 3,1 5 5,0 1 0,0 3 7,-2-1-4,0 2-3,-2 2 3,-2 1 4,-2 2-1,0 0 0,-2-1-4,1 1-4,-3 1-15,0-1-21,0-2-15,-5 2-48,4-3 9,-5 3-162,6-6 22,-4-1-317,-1-3 38,3 0 47,1-3 38,-1-1-367</inkml:trace>
          <inkml:trace contextRef="#ctx0" brushRef="#br0" timeOffset="25297.508">9168 2319 1620,'2'-1'245,"1"-1"-18,0 2-32,-2-2-24,1 2-20,-1 0-19,-1 0-11,0-2-15,0 2-11,0 0-5,0 0-14,3 0 9,-3 0-22,0 0-6,0 0-4,0 2-1,0 0-5,0-2-9,0 0-2,0 0-16,0 2-8,0-2-3,0 0-2,0 0 3,0 0 1,0 0-5,0 1-8,0-1-1,-3 0 0,3 0-2,0 0-3,0 0 3,0-1 3,-3 1 4,2-2 2,1 2-1,-1 0-2,-1-2-3,-1 2 3,2-2 3,0 2-6,-1 0 4,-1 0-6,1-1 9,0 1-9,-1 0-3,1 0 1,2 0 3,-5 0-1,4 0-3,-2 0 6,0 0-7,3-2-3,-1 2 1,0 0-2,-1 0 0,-1 0 2,1 0-1,2 0 0,-2 0 3,2 0 1,-1 2 2,1-2-20,0 1-2,-2 1-7,2-2-5,0 0 1,0 2 1,0-2 6,0 2 0,0-2 8,0 0 8,0 0 18,0 0-11,0 0 16,0 0 10,0 0 15,0 0 11,0 0 7,0 0 10,2 0 2,-2 0 4,1-2-2,-1 0-2,0 0-8,0 2-17,0-1 5,0 1-9,2-2-2,-2 2-8,0 0-2,0-2-8,0 2-12,-2 0-3,2 0-1,0 0-12,0-1 3,0 1-7,0 0 4,0 0-6,0 0 10,0 0-15,0 0 1,0 0 3,0 0 1,0 0 8,0-1-1,-1 1 11,1 0 6,0-2 8,0 2 5,0 0 6,0 0 8,0-2 8,0 2 5,0 0 4,0 0 1,0-2-7,0 2-3,0 0-5,0-1 2,0 1 0,0-2-3,1 0-10,-1 2 4,2-3-5,-2 3-8,2 0 3,1 0-9,-1 0-6,-1 0 2,0 0-1,2 0 3,-1 0 1,-1 0 4,0 5 2,4 0 6,-5 0 0,0 1 4,0 3-6,-6 2-11,-1 2-13,-3 1-24,0 2-40,0 1-52,-1-1 11,-1 2-156,-2 1 23,0 0-283,-1-4 40,1 1 36,-1-2 45,0-2-340</inkml:trace>
        </inkml:traceGroup>
        <inkml:traceGroup>
          <inkml:annotationXML>
            <emma:emma xmlns:emma="http://www.w3.org/2003/04/emma" version="1.0">
              <emma:interpretation id="{69A209CD-B5BF-451E-A1FF-63625F34C516}" emma:medium="tactile" emma:mode="ink">
                <msink:context xmlns:msink="http://schemas.microsoft.com/ink/2010/main" type="inkWord" rotatedBoundingBox="16045,4261 17077,4064 17174,4574 16142,4771"/>
              </emma:interpretation>
              <emma:one-of disjunction-type="recognition" id="oneOf7">
                <emma:interpretation id="interp35" emma:lang="en-US" emma:confidence="0.5">
                  <emma:literal>no</emma:literal>
                </emma:interpretation>
                <emma:interpretation id="interp36" emma:lang="en-US" emma:confidence="0">
                  <emma:literal>n</emma:literal>
                </emma:interpretation>
                <emma:interpretation id="interp37" emma:lang="en-US" emma:confidence="0">
                  <emma:literal>in</emma:literal>
                </emma:interpretation>
                <emma:interpretation id="interp38" emma:lang="en-US" emma:confidence="0">
                  <emma:literal>nd</emma:literal>
                </emma:interpretation>
                <emma:interpretation id="interp39" emma:lang="en-US" emma:confidence="0">
                  <emma:literal>m</emma:literal>
                </emma:interpretation>
              </emma:one-of>
            </emma:emma>
          </inkml:annotationXML>
          <inkml:trace contextRef="#ctx0" brushRef="#br0" timeOffset="24250.6324">9554 1846 1523,'-3'-2'304,"0"0"-26,3-1-42,0 1-29,0 1-34,-1-1-28,1 1-13,-2 1-23,2-2-10,0 2-8,0 0-12,0 2-5,0-1-9,0 2-5,0 3-1,0-2-6,0 4-4,0 1 0,0 1-10,0 0-1,0 6-5,0 3 0,0-1-2,0-3-8,0 1-5,0 2 7,0 0-3,0 0-2,-1-3 0,1 0-8,-3-4 4,3 1 3,0-4-2,0 1-2,0-1 3,-3-1 6,3 0 2,0-3 15,0 0 13,0 2 8,0-3 1,-1-1-5,1 1-4,0-1-13,-1-2 2,1 0-8,-3 0-3,3 0-7,0-2-5,0-1-3,0 1-5,0-3 1,0 0-5,3-1-2,-2-1-1,3 0-3,-2 0 3,0 0-4,1-5-1,4 0-4,-1 1 1,-2-1 1,2 0-6,-2 3 2,1 1 0,0-1 1,0 2-1,-1 1-3,1 0 2,0-1 0,0 3-3,0-2 2,-1 3 2,1-2-7,-1-1 0,1 3 1,1 1 0,0 0 3,-1 0-5,1 1 5,-1 1-2,3 0 1,-4 0-1,4 1 9,-2 1-8,-2 0 0,3 0 0,3 6 1,-2-2-1,-1 0 10,-1 1-7,-1 1 5,0-1 1,-2 1 4,-1 0 1,0 1 1,-2-1-3,1 1 4,1 0-2,-2 0 2,0-2 0,0 1-3,0 1-8,0-1-20,-3 1-29,1-1-26,2 0 7,0 0-144,0-2-45,0 3-27,0-2-103,-1-3 32,1 2-114,0-2 33,1-2-368</inkml:trace>
          <inkml:trace contextRef="#ctx0" brushRef="#br0" timeOffset="22641.258">10010 1706 1566,'2'-2'248,"-2"-1"-31,2 2-29,0-1-21,-1 0-25,1 0-11,-1 2-7,0 0 6,-1 0-18,5 0-1,-3 0-2,4 2-5,4 2-2,5 0-9,2 1-10,1 0-11,3 0-8,5 1-4,0 0-5,1 0-3,1-1-5,2 1-5,-1 0-5,2 1-2,-2 1-5,0-3-5,-4-1 0,-1 3-4,-2-2-6,-1 0 1,-4-1-3,-4-2 4,-2 2-1,-1-2 6,0-1 10,-5 2-1,1-1-1,-2-1-7,-1 1 2,-3 0-9,0 1 0,0-2-3,-3 3-3,-1 1-4,-3 1-1,-3 4-3,-1 0 2,-3 2 7,-3 1-5,-1 0-3,1 2 0,0 0 1,-1 1 0,-3 0-5,1-1 5,2 2 0,-2 1-1,-1-1 0,1-1 4,2 1-5,1-1-9,2-1-16,-2 0-15,3-2-23,0 1-18,3-2-30,-1 2 12,4-3-126,1-3-10,-2 1-21,7-3-30,-4-1 25,6-2-217,0 0 33,0-3-385</inkml:trace>
        </inkml:traceGroup>
        <inkml:traceGroup>
          <inkml:annotationXML>
            <emma:emma xmlns:emma="http://www.w3.org/2003/04/emma" version="1.0">
              <emma:interpretation id="{D2276BAC-6B0F-472B-90E2-B5B0B96ECE35}" emma:medium="tactile" emma:mode="ink">
                <msink:context xmlns:msink="http://schemas.microsoft.com/ink/2010/main" type="inkWord" rotatedBoundingBox="17750,3994 17847,4593 17407,4664 17311,4065"/>
              </emma:interpretation>
              <emma:one-of disjunction-type="recognition" id="oneOf8">
                <emma:interpretation id="interp40" emma:lang="en-US" emma:confidence="0.5">
                  <emma:literal>1</emma:literal>
                </emma:interpretation>
                <emma:interpretation id="interp41" emma:lang="en-US" emma:confidence="0">
                  <emma:literal>l</emma:literal>
                </emma:interpretation>
                <emma:interpretation id="interp42" emma:lang="en-US" emma:confidence="0">
                  <emma:literal>I</emma:literal>
                </emma:interpretation>
                <emma:interpretation id="interp43" emma:lang="en-US" emma:confidence="0">
                  <emma:literal>(</emma:literal>
                </emma:interpretation>
                <emma:interpretation id="interp44" emma:lang="en-US" emma:confidence="0">
                  <emma:literal>"</emma:literal>
                </emma:interpretation>
              </emma:one-of>
            </emma:emma>
          </inkml:annotationXML>
          <inkml:trace contextRef="#ctx0" brushRef="#br0" timeOffset="26281.8441">10992 1628 1698,'-6'-5'331,"5"2"-23,-2-2-29,0 1-24,0 1-13,0 0-19,2 0-11,-2 0-25,0 0-22,2-1-12,-1 2-29,1 0-20,-2 1-9,0 1-18,3-2-10,0 2-7,0 0-5,0 2-6,0 1-7,0 4-1,0 0-7,0 0-2,0 8-5,0 2-1,0 3-1,0 1-5,3 1-3,-1 1 1,-1 0 1,-1 0-4,0 1 1,1-2-1,1 0-2,-1 2-2,-1-4-1,0-2 0,0 0 0,0 0-2,0-4-1,0-1-3,-3-2-5,2 1-6,1-4-6,0 0-12,0 2-12,-1-3-16,1 2-21,0-2-28,-2-4-54,2 3 13,-3-3-268,2 0 34,0-1-165,1-1 49,-2-1 39,-2 0 30,3-3-335</inkml:trace>
          <inkml:trace contextRef="#ctx0" brushRef="#br0" timeOffset="26612.9527">10945 1572 1108,'3'-3'199,"-3"3"-15,0 0-16,0 3-18,-3-1-15,-1 1 7,1 1-33,-1 0-12,-4 3-3,1 0 9,-2 1-25,2-1-5,0-1-10,0-1-38,-1 0-2,2 2-82,0-3-36,-1 1-32,3-2-52,-3 3-74,0-3 19,4 0-175,-1 2 16,1-2 18,-1 1-3</inkml:trace>
          <inkml:trace contextRef="#ctx0" brushRef="#br0" timeOffset="27068.6391">10843 2142 543,'-3'4'430,"2"-1"-57,-1-1-36,-1-2-36,3 1-26,0 1-18,-3-2-18,2 0-25,0 2-17,-1-2-15,2 1-18,0-1-22,0 2-15,-3-2-18,3 1-7,0-1-9,3 0-15,0 0-2,1 0-12,6 0-2,4 0-11,3 0-3,4-1-3,2-2-3,0 1-9,4 0 1,-2 1-5,3-1 1,-2-1-7,-1 2-3,0 1-1,2-3-1,-3 3-1,-3-1-1,-4-1 3,-2 2-1,-2-1-4,-3 1 7,1-2-7,-4 2-13,-1-2-14,-2 2-56,0-1-40,-1 1-53,1 0 15,-3-2-174,2 2-175,-3 0 37,2 0-33,-2-1 36,0 1 41,0 0-328</inkml:trace>
        </inkml:traceGroup>
        <inkml:traceGroup>
          <inkml:annotationXML>
            <emma:emma xmlns:emma="http://www.w3.org/2003/04/emma" version="1.0">
              <emma:interpretation id="{3AE9DAE9-DEE8-4C36-BB75-FDC36C8EC9F7}" emma:medium="tactile" emma:mode="ink">
                <msink:context xmlns:msink="http://schemas.microsoft.com/ink/2010/main" type="inkWord" rotatedBoundingBox="19062,3880 21692,3738 21733,4497 19103,4639"/>
              </emma:interpretation>
              <emma:one-of disjunction-type="recognition" id="oneOf9">
                <emma:interpretation id="interp45" emma:lang="en-US" emma:confidence="0.5">
                  <emma:literal>°</emma:literal>
                </emma:interpretation>
                <emma:interpretation id="interp46" emma:lang="en-US" emma:confidence="0.5">
                  <emma:literal>- o</emma:literal>
                </emma:interpretation>
                <emma:interpretation id="interp47" emma:lang="en-US" emma:confidence="0">
                  <emma:literal>_ o</emma:literal>
                </emma:interpretation>
                <emma:interpretation id="interp48" emma:lang="en-US" emma:confidence="0">
                  <emma:literal>x</emma:literal>
                </emma:interpretation>
                <emma:interpretation id="interp49" emma:lang="en-US" emma:confidence="0">
                  <emma:literal>-</emma:literal>
                </emma:interpretation>
              </emma:one-of>
            </emma:emma>
          </inkml:annotationXML>
          <inkml:trace contextRef="#ctx0" brushRef="#br0" timeOffset="30802.9061">12523 1769 1577,'-4'3'324,"1"-1"-29,2-1-21,-2 0-23,2 1-17,-1-2-24,0 0-26,2 0-20,-2 0-17,2 0-22,2 0-9,3 0-14,2 0-8,7 0-9,12-3-13,45-3-7,-19 2-11,3-1 1,4-1-6,0 0-5,3 3 4,1 1-9,-1-1 0,-4 0-4,1 1-6,7-1-4,-5 3-1,-2-1 0,-6-2-3,-1 0-2,-3 2-2,-29 1-1,8-2 3,0 0-3,0 1-1,-3-1-1,-2 2 10,1-1 1,-5-1 2,-3 1 5,-4-1-8,0 0-2,-4 0-3,1 1-7,-2-1-12,-2 0-20,1 0-20,-2 0-51,2 0-41,-2 0 13,0 1-177,0 1-38,-2 0-188,3 0 41,0 0-7,0 0 42,-1 0 33,3-2-320</inkml:trace>
          <inkml:trace contextRef="#ctx0" brushRef="#br0" timeOffset="31099.7585">14555 1577 1653,'3'-3'302,"1"-1"-40,-1 1-39,0 2-32,-3-1-16,4 2-19,-1 0-11,-2 3-5,3 0-24,-1 4-11,0-3-11,1 8-6,2 5-9,-1 1-6,0 2-6,2 1-7,0 3-4,-2-1-4,4 0-5,-4-2-5,0 0-6,3 1-6,-1 0-35,0-1-23,-1-3-23,-1-1-39,-1-1 11,2-3-104,-3-2-37,-2-1-26,4-3-114,-4-2 37,-1 0-132,3-4 40,-3 1-329</inkml:trace>
          <inkml:trace contextRef="#ctx0" brushRef="#br0" timeOffset="31505.9895">14672 1322 1216,'-20'-7'241,"-4"6"2,-1 1-44,-2 4-25,0 4-11,-30 19-7,22-6-19,0 6-14,1 0-11,6 2-11,-2 3-10,7 4-9,0 3-8,2 1-10,4-1-2,6-2 7,8-17-1,-2 2-3,2 4 1,1 4 7,4-1-8,1-2-8,6 2 4,18 35 1,-3-36 3,-17-17-8,31 25-2,-6-14-1,2-6-5,-17-9 2,4 0-3,7-3-7,4 1 1,2-3 3,50-2 0,-36-7 5,2-2 0,-2-4-6,-2-4 6,-3-3 0,2-3-9,-6-4-2,-3-2 0,-3-4-1,-4-3-4,-2-7 4,-3-2-3,-5 2-5,-5 2 2,-4 2 1,-7 21-6,0-7-4,-3-3-6,-3-1-8,-3 2-8,-3 1-17,-22-30-26,1 26-12,-1 5-38,-1 4-33,-6 2-35,2-1 13,19 16-108,-6-1-34,-5 0-74,-1 0 31,-4 4-166,1 1 45,-45 7 38,32 2-349</inkml:trace>
        </inkml:traceGroup>
      </inkml:traceGroup>
    </inkml:traceGroup>
    <inkml:traceGroup>
      <inkml:annotationXML>
        <emma:emma xmlns:emma="http://www.w3.org/2003/04/emma" version="1.0">
          <emma:interpretation id="{005929F4-4133-46E4-B050-10EA7E031D1B}" emma:medium="tactile" emma:mode="ink">
            <msink:context xmlns:msink="http://schemas.microsoft.com/ink/2010/main" type="paragraph" rotatedBoundingBox="7053,5674 21178,5390 21206,6756 7080,7041" alignmentLevel="2"/>
          </emma:interpretation>
        </emma:emma>
      </inkml:annotationXML>
      <inkml:traceGroup>
        <inkml:annotationXML>
          <emma:emma xmlns:emma="http://www.w3.org/2003/04/emma" version="1.0">
            <emma:interpretation id="{BFBD91A6-BED5-4175-A8E4-4BF3EBB59EB9}" emma:medium="tactile" emma:mode="ink">
              <msink:context xmlns:msink="http://schemas.microsoft.com/ink/2010/main" type="line" rotatedBoundingBox="7053,5674 21178,5390 21206,6756 7080,7041"/>
            </emma:interpretation>
          </emma:emma>
        </inkml:annotationXML>
        <inkml:traceGroup>
          <inkml:annotationXML>
            <emma:emma xmlns:emma="http://www.w3.org/2003/04/emma" version="1.0">
              <emma:interpretation id="{ED370C16-D78D-4463-95A9-AE3208768B2F}" emma:medium="tactile" emma:mode="ink">
                <msink:context xmlns:msink="http://schemas.microsoft.com/ink/2010/main" type="inkWord" rotatedBoundingBox="7055,5767 9570,5717 9592,6770 7076,6820"/>
              </emma:interpretation>
              <emma:one-of disjunction-type="recognition" id="oneOf10">
                <emma:interpretation id="interp50" emma:lang="en-US" emma:confidence="0.5">
                  <emma:literal>Tin)</emma:literal>
                </emma:interpretation>
                <emma:interpretation id="interp51" emma:lang="en-US" emma:confidence="0">
                  <emma:literal>tin)</emma:literal>
                </emma:interpretation>
                <emma:interpretation id="interp52" emma:lang="en-US" emma:confidence="0">
                  <emma:literal>Ten)</emma:literal>
                </emma:interpretation>
                <emma:interpretation id="interp53" emma:lang="en-US" emma:confidence="0">
                  <emma:literal>Tin</emma:literal>
                </emma:interpretation>
                <emma:interpretation id="interp54" emma:lang="en-US" emma:confidence="0">
                  <emma:literal>Tins</emma:literal>
                </emma:interpretation>
              </emma:one-of>
            </emma:emma>
          </inkml:annotationXML>
          <inkml:trace contextRef="#ctx0" brushRef="#br0" timeOffset="42976.9545">486 3689 1012,'2'3'199,"2"-1"-11,3-2-25,0 1 13,3-1-23,7 2-3,2 0-24,5 1-5,1-1-16,2-1-17,1 1-10,3-1-1,1 4-6,47 5 15,-36-5-26,5 0-4,-1 0-6,4-1-1,-29-4-5,51 0-15,-54 0-18,9 0-7,0 0-7,2 0-2,-2 0-7,0 0 1,-6-2 0,2-2-35,-4 1-80,-5 0-42,-2 0-52,-2-1 18,-2 3-749</inkml:trace>
          <inkml:trace contextRef="#ctx0" brushRef="#br0" timeOffset="43273.8733">917 3762 1412,'-8'16'307,"1"4"-25,-2 2-26,1 3-23,1 0-25,-1 3-16,-1-1-17,3 1-19,-2 0-12,1-1-19,0 2-12,1 0-10,1 1-11,1-2-7,-2-2 0,2 1-12,-3-4-8,4 2-7,-1-2-13,-1-3-28,4-1-45,-2-2-50,0-3 7,2-1-208,1-4-142,0-3 33,0-1-103,3-3 36,-2-2-394</inkml:trace>
          <inkml:trace contextRef="#ctx0" brushRef="#br0" timeOffset="44554.96">2004 3278 1126,'0'-2'216,"0"1"-16,0 1-6,-1 1-23,-4 3-2,1-1-9,-4 4-8,-2 1-8,-3 3 3,1 4 5,-2 1-7,0 2-2,-2 1-12,-20 36-10,12-17-8,1 1-8,-1 2-4,5 0-8,-6 2-9,3 1-3,3 0-9,1 1-5,1 1-10,0-2 2,3-3-5,4 1-11,6-23 1,0 6-3,-1 1-3,4 2-7,2 0-10,4 1-17,-3-4-20,5-3-26,5-1-29,3-1-44,2-3 11,7-2-191,2-2-128,-2-3 33,6-4-109,-2-1 40,3-1-411</inkml:trace>
          <inkml:trace contextRef="#ctx0" brushRef="#br0" timeOffset="45101.8137">2269 3516 1531,'-1'-5'257,"-2"2"-29,2 0-21,-1 3-27,0 0-16,0 0-13,-1 3-10,2 1-13,1 1-11,-3 4-9,2 4-13,1 6-10,0 4-7,-2 2 5,0 0-21,2 1-6,0 1-6,0 0-2,2 0-8,0-1 1,-2 1-6,0-2 0,0-1-5,1-2 2,-1-1 6,0-1-13,-1-5-6,1-2 6,0-1 2,0-2 9,-2-2 5,2-2 2,0-1-8,-2-2 2,0-1-2,2-2-1,-3-2-2,2-1-4,0-2-2,1-1-3,0-2-1,0-9 3,0-3-3,1-1-1,3-5-1,-2-2 8,3 1-2,-1 0 5,3-2 2,-1 1-4,0 3 1,2-1-2,-1 2-2,1 2-6,1 3-1,1-2-5,1 3 0,2 3-3,-1 0 1,4 4-6,-2 3 0,1-1-1,-1 4 1,0 2-3,0 3 2,3 2-2,-1 4 0,-1 4 2,-1 2 2,0 3-3,-1 0 1,-3 5-1,-2-1 2,-1 2-2,0 1 2,-1 1-6,-5 0 1,2 2-8,-2-1-3,-1 1-10,0-3-13,-1-1-19,-2-1-24,2 0-29,-4-4-48,4 1 14,0-5-146,-2-2-57,0-1 27,2-2-218,1-3 46,0 0 35,0-4-383</inkml:trace>
          <inkml:trace contextRef="#ctx0" brushRef="#br0" timeOffset="45445.5306">2811 3367 1693,'6'-5'286,"0"2"-21,1 2-19,0 1-17,5 3-18,2 2-8,0 1-13,2 6-13,-2 0-16,1 6-7,-1 0-14,17 36-5,-17-18-7,-10-19-8,2 7-14,0 4-9,-2 6-8,-3-2-7,-1 3-5,0 1-8,-8 46-6,-2-37-7,-3-2-13,-1-4 5,-2 1-12,0-3-6,-2-5-8,11-17-21,-4 4-15,-3 0-14,0-1-25,-2 1-20,1-3-37,-2 0 10,0-3-178,-1 0-36,1-4-58,1-1 31,2-3-207,2-3 57,2-2 31,0 0-373</inkml:trace>
        </inkml:traceGroup>
        <inkml:traceGroup>
          <inkml:annotationXML>
            <emma:emma xmlns:emma="http://www.w3.org/2003/04/emma" version="1.0">
              <emma:interpretation id="{8680C6C2-666B-41BA-8FA1-1A3EC0B87A36}" emma:medium="tactile" emma:mode="ink">
                <msink:context xmlns:msink="http://schemas.microsoft.com/ink/2010/main" type="inkWord" rotatedBoundingBox="9738,5946 11406,5913 11419,6555 9751,6589"/>
              </emma:interpretation>
              <emma:one-of disjunction-type="recognition" id="oneOf11">
                <emma:interpretation id="interp55" emma:lang="en-US" emma:confidence="0.5">
                  <emma:literal>Eat</emma:literal>
                </emma:interpretation>
                <emma:interpretation id="interp56" emma:lang="en-US" emma:confidence="0">
                  <emma:literal>eat</emma:literal>
                </emma:interpretation>
                <emma:interpretation id="interp57" emma:lang="en-US" emma:confidence="0">
                  <emma:literal>sat</emma:literal>
                </emma:interpretation>
                <emma:interpretation id="interp58" emma:lang="en-US" emma:confidence="0">
                  <emma:literal>Fat</emma:literal>
                </emma:interpretation>
                <emma:interpretation id="interp59" emma:lang="en-US" emma:confidence="0">
                  <emma:literal>fat</emma:literal>
                </emma:interpretation>
              </emma:one-of>
            </emma:emma>
          </inkml:annotationXML>
          <inkml:trace contextRef="#ctx0" brushRef="#br0" timeOffset="45757.9955">3224 3708 1673,'3'-1'270,"-2"-1"-6,2 2-10,3 0-25,-5 0-20,5-1-20,1 1-21,1 0-10,8 0-16,-2 0-16,5 0-11,1 0-13,3 0-8,0 1-14,0-1-25,-3 2-25,-1-2-38,-1 1-55,-2-1 6,-2 2-183,-4-1-58,0 1 26,-3 0-246,-3 0 52,-3 0 51,-1 1-366</inkml:trace>
          <inkml:trace contextRef="#ctx0" brushRef="#br0" timeOffset="45945.5427">3172 4001 1728,'3'6'307,"1"-3"-35,3 0-31,7 3-25,3-3-23,3-2-25,2 1-48,4-2-56,-3 0-79,1-2 0,0 0-214,3 0-173,-2-4 32,-1 1-77,-2-2-334</inkml:trace>
          <inkml:trace contextRef="#ctx0" brushRef="#br0" timeOffset="46882.916">4008 3554 1172,'-13'-4'181,"-4"4"-12,0 0-19,2 4-13,-5 0-13,2 3-11,-2 1-16,3 4-7,1 1-6,-1 0-4,3 4-5,-2-1-4,4 3-1,0-1-11,4 1-1,-2 3 15,2-2 9,4 0 6,1-1 3,4 2 8,3-3-2,1 2-1,2-3-8,2-2-3,3 0-3,0-3-9,5 2-3,1-4-3,1-2-8,-1-2 1,2 0-8,1-3-2,1-1-5,-1-4-6,-1-1-1,-1-4 2,0 0-3,-1 1-1,-1-4-6,-2-2-2,-1-1-3,-1-2-1,1-1-4,-4-1-1,0-3-2,-2 1-3,-2-1 2,-1 1-1,1-1 4,-3 1-1,-1 1 3,0 2 2,-1 1 4,-1 4 3,0-1 2,0 2 4,0 2-4,0 1-6,0 1 0,0 0-4,0-2-3,0 4-8,0 0-4,0 1-2,0 1-2,0 2 1,0 0-6,0 0 4,0 2-1,5 2 1,-5 2 1,0 0 3,0 3-3,2 4-1,0 5 0,2 3 4,-3 1-1,2 3 2,-1-2-3,2-1-5,-1 3-24,1 0-34,0 0-32,0-1 7,3 0-174,0-2-120,2-2 31,0 0-210,-1-2 50,3-3 40,-1-2-417</inkml:trace>
          <inkml:trace contextRef="#ctx0" brushRef="#br0" timeOffset="47398.5012">4419 3488 1810,'-1'-4'299,"-2"2"-24,1 1-35,2-3-16,0 4-24,0 0-13,2 0-3,2 0-16,2 0-16,1-1-13,5 1-10,9 0-16,-1-1-10,4-1-12,0 0-6,2 1-8,1 1-9,4-3-9,-3 2-1,0-1-7,-4 1-6,0-1-16,0 1-14,-6-1-13,-3 2-16,0 0-17,-3 0-16,-5 0-20,0-2-83,-1 1 15,-2 1-87,-3 0-26,-1 0-17,0 0-26,0-2-74,-1 2 36,-2 0-132,-1 0 30,-2-1-325</inkml:trace>
          <inkml:trace contextRef="#ctx0" brushRef="#br0" timeOffset="47617.2332">4759 3453 612,'-9'0'198,"2"2"29,3-2-31,-1 1 71,-1 1-10,0-2-25,1 2-23,1-2-16,-1 1-17,2 1-21,-1-2-13,0 1 12,0 1 11,1 2-10,0-1 6,-1 3-12,1 1-14,-1 4-3,1 3-11,-2 4-9,0 0-5,1 4-13,1-1-6,2 3-8,-3 3-12,1-1-5,0 4-6,3 0-4,-4-1-3,2-1-4,0 1-3,0-2-5,2 2-3,0-2-8,-3-2-16,3 2-35,0-4-57,0-1-49,0-1 12,3-1-171,-3-4-62,0-3 29,0-4-211,0 0 22,2-3 41,-1-1 39,-1 1-325</inkml:trace>
          <inkml:trace contextRef="#ctx0" brushRef="#br0" timeOffset="48195.3747">4121 3616 1060,'-1'-2'194,"-2"2"-24,3 0 18,-1 0-17,1 0-6,0-3-7,-3 2-19,0 1 4,0-2-32,2 2-13,-3-2-11,-3 1-10,2-1 0,-2 1-28,2 1-27,-2 0-3,0 0-96,-3 0-21,0 0-33,2 0-32,-2 0-43,0 0 19,0 0-254,2 1 45,-2-1-1,2 0 10</inkml:trace>
        </inkml:traceGroup>
        <inkml:traceGroup>
          <inkml:annotationXML>
            <emma:emma xmlns:emma="http://www.w3.org/2003/04/emma" version="1.0">
              <emma:interpretation id="{3BEB6C1E-C7C1-4D83-9845-8C90D9D0B2A7}" emma:medium="tactile" emma:mode="ink">
                <msink:context xmlns:msink="http://schemas.microsoft.com/ink/2010/main" type="inkWord" rotatedBoundingBox="11734,5668 13552,5632 13578,6910 11760,6946"/>
              </emma:interpretation>
              <emma:one-of disjunction-type="recognition" id="oneOf12">
                <emma:interpretation id="interp60" emma:lang="en-US" emma:confidence="0.5">
                  <emma:literal>(At)</emma:literal>
                </emma:interpretation>
                <emma:interpretation id="interp61" emma:lang="en-US" emma:confidence="0">
                  <emma:literal>(Ab)</emma:literal>
                </emma:interpretation>
                <emma:interpretation id="interp62" emma:lang="en-US" emma:confidence="0">
                  <emma:literal>(For)</emma:literal>
                </emma:interpretation>
                <emma:interpretation id="interp63" emma:lang="en-US" emma:confidence="0">
                  <emma:literal>(Foo)</emma:literal>
                </emma:interpretation>
                <emma:interpretation id="interp64" emma:lang="en-US" emma:confidence="0">
                  <emma:literal>(To)</emma:literal>
                </emma:interpretation>
              </emma:one-of>
            </emma:emma>
          </inkml:annotationXML>
          <inkml:trace contextRef="#ctx0" brushRef="#br0" timeOffset="50005.4635">5445 3225 315,'3'-3'217,"-3"1"-18,2 2-11,0 0-13,-2 0-1,2-1-23,-2 1 39,0 0-1,1-2-14,-1 2-12,0-1-9,3 1-7,-3-2-4,0 2-9,0 0-13,0-2-5,0 2 4,0 0-4,1-1 3,-1 1-22,0-2-15,0 2 1,0 0-5,0-1-11,0 1 6,0-3-13,0 2-5,0 1-1,0 0-5,0-2 5,0 2-10,0-1-5,0 1-6,0 0-4,0 0-5,-1 0-1,1 0-4,-4 0-1,2 1-4,0 5 0,-3-2 6,-3 6-11,1 3 2,-3 5 4,0 1 1,-2 2 5,-16 35-1,9-20 5,1 4-3,1 6 5,-4 2-6,4 2-2,-1-1-2,0 0 1,1 1-3,4-1-1,4 1 2,-6-4-3,6-1-3,4-1 0,5-24-1,0 6 1,0 4 3,2 1-3,2-2-9,16 39-13,-13-55-18,3 4-18,5 2-28,3-1-45,2 1 12,2-4-194,4-3-115,0-5 32,2-3-125,-1 3 39,4-7 33,-3 0-326</inkml:trace>
          <inkml:trace contextRef="#ctx0" brushRef="#br0" timeOffset="50974.1544">5820 3278 1629,'2'-5'249,"-1"4"-40,1-3-9,0 4-35,0 0-14,-2 0-7,0 0-13,1 2-7,-1 3-3,0 0-13,0 2-3,0 0-16,0 8-5,2 2-11,-2 3-8,0 0-10,0-1-9,0 1 1,0 0-8,0 2-3,-2-2-2,-1 4-5,1-3-1,2 1-1,-2-2-5,-1-1-1,1-2 1,2-2-1,-3-2 0,1-2 10,2-3 5,0 1 5,0-3 17,-1-1 0,-1 1-7,2-5-3,-1 1-5,1-2-1,-1 0-9,1 0-8,0-2-7,0-3-5,0-2 0,0-1-1,0 0-5,1-5-1,2-4-1,0 1 1,4-2-5,-4-2 2,2 0-4,2 3 2,2-4-2,-2 3 1,1-2 4,0 2-6,1 0 1,1 1-1,1 1-4,2 1 6,-1 1-8,-1-1 1,3 3 0,-2 2-6,5 2 4,-5 1-2,2 3-1,-1-2 1,0 4-2,1 2-1,-5 2 5,4 2 2,0 2 3,-1 4 7,1 2 4,-2 1 1,0 1-2,-2 1-1,-2 2 3,0 1 0,1 0 6,-5 2-4,1-3 2,-1 2-7,1 1-5,-2-2-19,-2 0-26,0-1-34,0 0-53,0-2 12,0-4-152,-2 0-62,2-1 30,-1-1-214,0-3 61,-1 0 22,-1 0-359</inkml:trace>
          <inkml:trace contextRef="#ctx0" brushRef="#br0" timeOffset="51286.6933">5798 3834 1786,'-4'3'309,"2"0"-32,-1-3-29,1 1-23,2 1-25,4-2-20,0 0-14,2 0-19,1 0-15,8 0-17,8-2-8,2 1-12,3 1-5,1-3-12,2 0-6,0 0-13,0 2-3,-1-4-4,-2 4-6,-2-3-8,1 1-1,-2 2-8,-4-1-16,-1 2-19,-3-1-14,-3 1-29,-3-3-29,-2 3-39,-1 0 10,-2-1-149,-1 1-60,-2 0 26,-2 0-223,-1 0 42,-1 0 34,-2 0-361</inkml:trace>
          <inkml:trace contextRef="#ctx0" brushRef="#br0" timeOffset="52067.8648">5913 4399 1758,'-1'4'329,"-4"-4"-35,4 0-36,0 1-27,-1-1-22,2 0-22,0 0-17,0-3-17,2 0-9,-1-1-18,2-1-9,2-4-17,2-3-6,0-2-8,5-2-9,-3-2-6,-1-2-11,1-1-19,3-4-8,-3 1-5,1-5-4,-3 5-4,4-3 0,-1 3-3,-3 0 1,0 2-2,-1 0-5,2 1 4,-5 0-7,4 4 8,-5 0 4,0 2 2,0 2-1,-1 2 0,-1 1 3,3 3-4,0 0-3,-3 1 0,0 1-5,1 0-8,-1 0 1,0 2-3,0 0-4,0-1 0,0 3-2,2 1 2,-2 0-2,0 0-1,0 0 1,0 1 2,0 3-2,0 2 2,-3 1 4,0 4-3,-1 4 1,0 3 2,2 0-3,-5 4 5,2-3-2,-1 3-1,0 1 0,-2 2 1,2-1-1,1 1 1,-2-2 1,1 1-2,0-2-7,-1 0 8,5-1 0,-3 0 1,1-2-1,3 2 0,-2-1 0,3-2-1,0-2 2,0-2-1,0-1-4,0-2 4,3 0 0,-2-4 3,3 2-1,-2-3-2,3 5 1,2-3 2,0 0 0,2-3 1,1 0-2,-2-1 2,2-3 1,-2-1-1,2 0 1,-3 0-3,9-1 0,-1-3 0,3-1 1,-2 0 1,1-2 0,0-1 1,-3-2 2,0 1 1,0-2-2,-2 2 2,0-3 9,-1 0 2,-3 1 5,-1 1 6,-3 0-4,2 0 1,-6 1-3,0 0-6,0 1-13,0 1 10,-7-3-3,-1-1-5,-2 3-6,-3-3-7,-1 5-12,0 0-8,-3 0-18,0 2-14,3 0-25,-3 3-26,6-1-13,1 2-52,-2 2 17,3-1-93,2 3-22,2-3-52,-2 2 29,-2 3-237,5-3 45,-3 2 18,3-1-350</inkml:trace>
          <inkml:trace contextRef="#ctx0" brushRef="#br0" timeOffset="52786.5838">6636 3188 1376,'7'1'289,"3"6"-20,3 1-24,-1 4-17,6 4-7,22 28-10,-18-14-17,-1 0-18,5 3-10,-3 3-6,0 4-9,-1 1-14,-1 4-11,-1-1-5,0 4-8,-5 3-8,1 5-6,-7-5-9,1 0-11,-4-2-3,-6-27-7,-3 6-5,-4 49-5,-1-33-13,-2-4 1,6-23-13,-17 39-26,1-21-12,11-22-32,-3 5-35,-2 0-45,-2 2 12,-2-2-179,0-1-56,-2-3 29,2-2-239,-2-2 44,1-5 42,0-3 35,5 1-325</inkml:trace>
        </inkml:traceGroup>
        <inkml:traceGroup>
          <inkml:annotationXML>
            <emma:emma xmlns:emma="http://www.w3.org/2003/04/emma" version="1.0">
              <emma:interpretation id="{477A71C1-DBE1-4CA0-87C9-5BE5054AA842}" emma:medium="tactile" emma:mode="ink">
                <msink:context xmlns:msink="http://schemas.microsoft.com/ink/2010/main" type="inkWord" rotatedBoundingBox="14190,5851 14642,5842 14652,6330 14200,6339"/>
              </emma:interpretation>
              <emma:one-of disjunction-type="recognition" id="oneOf13">
                <emma:interpretation id="interp65" emma:lang="en-US" emma:confidence="0.5">
                  <emma:literal>+</emma:literal>
                </emma:interpretation>
                <emma:interpretation id="interp66" emma:lang="en-US" emma:confidence="0">
                  <emma:literal>x</emma:literal>
                </emma:interpretation>
                <emma:interpretation id="interp67" emma:lang="en-US" emma:confidence="0">
                  <emma:literal>X</emma:literal>
                </emma:interpretation>
                <emma:interpretation id="interp68" emma:lang="en-US" emma:confidence="0">
                  <emma:literal>*</emma:literal>
                </emma:interpretation>
                <emma:interpretation id="interp69" emma:lang="en-US" emma:confidence="0">
                  <emma:literal>=</emma:literal>
                </emma:interpretation>
              </emma:one-of>
            </emma:emma>
          </inkml:annotationXML>
          <inkml:trace contextRef="#ctx0" brushRef="#br0" timeOffset="54052.1605">7632 3684 1677,'-5'-5'294,"4"0"-24,0 3-19,-4-2-24,5 3-18,-1-2-25,1 0-20,0 1-18,0 0-17,0 0-10,1 1-13,5-2-10,0 1-7,5-3-12,3 2-6,4-2-9,2 0-9,-1 2 0,1 1-7,4-1-6,1 0-4,-2-1-1,2 2-5,0 2 1,1-3-3,-4 2-4,3-1-1,-4 2 0,-1 0-7,-5 0 2,-2-2-7,0 2-5,-3-1-12,-2 1-16,-1 0-17,-1 0-17,-2 0-24,3 0-32,-3 0 11,-3-2-149,2 2-48,0 0-105,0-1 33,-3 1-119,3 0 43,-3-3-385</inkml:trace>
          <inkml:trace contextRef="#ctx0" brushRef="#br0" timeOffset="53724.0055">7714 3416 1353,'5'-4'286,"-3"0"-17,0 3-17,-2-1-11,1 2-9,-1-3-12,0 1-7,3 1-10,-3-2-11,0 3-8,1-2-18,1 0-9,-2 0-19,0 2-16,1-2-17,-1 2-10,0-1-11,2 1-14,-1 0-9,-1 0-8,0 0-8,0 1-4,3 3-3,-2 0-4,1 3-3,-1-1-1,3 8-3,-4 3 0,3 1-4,-1 1 1,0 3-4,-2 1-3,3 2-2,-1 0 2,-1 1 0,-1-1-3,0 0 1,1-3-2,1 3-1,-2-3-2,0 1-6,0-3-8,0-4-32,0 1-13,0-5-37,0 0-41,0-2-45,0 0 16,1-2-123,-1 1-30,0-2-133,0-3 32,0 0-93,0-1 40,0 0 31,0-3-306</inkml:trace>
        </inkml:traceGroup>
        <inkml:traceGroup>
          <inkml:annotationXML>
            <emma:emma xmlns:emma="http://www.w3.org/2003/04/emma" version="1.0">
              <emma:interpretation id="{DAAF1135-70C1-4D03-A497-AA0382EA0971}" emma:medium="tactile" emma:mode="ink">
                <msink:context xmlns:msink="http://schemas.microsoft.com/ink/2010/main" type="inkWord" rotatedBoundingBox="15221,5510 17029,5473 17056,6780 15247,6816"/>
              </emma:interpretation>
              <emma:one-of disjunction-type="recognition" id="oneOf14">
                <emma:interpretation id="interp70" emma:lang="en-US" emma:confidence="0.5">
                  <emma:literal>ten)</emma:literal>
                </emma:interpretation>
                <emma:interpretation id="interp71" emma:lang="en-US" emma:confidence="0">
                  <emma:literal>fen)</emma:literal>
                </emma:interpretation>
                <emma:interpretation id="interp72" emma:lang="en-US" emma:confidence="0">
                  <emma:literal>ten</emma:literal>
                </emma:interpretation>
                <emma:interpretation id="interp73" emma:lang="en-US" emma:confidence="0">
                  <emma:literal>ten,</emma:literal>
                </emma:interpretation>
                <emma:interpretation id="interp74" emma:lang="en-US" emma:confidence="0">
                  <emma:literal>teen)</emma:literal>
                </emma:interpretation>
              </emma:one-of>
            </emma:emma>
          </inkml:annotationXML>
          <inkml:trace contextRef="#ctx0" brushRef="#br0" timeOffset="58489.5245">9173 3043 1023,'-4'-4'185,"-2"3"-13,1 1-8,1 0-19,-2 3 1,0 0-1,-3 3-6,-1 3-4,0 6 7,-1 2-9,1 0 8,-1 5 0,-1 3-8,0 2-1,-11 35-10,11-19-11,2-4-1,-4 5-10,5 4 1,-2 1-7,0 6-11,0-4-7,1-1-7,4 1-4,-2 2-5,1-2-7,3-4-4,4-25-5,0 9-7,-2 2-2,4 51 1,-2-65-6,0 10-2,0 0 7,-3 3-10,0-2-4,3-2 2,0 0-1,0-3-1,0-2-6,0-1-3,0-3-20,0-3-19,0-2-35,0-3-34,0-1-32,-1-4 11,-1 1-128,-1-4-40,2 1-94,-5-4 31,1 0-132,2-4 35,-6-2-372</inkml:trace>
          <inkml:trace contextRef="#ctx0" brushRef="#br0" timeOffset="58755.1309">8659 3764 1347,'20'-15'260,"2"2"-14,1 0-20,4 1-17,1 1-16,35-15-19,-49 20-18,7-1-19,6 0-11,2 1-12,1 1-9,-2-1-18,0 2-8,-2-1-21,1 0-23,-4 2-18,-1 1-26,-1 0-25,0 2 3,-3-2-76,2 2-59,-3 0-31,-4 0-57,2 0 22,-4 0-226,1 0-414</inkml:trace>
          <inkml:trace contextRef="#ctx0" brushRef="#br0" timeOffset="59824.8615">9475 3481 1294,'3'0'216,"-2"0"-20,1 0-16,-1 1-13,2 3-4,-2 0 0,1 1-30,-1 1-10,2 4-8,-3-2-11,3 5-11,0 4-11,-1 1-4,0 0-11,-2-1-4,0-3-8,0 1-7,3 2-3,-3 1-4,1-2-3,-1 1 1,0-5 1,0 2 4,0-4-5,0 0 2,0-2-2,0 1-5,0-4 7,0 3-4,0-4 7,0 1-4,0 2 4,0-2-1,0-2 0,-1 0 1,1 0 1,0 1-2,0-3 1,0 3-1,0-2-1,0-1-5,0 2-1,0-1-5,0 0-4,0-1-5,0 1 1,0 1-4,0-2-1,0 0-3,0 1 3,0-1-3,0 1 1,0 0-6,0-1-2,0-1-1,0 1-2,0 1 0,0-2-2,0 2-1,0-2 3,0 2-3,0 0-2,0-2 1,0 2-1,0-2 3,0 1 0,0-1 1,0 0-3,0 2 1,0-1 4,0-1-2,0 0-1,0 0 2,0 0 5,0 2 3,0-2 3,0 0 0,0 0 3,0 0 6,0 0 3,0 0-5,0 0-6,0 0-6,0 0-4,0 0-9,0 0-5,1-6 5,0 0-9,-1 1-3,2-1-1,-1-1-2,2 0-3,-2 1-1,1-3-4,-1 2 6,1-7 1,-1 1 3,3 0 2,-2 0-4,-1-1 3,1-2-1,-1 1 5,-1 0 8,0 2-10,3 0 10,-2 2 0,1 0 12,-1-3 0,3-3 4,-4 2 2,2 2 1,-1 0 2,0 2 1,1-1 3,-1 1-2,-1 1-2,4-3 0,-1-1 6,0 1 1,0-1 4,-3 3 0,3 2 0,-2 0-7,-1 1 5,1 0 0,1 2 0,-2-2-2,0 2 0,3 0-1,-3 0 1,1 1-4,0 1 2,-1-1 1,2 1-5,-2-1-1,0 2-1,0 0-1,1 0 0,-1 1-3,3-2 0,-3 3 2,0-2-3,0 1 1,0 0 2,0 1 3,0-1 0,0 1 0,0-1-4,0 0 0,0 0 0,0 0-6,0 1 2,0 1 0,0-3 0,0 3-4,0-2 2,0 0-1,0 2-5,0 0-2,0 0 5,0-3-4,0 3-2,0-1 3,0 1-8,0 0 6,0-2-2,0 2 0,0 0 1,0 0-5,0 0 5,0 0-1,0 0 1,0 0-10,0 0 7,0 0-1,-4 0 3,4 0 2,-2 0-5,1 2-1,-3-1 4,1 2-1,0 1-1,-1 2 0,-2 4 2,-1 4-3,-1 2-2,-2 2 6,2 2 0,-2 0-11,1 3 9,1 1-2,-2 1 4,5 2-3,-2 0 1,-2 2 1,2 0-3,4 3 1,-4-2 5,4 0-4,2 0 1,-2-1-2,3 2 7,3-4-3,0 2-6,2-3 9,4 1-1,4-5-6,-1 2-13,8-5-22,26 22-24,-32-32-34,6 0-39,1 2-68,6-3 20,-2 0-173,-1-3 29,0-3-234,-1-2 38,1-2 45,-3-3 43,0 0-407</inkml:trace>
          <inkml:trace contextRef="#ctx0" brushRef="#br0" timeOffset="60412.1769">9783 3481 1299,'-2'-5'227,"2"4"-28,0-1-2,0 0-8,0 2-15,0 0-7,0 2-5,0 0-11,2-1-9,-2 4-11,1 0-14,0 3-6,-1-1-10,5 8-11,-4 1-7,2 2-4,0-1-13,-1 0-4,1 1-3,-1-2-8,1-1-3,-1-2-7,0-4-4,1 2-1,-3-3 1,0 0-2,0-1 2,0-1-2,0-1 12,0-1 21,0 0 19,0-2 2,0 1-11,0-1-6,0-2-11,0 0-4,0 0-9,0-2-11,0-1-6,2-2-6,-2-1-4,3-1-8,-1-1-1,2-6-1,-1-1-1,-1 1-6,5-2-5,-2-3 6,2 2-3,-2-3 0,1 3 3,4 0-5,-2 3-3,1-2 1,-2 2 0,0 0 1,0 4-3,2 3-6,-2-1 0,0 1-2,-2 2 2,2 2 1,-2-1-3,2 4 3,0 0-4,0 2 9,-2 1 1,4 2-1,1 7 1,-1 3 3,1 1 3,-1-1-1,-3 5-1,2-2 1,-3 1 0,2 3-1,-2-3 2,-1 3-5,-1-2-2,3 0-20,-5-2-10,3-2-18,-4 0-27,2 0-31,-1-5 10,-1 0-117,0 0-40,2-4-48,-2 1 26,0-4-239,0 0 50,0-3 27,0-1-377</inkml:trace>
          <inkml:trace contextRef="#ctx0" brushRef="#br0" timeOffset="60755.8815">10294 3267 1367,'1'-3'228,"2"0"-14,-2 0-1,1 3 4,1 0-10,1 0-13,0 3-14,-1 0-8,5 5-12,2 2-5,3 2-7,-1 3-7,1 4-7,1 1-14,-1 1-12,16 37 2,-23-42-12,1 7-6,0 2-7,0 3-7,-2 3-6,0 0-5,-4 2-6,-1-3-6,-3 0-10,-2 3-6,0-2-16,-3 0-14,-2-2-17,-1-2-24,-3-1-28,1-2-41,-2-3 11,2-1-159,-1-3-52,-1 1-100,-1-6 31,4-3-132,-4-3 42,6 0 40,0-4-342</inkml:trace>
        </inkml:traceGroup>
        <inkml:traceGroup>
          <inkml:annotationXML>
            <emma:emma xmlns:emma="http://www.w3.org/2003/04/emma" version="1.0">
              <emma:interpretation id="{C4CECD32-4D2D-4AA5-B4F8-F4479AE5DCF9}" emma:medium="tactile" emma:mode="ink">
                <msink:context xmlns:msink="http://schemas.microsoft.com/ink/2010/main" type="inkWord" rotatedBoundingBox="17906,5955 19442,5924 19444,6003 17908,6034"/>
              </emma:interpretation>
              <emma:one-of disjunction-type="recognition" id="oneOf15">
                <emma:interpretation id="interp75" emma:lang="en-US" emma:confidence="0.5">
                  <emma:literal>-</emma:literal>
                </emma:interpretation>
                <emma:interpretation id="interp76" emma:lang="en-US" emma:confidence="0">
                  <emma:literal>_</emma:literal>
                </emma:interpretation>
                <emma:interpretation id="interp77" emma:lang="en-US" emma:confidence="0">
                  <emma:literal>~</emma:literal>
                </emma:interpretation>
                <emma:interpretation id="interp78" emma:lang="en-US" emma:confidence="0">
                  <emma:literal>.</emma:literal>
                </emma:interpretation>
                <emma:interpretation id="interp79" emma:lang="en-US" emma:confidence="0">
                  <emma:literal>e</emma:literal>
                </emma:interpretation>
              </emma:one-of>
            </emma:emma>
          </inkml:annotationXML>
          <inkml:trace contextRef="#ctx0" brushRef="#br0" timeOffset="62463.5825">11336 3567 1486,'-3'2'266,"1"-2"-29,2 0-23,0 0-21,2 0-10,1 3-18,4-3-9,0 0-15,0 0-14,5 0-11,8-3-12,1 3-5,8 0-9,0-4-10,6 2-6,55-3-4,-33 4-6,1-2-8,1-1-2,4 3-4,0-3-2,3 1-5,3-2-4,-6 0-5,3 2-1,-1 1-8,-2-1-2,-2-2 5,-4-2-12,0 6 4,-5-5-4,-4 0-3,-28 6 1,6-2 7,2-1 22,-1 0 11,-3 0 2,0-1-2,-3 1-2,-2-1 3,-3 3-8,-2-2-2,-3 1-4,-1 1-6,-2-2-4,-1 2-10,-2-1-11,2 2-4,-3-1-11,2 1-10,-5 0-16,5 0-10,-4 0-6,0 0-15,2 0-32,-1 0-32,-2 0 12,1 0-76,2 0-16,-3 0-23,1 0-26,-1 0-51,-1 0 26,0 0-197,0 0 39,0 0-390</inkml:trace>
        </inkml:traceGroup>
        <inkml:traceGroup>
          <inkml:annotationXML>
            <emma:emma xmlns:emma="http://www.w3.org/2003/04/emma" version="1.0">
              <emma:interpretation id="{5D2EB11E-2D65-41CD-A63B-4554B7795E36}" emma:medium="tactile" emma:mode="ink">
                <msink:context xmlns:msink="http://schemas.microsoft.com/ink/2010/main" type="inkWord" rotatedBoundingBox="19979,5513 21180,5489 21203,6627 20002,6651"/>
              </emma:interpretation>
              <emma:one-of disjunction-type="recognition" id="oneOf16">
                <emma:interpretation id="interp80" emma:lang="en-US" emma:confidence="0.5">
                  <emma:literal>@</emma:literal>
                </emma:interpretation>
                <emma:interpretation id="interp81" emma:lang="en-US" emma:confidence="0">
                  <emma:literal>o</emma:literal>
                </emma:interpretation>
                <emma:interpretation id="interp82" emma:lang="en-US" emma:confidence="0">
                  <emma:literal>.</emma:literal>
                </emma:interpretation>
                <emma:interpretation id="interp83" emma:lang="en-US" emma:confidence="0">
                  <emma:literal>O</emma:literal>
                </emma:interpretation>
                <emma:interpretation id="interp84" emma:lang="en-US" emma:confidence="0">
                  <emma:literal>,</emma:literal>
                </emma:interpretation>
              </emma:one-of>
            </emma:emma>
          </inkml:annotationXML>
          <inkml:trace contextRef="#ctx0" brushRef="#br0" timeOffset="63244.806">13913 3377 1488,'12'-10'305,"0"-1"-29,0-1-23,-1 0-26,1 4-21,5-2-19,-3 2-14,0 2-20,0-1-21,-1 4-13,-2 0-13,0 3-11,-1 0-4,-1 1-9,1 4-9,2 4-5,1 3-6,-5 2-2,-1 2-6,-2-1-3,-3 2-9,-2 1-8,0 2-14,-4 3-18,-3 0-20,-3-1-26,-1 4-26,-23 33-36,13-30 10,-3-2-39,13-16 5,1 4 16,-4 0 5,-1 0 11,2-2 5,-1-1 12,3-3 10,3 0 14,-2-3 5,1-1 68,5-2 16,-3-1 4,4 0 2,2-2 10,-3 2 3,4-2 3,0 0-9,4 0 0,0 0-5,3 0-1,6 0-5,5 0 0,2 4-2,5-2-5,0 1-8,0 2-7,3-3-44,-1 2-31,1 0 7,2 1-89,-1 0-72,-1-2-28,0 1 26,0 0-246,-1-4 43,0 2-351</inkml:trace>
          <inkml:trace contextRef="#ctx0" brushRef="#br0" timeOffset="63744.7554">14232 3039 1098,'-35'-3'203,"0"5"-26,-44 13 17,30 1-8,3 2-10,-3 5-5,0 4-14,4 0-15,-3 5-13,6 2-5,-2 3-11,4 2-23,6 3-5,-3 6-9,5 1-8,1-1-5,3 1-4,6 2-11,3-1-9,3-3 5,0-1-4,8-1 1,-1-2 8,9-27 0,0 11 10,2 2-3,0 1 13,5 0 5,2-4-2,19 34 1,-18-48-1,25 25 1,-22-26-5,30 17-7,-5-11-2,5-4-9,4-5-1,-1 1-7,3-8-4,-29-1-1,53 2-4,-20-5-1,-4-4-1,2-1-6,-3-6 7,-1 0-2,8-10-17,-6-2-2,3-1-7,-5-5 10,-4-1-4,-2-2 2,-3 3-1,-4-5-2,-5 1 2,-2-3 6,-6 1-2,-2-2 3,-3 0-1,-6-1-2,-9 23 1,0-7-2,-1-2-1,-1-3-4,-3 0-6,-19-39-6,4 32-8,-4 6-9,-8-4-20,-1 4-10,-6 1-18,6 6-21,-2 3-40,-2 1 12,22 13-125,-40-15-59,36 19-204,-4-2 37,-5 2-5,-4-1 42,-3 1-405</inkml:trace>
        </inkml:traceGroup>
      </inkml:traceGroup>
    </inkml:traceGroup>
    <inkml:traceGroup>
      <inkml:annotationXML>
        <emma:emma xmlns:emma="http://www.w3.org/2003/04/emma" version="1.0">
          <emma:interpretation id="{344D9A57-FF21-4225-B32E-8A1A489202EE}" emma:medium="tactile" emma:mode="ink">
            <msink:context xmlns:msink="http://schemas.microsoft.com/ink/2010/main" type="paragraph" rotatedBoundingBox="7318,8094 18371,7891 18392,9034 7339,9237" alignmentLevel="2"/>
          </emma:interpretation>
        </emma:emma>
      </inkml:annotationXML>
      <inkml:traceGroup>
        <inkml:annotationXML>
          <emma:emma xmlns:emma="http://www.w3.org/2003/04/emma" version="1.0">
            <emma:interpretation id="{3EE0CC70-542E-4E37-B050-EFF0B717D364}" emma:medium="tactile" emma:mode="ink">
              <msink:context xmlns:msink="http://schemas.microsoft.com/ink/2010/main" type="line" rotatedBoundingBox="7318,8094 18371,7891 18392,9034 7339,9237"/>
            </emma:interpretation>
          </emma:emma>
        </inkml:annotationXML>
        <inkml:traceGroup>
          <inkml:annotationXML>
            <emma:emma xmlns:emma="http://www.w3.org/2003/04/emma" version="1.0">
              <emma:interpretation id="{A97B7890-9D85-43B5-9FD6-644D7E00C895}" emma:medium="tactile" emma:mode="ink">
                <msink:context xmlns:msink="http://schemas.microsoft.com/ink/2010/main" type="inkWord" rotatedBoundingBox="7319,8118 8357,8098 8374,9043 7336,9062"/>
              </emma:interpretation>
              <emma:one-of disjunction-type="recognition" id="oneOf17">
                <emma:interpretation id="interp85" emma:lang="en-US" emma:confidence="0.5">
                  <emma:literal>Equ</emma:literal>
                </emma:interpretation>
                <emma:interpretation id="interp86" emma:lang="en-US" emma:confidence="0">
                  <emma:literal>q</emma:literal>
                </emma:interpretation>
                <emma:interpretation id="interp87" emma:lang="en-US" emma:confidence="0">
                  <emma:literal>Eg</emma:literal>
                </emma:interpretation>
                <emma:interpretation id="interp88" emma:lang="en-US" emma:confidence="0">
                  <emma:literal>Eq.</emma:literal>
                </emma:interpretation>
                <emma:interpretation id="interp89" emma:lang="en-US" emma:confidence="0">
                  <emma:literal>Eqp</emma:literal>
                </emma:interpretation>
              </emma:one-of>
            </emma:emma>
          </inkml:annotationXML>
          <inkml:trace contextRef="#ctx0" brushRef="#br0" timeOffset="77704.6618">933 5822 1125,'0'-3'193,"0"3"11,0 0-8,0 0-12,0-1-17,0 1-7,0 0-18,0 0 3,0 0-8,0 0-4,0 0-8,0 0-2,0-3-10,0 3-5,0 0-5,0 0-6,0 0-13,0 0-4,0 0-12,0 0-10,0 0-3,0-2-10,0 2-12,0 0 4,0 0-7,0 0-3,1 0-1,1 0 3,-1-1-3,2 1 2,-2 0 0,3 0-2,2 0-3,2-2-1,-2 0-2,2 1-1,1-1-2,6 1 1,-1-2-1,2-3 0,1 1 0,1-1 0,-3-1 2,1 0 0,1 1-2,-3-1 1,-3-2-6,2 0-3,-4 0-6,-3 3-3,0-2-7,-4 0-9,3 1 0,-4 1-2,-1-1-5,-1 1-3,-2 1 6,-1 0-11,-6-2 1,-4 2 5,-2 0 2,-2 2-1,0 1 5,-3 2-3,0 2 0,-2 1 5,1 2-1,-2 2 3,1 2-5,-2 2 1,3 0-1,2 2 3,2 0 0,-1 2 3,3 0-5,0 0 4,4 0 2,0-1 1,2 3 3,3-3 6,5 0-2,-3 0 4,5-3 6,3-1-9,0 1 10,4-1 0,0 2-5,3-4-8,3 0-7,-1 1-17,4-3-24,-2-1-22,0-1 8,1-1-33,1 0 8,-1-2-19,-4 1 9,-1-2 7,-1 0 7,0 0 0,-4 0 13,-1 0 14,-1 0 15,-2 0 20,-1 0 19,0 0 14,-1 2 16,-2-1-1,-1 1 18,-1 2 8,-2-3 1,-4 6 5,-3-1 10,0 4-5,-3 0 0,0 2 2,2-1-7,-1 3-6,1-3 8,1 2 0,0 0 6,3 0-18,1 1-2,0 0-1,2-1-2,2 1-3,0-3 2,4 1-1,2-2-6,0-1 13,0 0-1,1-1 1,6 1 0,3 0-8,1-1-20,6-2-21,-2 2-33,4-4-34,3 0 7,-2-1-119,2-1-34,3-2-43,-2 0-128,2-2 33,-1-1-111,-1-2-345</inkml:trace>
          <inkml:trace contextRef="#ctx0" brushRef="#br0" timeOffset="78438.9657">1338 6030 1440,'3'-4'292,"-1"-2"-23,-2 4-19,0-1-21,0-1-19,0 2-25,-2-3-12,-1 1-22,2 0-11,-5 3-13,2-2-10,-3 0-15,0 3-7,2 0-12,-9 4-8,0-1-13,-1 2-3,1 3-4,-1-1-10,2 3-1,-1-2-7,2 3-1,0 0-7,3 0 0,2 1-5,0-3 0,2 1-3,1 0-1,3-3-3,1 2-7,0-3-6,0-1-4,1 0-10,3 0-14,1-2-1,0-1-2,1-1 7,1 1-9,-2-2 4,2-2-2,6-1 2,0-2 4,2-2 8,-2-1-4,2-2 12,-2 0 15,2-4 10,-3 3 15,0-1 7,-1 0 4,-2 1 4,1-1 9,-2 2 5,1 2 1,-4 1-5,1 0-7,-1 1-9,0 3-4,-1 0-6,-3-1-3,2 3-2,-2 1-3,2 1-3,-3 3-1,2 0-2,-1 3-2,0 8-3,-1 3 1,0 2-3,-4 3 1,0 2 2,0-1-5,-2 4-2,2-1 0,-2 3 1,2-3-9,-1 0 8,0 6-3,0-5 2,2 1-7,-3-3 7,2 3-2,1-5-2,2 2-3,-1-5 2,0-2 1,2 1-1,0-9-6,0 3 6,0-4 0,1-2-5,0 1 7,1-5-2,2 3 2,2-4-1,-2-1 3,2-2-1,1-2 0,2-3 0,3-4-3,2-5 0,1-4-3,24-30-5,-19 12-5,5 1-5,-2-2-4,2 0 8,0-4-2,1 3 3,-8 0-1,4 2 0,-1 2 3,-12 20 0,1-4 3,4-3-2,-3 0 0,0 2 1,0 1-3,-1 1 2,0 2-7,0 3-9,-3 0-31,-1 2-22,-2 2-28,0 1-32,0 2 13,-1 0-109,0 2-39,-2 1-33,2 1-152,-2 1 38,-1-2-79,0 2 38,0 0-345</inkml:trace>
        </inkml:traceGroup>
        <inkml:traceGroup>
          <inkml:annotationXML>
            <emma:emma xmlns:emma="http://www.w3.org/2003/04/emma" version="1.0">
              <emma:interpretation id="{A61C1FA7-5A9C-474E-BCA3-E8DB6E79AEC0}" emma:medium="tactile" emma:mode="ink">
                <msink:context xmlns:msink="http://schemas.microsoft.com/ink/2010/main" type="inkWord" rotatedBoundingBox="8469,8156 9406,8138 9418,8783 8481,8800"/>
              </emma:interpretation>
              <emma:one-of disjunction-type="recognition" id="oneOf18">
                <emma:interpretation id="interp90" emma:lang="en-US" emma:confidence="0.5">
                  <emma:literal>(2)</emma:literal>
                </emma:interpretation>
                <emma:interpretation id="interp91" emma:lang="en-US" emma:confidence="0">
                  <emma:literal>(2</emma:literal>
                </emma:interpretation>
                <emma:interpretation id="interp92" emma:lang="en-US" emma:confidence="0">
                  <emma:literal>22)</emma:literal>
                </emma:interpretation>
                <emma:interpretation id="interp93" emma:lang="en-US" emma:confidence="0">
                  <emma:literal>27</emma:literal>
                </emma:interpretation>
                <emma:interpretation id="interp94" emma:lang="en-US" emma:confidence="0">
                  <emma:literal>271</emma:literal>
                </emma:interpretation>
              </emma:one-of>
            </emma:emma>
          </inkml:annotationXML>
          <inkml:trace contextRef="#ctx0" brushRef="#br0" timeOffset="81210.0941">2241 5845 915,'0'0'178,"0"0"-8,0 0-14,0 0-3,0 0-17,0 0 1,0 0 9,0 0-12,0 0-3,0 0-9,0 0-14,0 0-4,0 0-6,0 0-4,0 0-16,0 1-3,0-1 7,0 0-25,0 0 1,0 0-6,0 0-9,0 0-4,0 0-2,0 0-3,0 0 11,0 0-21,0 0-11,0 0 12,0 0-1,0 0 0,0 0 3,0 0-9,0 0-2,0 0-5,0 0 0,0 0 14,0 0-17,0 0-14,0 0 16,0 0-4,0 0 0,0 0 1,0 0-1,0 0 5,0 0-8,0 0 6,0 0-4,0 0-1,0 0 1,0 0 0,0 0-4,0 0 5,0 0 0,0 0 1,0 0-6,0 0 4,0 0-3,0 0 11,0 0-11,0 0-2,0 0 6,0 0-3,0 0 1,0 0-2,0 0-2,0 0-1,0 0-1,0 0 2,0 0 14,0 0-15,0 0 4,0 0 0,0 0 2,0 0-2,0 0 3,0 0 13,0 0-13,0 0 4,0 0 3,0 0 4,0 0-9,0-1 2,0-1-1,0 2 1,0 0-2,0-1 9,0 1-11,0-2 0,0 2 1,0-2 3,0 1 5,3 0-6,-3-2-4,0-1 3,2 3 4,-1-2 4,0 0-6,1 0 0,2-3 2,-3 3-3,2-2 4,1 2 3,-2-2-12,2 1-10,0 0 11,0 1 1,2-1-2,-2 1-3,2-1 7,-1 1-8,1 0-2,1 2 0,-1-1 0,1 2 0,0 0 1,4 3 4,2 2 4,1 2 3,-4 2 5,1 2 5,-1 1-3,-1 3 3,-2 3 2,-1 0 1,-2 2-2,-4 0 0,0 1-5,-1 1 3,-3 1-1,-2-1 0,-4 1-4,2-2-4,-6 0-3,0 1-1,-2-3-2,2 1-2,-4-3-9,2-1 3,1-1 0,0-1 0,1-2 8,0-1-4,-2-4 0,3 1 5,4-2-2,-1-3 3,1-1 2,4-1 6,-1-1-2,2 0 0,0-1 0,2-1-2,2-1-1,0 1 0,2-1-4,1 0 3,2 0-3,1-1 2,4-1-3,2 0 1,4-1-1,2 2 1,0 1-2,2 3 2,-1-3-9,1 3-31,1 0-25,-1 3-12,-2-2 4,2 3-134,-2 1-41,-3 0-37,2 1-100,-1 0 33,-6-1-135,-2-1 16,-2-1-342</inkml:trace>
          <inkml:trace contextRef="#ctx0" brushRef="#br0" timeOffset="81631.9926">2078 5693 1226,'-14'8'256,"0"5"-14,0 2-15,-1 4-20,2 1-12,-2 1-13,2 3-7,-16 34-30,20-43-9,1 6-15,-1 6-13,2 1-8,2 2-8,-2 0-7,5-1-8,-2 0-6,4 0-6,4-2-15,1-1-28,2-1-43,4 1-39,4-5 4,26 26-189,-6-28-75,-3-1 28,-16-12-202,5 1 28,6-3-330</inkml:trace>
          <inkml:trace contextRef="#ctx0" brushRef="#br0" timeOffset="81944.4676">2766 5678 1164,'0'0'248,"2"0"-19,-1 4-9,1 1-13,2 6-7,1 5-16,3 3-16,-3 3-23,4 2-10,-2 2-10,0 0-8,-2 1-13,1 1-2,-3 0-15,1 0-3,-3 2-8,-1-1 9,-3 0-19,1 0-7,-7-2-23,1-1-27,-3 1-27,-2-4 1,-1 1-152,0-3-53,-2 1-48,0-3 25,-1-2-263,0-1 35,1-4-361</inkml:trace>
        </inkml:traceGroup>
        <inkml:traceGroup>
          <inkml:annotationXML>
            <emma:emma xmlns:emma="http://www.w3.org/2003/04/emma" version="1.0">
              <emma:interpretation id="{A8804648-FB82-4E06-8D5F-C5FDD2CAD782}" emma:medium="tactile" emma:mode="ink">
                <msink:context xmlns:msink="http://schemas.microsoft.com/ink/2010/main" type="inkWord" rotatedBoundingBox="9912,8047 13353,7984 13374,9126 9933,9189"/>
              </emma:interpretation>
              <emma:one-of disjunction-type="recognition" id="oneOf19">
                <emma:interpretation id="interp95" emma:lang="en-US" emma:confidence="0.5">
                  <emma:literal>equating</emma:literal>
                </emma:interpretation>
                <emma:interpretation id="interp96" emma:lang="en-US" emma:confidence="0.5">
                  <emma:literal>equation F</emma:literal>
                </emma:interpretation>
                <emma:interpretation id="interp97" emma:lang="en-US" emma:confidence="0">
                  <emma:literal>equating F</emma:literal>
                </emma:interpretation>
                <emma:interpretation id="interp98" emma:lang="en-US" emma:confidence="0.5">
                  <emma:literal>equal 'ng</emma:literal>
                </emma:interpretation>
                <emma:interpretation id="interp99" emma:lang="en-US" emma:confidence="0">
                  <emma:literal>equal ng</emma:literal>
                </emma:interpretation>
              </emma:one-of>
            </emma:emma>
          </inkml:annotationXML>
          <inkml:trace contextRef="#ctx0" brushRef="#br0" timeOffset="84631.7951">3373 6182 1299,'-3'-2'254,"2"2"-17,-2-2-24,0 2-15,2 0-17,-1-2-9,1 2-9,-2 0-9,2 0-17,1 0-10,-2-2-13,1 2-7,1 0-9,-1 0-8,1 0-4,0 0-7,0 0-7,0 0-4,-5 0-7,5 0-2,0 0-7,0 0 0,0 0-7,0 0 1,0 0 2,2-1-6,1-1-3,-2 0-1,6 1-2,-3-2-4,3 0-2,3-1-3,3-3-2,2-1 0,1 0-4,2 0 2,-1-3-3,-2 3-1,3-6-3,1 3 2,0-5-3,0 0 1,-3-1 4,1-1-6,-1 0 0,1 1-4,-6 1 0,1-2 1,-2 2-2,0-1 0,-2 2-2,-2-1-5,0 1-5,-2 0-3,0 2 1,0 2-5,-4 1-3,0 1-3,0 1 3,-4 1-3,0 1 0,0 1-1,-6 0 4,-1 0-5,-2 1 4,3 3-3,-5 2 0,-2 3 2,1 1-1,0 3-3,-1 0 8,3 5 1,-3 2 1,3 2 3,3 0-7,-2 1 12,6 0 3,0 2 4,1-1 3,5 0 1,1 0 0,1-1-2,5 1 5,4-1-2,2-2 1,2-3-19,5 0-16,0-3-33,5 0-38,0-3 8,3 1-131,1-2-46,1-2-37,2-2 26,0-1-245,0-1 24,0-3 37,-4-1-316</inkml:trace>
          <inkml:trace contextRef="#ctx0" brushRef="#br0" timeOffset="86616.0744">4121 5815 1083,'-5'-5'245,"-2"2"-13,0 0-21,0 1-2,0 1-42,-2 1-20,2 0-16,-8 1-12,2 2-12,-4 4-15,2 1-9,1 0-9,0 6-12,1-1-1,2 0-3,1 0-4,2 2-5,2 2-9,-1-5 7,4 2-2,0-1-3,3-2-9,0-1-6,0-2-14,3 0-5,-1 1-18,2-3-11,0 0-14,0-1 4,2-1-30,-1-3-6,4 1-3,-2-2-2,0 0 11,4-3 5,3-3 4,0-3 12,0 1 18,-1-3 20,-2-1 0,0-3 48,1 2 16,-4 0 23,2-2 16,0 2 3,-2 0 2,-1 0 6,2 1-2,-5 3-3,1-2 0,-2 3-9,3 1-9,-5 3-11,3-1-15,1 2-13,-5-1-4,1 2-5,0 2-2,1 0-3,-1 2-4,-1 2-2,0 0 0,0 4-3,0 7-5,-1 5 2,-2 5-3,2 1-2,-8 4 4,-6 45-4,5-31-2,0-5-1,-2 4 0,-1-5-2,3 3-4,6-24-1,-2 6-2,1 7 4,-1-1-5,-1 0 0,0-2-2,1 1-3,2-4 8,-1 2-5,2-5-4,-4-1 0,4 1 3,-1-7-1,4-2 3,-2-1 8,2-3 0,0 0-3,0-3 2,3-2 0,0-1-4,0-2 2,1 0-2,4-5 2,2-4-4,4-3 2,0-5-5,23-31-5,-18 14-4,5-2-2,-1-2 3,1-4 0,-3 1 2,0-1 1,0 5-7,1-4 4,-2-2 3,-2 7 1,0-1 6,-2 1 0,-9 21-1,4-5-2,0 1 7,2-3 8,-2 1-1,0 1 1,-1 2 2,0 1-1,-1 2 0,-1 0-5,0 2 1,-1 0-4,-1 5-1,0-2-1,-2 3-2,-3 1-6,3 1 6,-1 0-5,-1 2 2,0-1-1,-2 1 2,2 1-3,-1 0-1,1 0 2,-2 0-3,0 1 0,1-3 2,-1 2 0,1 0 0,2 1-1,-3-1 6,0 2-4,0-1 0,0 1-2,0-3 0,2 3 3,-2-2-2,0 0 0,0 2 0,0 0 1,1-3 1,-1 3 1,2-2-4,-2 2-1,1 0 4,-1 0-2,0-2 1,0 1-2,0 1 1,0-2 0,1 1-3,-1 1 2,0 0-2,0-3 3,3 3-1,-3 0 0,0 0-2,0-1-2,0 1 2,0 0-1,0 0-4,0-1 4,0 1-3,0 0 3,0-2-4,0 2 4,0 0-6,0 0 0,0-2 3,0 1-3,0 1 4,0 0-3,0 0 0,0 0 1,0 0 0,0-2 3,0 2-3,0 0 2,0 0 0,0 0 0,0 0 2,0-2-3,0 2 4,0 0 0,0 0-2,0 0 2,0 0 2,0 0-6,0 0 5,0 0 0,0 0 0,0 0 1,0 0-4,0 0 5,0 0-5,0 0 6,0 0 0,0 0-3,0 0 3,0 0 0,0 0 1,0 0-2,0 0-2,-4 0 3,3 0-1,1 0-4,0 0 4,0 0-2,0 0 1,-3 0 0,3 0 0,0 0-2,0 0 0,0 2-4,0-2 3,0 0-4,0 0-5,0 0 4,-2 0-2,2 0-2,0 0 4,0 0 0,0 0 4,0 0-3,0 0 4,0 0-1,0 0 2,0 0 0,0 0-3,0 0 2,0 0-1,0 2 0,0-2 3,0 0-1,0 0 1,0 0-1,0 0 1,0 0 0,0 0 0,0 0 0,0 0 1,0 0 0,0 0 1,0 0-5,0 0 3,0 0 2,0 0 0,0 0-1,0 0 0,0 0-1,0 0 1,0 0 0,0 0-3,0 0 3,0 0-2,0 0 1,0 0 5,0 0-5,0 0 2,0 0-2,0 0-2,0 0 2,0 0 8,0 0-7,0 0-1,0 0 2,0 0 0,0 0 1,0 0-1,0 0 0,0 0-4,0 0 3,0 0 2,0 0-2,0 0 1,0 0 0,0 0 1,0 0 2,0 0-4,0 0-1,0 0-1,0 0 1,0 0 1,0 0 0,0 0 0,0 0 0,0 0-1,0 0 4,0 0-3,0 0-2,0 0 3,0 0-3,0 0 3,0 0-5,0 0 4,0 0-1,0 0 0,0 0-2,0 0 1,0 0-1,0 0 1,0 0-2,0 0 0,0 0-5,0 0-1,0 0 0,0 0 1,0 0 1,-4 5 2,4-3 1,-1 4-1,1-1 2,-2 0-4,2 1 3,0 1-1,-1 0 1,1 2 0,-2 5 7,-2 1-6,1 1 3,-1 1 1,3-1-2,-1 2-2,0 0 5,0-1-2,-1-2 3,2 3-2,1-3 2,0-3-1,0 2 3,0-1-3,1 3 3,2 0-3,0 0 3,0-1 1,4 0 0,-2-2-1,1 1 2,0-2 0,2 0 1,-4-4-1,2 1 2,-2-5 4,2 3-1,2-4 3,-4 0-4,2 1 2,0-4 3,1 0-3,0 0 2,1-2-3,2-3-1,1-3 1,2-2-2,-2-1-3,2-1 3,-2-2-7,-1 0 8,-2-3-4,1 1 1,-1-4-3,-1 2 1,-1 0 2,-1 0-3,1-2 3,-2 2-1,-1 0 2,-2 3-1,1 2 0,2-4-1,-1 2 3,-2 3 5,1 0 4,-2 2 3,1 1 1,2-1-2,-2 4-1,-1-1-3,2 2 0,-2 1-11,0-1 2,1 1-4,-1 2 0,0 2-1,0 0 3,0 0-1,0 2-4,0 2 3,0-1 2,0 2 2,0 1-3,1 3 0,-1 6 0,3 3-2,-1 2 1,-2-1 0,0 1-1,2 1-1,0-1 4,2 0 4,-3 0-4,5-2 0,-2 0-2,0 0-9,3-3-7,0-1-18,2 0-17,-3-4-23,1-2-23,0-2-22,1 0-20,-2-1 13,2-4-108,0 3-27,-1-4-41,8 0-29,1-2 27,1-1-220,1-2 21,1-1-392</inkml:trace>
          <inkml:trace contextRef="#ctx0" brushRef="#br0" timeOffset="87100.4104">5110 5879 1400,'0'-4'267,"0"-3"-22,-2 2-24,2 0-24,-4 0-21,0 1-18,3 1-16,-6 2-20,1 1-15,-2 0-3,2 0-12,-1 1-5,-3 4-10,-3 2-13,4-1-1,-4 3-6,2 1-5,0 1-5,2 1-1,-1-1-9,3 0-2,2 0 2,0 1-2,1-5-4,3 4-6,1-3 8,0 0 6,1-1-3,2-1-1,4 5-7,3-4-7,-2-1-12,2 0-5,0-3-7,0 0-6,1-1-10,-1-2-6,5 0-14,4-2-2,-4-1-3,2-2 3,0-2 4,0-1 1,-5-2 4,-1 1 6,-1-5 16,0 2-3,-2 1 5,-2-1 12,-2 1 16,1 0 5,-5 1 7,1 1 8,-1 0 5,0 0 1,0 1 13,0 1-2,0-1-1,0 2-1,0 0-4,0 2-8,0-1-9,0 2-8,0-1-1,0 2-4,0 0-1,0 2 1,0 0-6,0 0-3,0 2 2,0 3-1,0-1 0,3 2-1,-2 1 1,1 0-3,2 4-2,0 2 6,3 2-2,-1-3 1,-1 1-2,4 0-5,0 1-11,1-2-35,2-2-27,0 0-33,1-1 11,2-1-110,-2-1-39,0-4-20,-1-2-34,1 1-82,-2-2 37,0-2-148,2-2 28,1-5-284</inkml:trace>
          <inkml:trace contextRef="#ctx0" brushRef="#br0" timeOffset="87772.2359">5311 5864 1501,'-3'-4'226,"1"-1"-4,0 1-49,2 2-20,0-1-18,2 0 4,0 2-32,2-3-10,2 3-4,-1 0-13,5-2-7,6 1-7,0 0-5,4 1-6,1 1-7,3 0-4,-2-1-25,2 1-15,0 0-18,-3 0 6,-1 0-24,1 0 5,-6 0-25,-1 1 12,-1-1-3,-2 0 13,-2 0 10,1 0 3,-3 0 40,0 0 18,-2 0 25,2-1 14,-1 1 10,-5 0 24,3 0-11,1 0-4,-1-4-14,-1 4-18,0 0-8,-1 0-5,0 0-2,2 4-10,-3-3-3,2 2-2,-1 2-5,2-1 1,-4 2-1,1 1-2,1 0-1,0 6-6,0 1 4,1 1-8,-1 0 1,1 2 0,-1-2 0,0-1-2,1 0-7,-1-3-2,2-1-20,-3 1-51,2-4-29,3-1 10,-3 2-99,1-4-47,3 2-47,-2-4-47,4 1 28,-2-2-208,0-1 36,1 0-352</inkml:trace>
          <inkml:trace contextRef="#ctx0" brushRef="#br0" timeOffset="87366.05">5490 5617 1665,'-2'-13'319,"0"3"-11,2 0-30,0 3-29,-3-1-30,2 2-27,1 0-23,-1 2-22,1 0-16,-3 1-16,3 3-13,-2 0-13,2 2-3,0 3-8,-2-1-2,0 3-12,1 8-4,-2 2-7,0 4-1,3 1-3,-1 1-7,1 5-4,0 0 1,1 2-6,-1-1 2,3 2-3,0-1-1,-2 0-3,1-1-4,2 1-2,-1-2-1,2 0-2,-3-2-8,2-2-13,0-1-33,2-2-24,-2-4-47,0 3 8,0-6-148,0 0-42,2-5-49,-5-2 28,4 0-236,-1-4 47,-1 0 39,0-3-351</inkml:trace>
          <inkml:trace contextRef="#ctx0" brushRef="#br0" timeOffset="87944.098">5819 5676 1668,'-4'-7'293,"2"-2"-41,1 4-37,-1-1-31,1 0-29,1 3-35,-1 0-46,1 1-51,0 1-4,0-2-116,0 3-46,0 0-40,0 0-63,1 3 20,0 0-225,1-1 34,-1 1 17,1 0 8</inkml:trace>
          <inkml:trace contextRef="#ctx0" brushRef="#br0" timeOffset="88444.0631">5961 5751 408,'1'1'422,"1"1"-66,-2-1-71,0 1-33,0 0-13,0 2-15,0-1-18,0 0-17,0 2-13,0 0-12,0 3-8,0 0-13,0 1-7,0 0-22,0 1-10,0 5-12,0 4-6,0-3-11,0 2-13,0 0-1,0-3-3,0 0-6,0-2-4,0-2-1,0-1-9,-2 0 1,1-1-4,1-3-2,0 3 3,0-5-1,0 3 5,-2-3-9,0 0 2,2 0-2,-2-3-3,2 1-2,0-2-7,0 0-3,0 0-4,0-2-1,0 1-5,0-3-1,0-2-4,2 1 2,0-1-3,3-5-2,0-4 2,4 1-2,-5-3 3,3 2 8,-2-1-3,4-1 4,-1 2 2,1 2-1,1 0 1,-2 1 1,0 3 2,-1-4-2,-2 6-3,0-2-4,-1 3 2,2 1-1,0 1-1,-2-1-3,4 4 1,-3-1-1,2 2-2,-2 0 1,2 2 3,0-1-2,3 4 0,0 2 3,0 1-1,1 2 0,-3 0-1,1 2-2,-2 1-1,1 0-4,-4-1-14,-1-2-21,0 1-8,0-1-26,0-3-36,-2 4-44,2-2 15,0-1-106,-2-2-17,3 2-40,2 2-129,1 0 39,0-1-99,3-1 32,0-1-301</inkml:trace>
          <inkml:trace contextRef="#ctx0" brushRef="#br0" timeOffset="88709.6704">6493 5805 1617,'0'-8'320,"-2"0"-33,0 1-31,-3 0-28,3 1-19,-1 1-21,-3 2-20,2 1-19,-4 0-16,2 2-15,-1 0-10,0 2-15,-3 2-10,-3 1-11,2 2-4,0 2-7,0 2-9,1 1-1,2 1-6,0 0-7,1-1-14,5 0-18,-4-3-17,6 1-24,0 0-24,0-2-25,3-1-23,1-1 10,3 1-60,4 0-21,1-1-32,-1-2-10,0-1 22,0-3 15,-1 0 13,0-3 17,-2 0 12,5-1-597</inkml:trace>
          <inkml:trace contextRef="#ctx0" brushRef="#br0" timeOffset="89085.6546">6507 5873 2475,'6'-10'179,"1"0"15,-3 2 4,1 0-9,0 0-9,-3 6-16,1-3-15,0 2-15,0-1-17,-2 1-14,1-1-17,-1 1-8,0 2-9,1 1-9,1 0-4,-3 0-7,0 1-6,0 2-1,2 4-6,-2 0 0,0 0-4,2 9 2,-1 3-4,-1 1-2,0 3-3,-1 1 0,2 2-5,-1 0 1,0 4 3,-1 2-7,-1-2-1,0 3 1,-1-1 0,1 2-10,-2 1 11,3 1-4,-10 45 1,11-58-4,-3 2 1,-7 44 2,7-50-3,-2 3 2,-1 3 1,0-1-5,-1 0 12,2-3 0,-5-2 6,1-1-5,0-4-2,-1-1 0,0-2-1,-4-3 1,0-2-1,1-2-3,1-3-4,-1-2-12,-3-3-1,-2-2-7,4-4-5,-4-2-3,2-2-6,1-2 5,4-2 2,0-3 3,1-3 0,1 0 0,2-2 1,5 3-3,2-3-3,0-3 4,0 3-2,5-2 2,2 2-2,3 0-2,4-1 1,18-31-2,-19 47 3,1-4-1,32-20 6,-16 17 0,5 0 1,0 3-21,-21 9-36,44-15 6,-15 10-239,1 0-62,2 1 31,-4 2-240,-24 5 49,8-2 47,0-2-452</inkml:trace>
        </inkml:traceGroup>
        <inkml:traceGroup>
          <inkml:annotationXML>
            <emma:emma xmlns:emma="http://www.w3.org/2003/04/emma" version="1.0">
              <emma:interpretation id="{2B6F1116-DB33-43E2-98C6-A2806812CB1A}" emma:medium="tactile" emma:mode="ink">
                <msink:context xmlns:msink="http://schemas.microsoft.com/ink/2010/main" type="inkWord" rotatedBoundingBox="13686,8010 15242,7982 15252,8486 13695,8515"/>
              </emma:interpretation>
              <emma:one-of disjunction-type="recognition" id="oneOf20">
                <emma:interpretation id="interp100" emma:lang="en-US" emma:confidence="0.5">
                  <emma:literal>with</emma:literal>
                </emma:interpretation>
                <emma:interpretation id="interp101" emma:lang="en-US" emma:confidence="0.5">
                  <emma:literal>will h</emma:literal>
                </emma:interpretation>
                <emma:interpretation id="interp102" emma:lang="en-US" emma:confidence="0">
                  <emma:literal>wit h</emma:literal>
                </emma:interpretation>
                <emma:interpretation id="interp103" emma:lang="en-US" emma:confidence="0">
                  <emma:literal>Wil h</emma:literal>
                </emma:interpretation>
                <emma:interpretation id="interp104" emma:lang="en-US" emma:confidence="0">
                  <emma:literal>win h</emma:literal>
                </emma:interpretation>
              </emma:one-of>
            </emma:emma>
          </inkml:annotationXML>
          <inkml:trace contextRef="#ctx0" brushRef="#br0" timeOffset="90178.3069">7112 5700 1374,'3'7'247,"0"-1"-16,-2 0-16,5 8-22,-3 1-10,2 1-14,2 4-19,-4-2-10,4 2-13,-4-2-12,0 0-13,4 0-11,-3 0-4,1-1-8,1-1-12,-2-1-4,2-2-6,-3-3-1,0 0 0,-2-4 3,3 1 19,-1 0 8,0-4-2,-3 0-9,4 0-6,-1-3-8,-2 0-5,2 0-9,0-3-2,0 0-1,1 0-6,-1-3-7,4-3 0,1-1 2,-4 0-7,2 1 3,-2-1-1,-1 0 0,3 0-5,-4 2 2,3 1-3,-3 0-5,4 1-3,-5 0-6,2 2-1,3-1-1,-6 0-4,4 1-4,-1 1 5,1 1 0,0 2-2,0 0 0,2 0 0,-2 0 0,2 2 2,0 1-1,2 4 0,0 0 1,2 1-2,0 0-2,1 2 4,-1 2-1,0-2 0,0 0 1,-2-2 2,2 0-2,-2 0-1,1-1 1,-4-1-1,4-1 3,-3 0 6,-2 0 4,1-3 5,-2-1-1,1-1 0,-1-1-3,0-1-6,-2-2 5,4 2-3,-3-5 1,3 0-3,-5-1 0,4-5-1,-1-3-2,-1-3 1,1-1-3,0 1-1,-2-1-2,4 0 3,-3 4 1,3-1-2,-5 4-12,1 2-13,0 0-36,1 4-34,-1-2-32,1 3 11,1 2-136,-3-3-37,4 4-44,-1-1-178,1 3 38,0 0-25,0 1 32,0 0-368</inkml:trace>
          <inkml:trace contextRef="#ctx0" brushRef="#br0" timeOffset="90443.9151">7768 5751 1823,'3'-3'343,"-1"1"-47,3 0-33,-3 2-33,1 0-24,-1 0-21,-1 0-20,0 2-16,1 3-14,-2-2-11,0 4-16,1 0-9,-1 0-10,0 4-7,0-2-11,0 8-3,3 0-11,0 3-2,-2 2-5,1 0-2,-1-2-5,3-1-9,3 1-14,-5-2-23,2-3-26,0 0-50,0-5-46,2-1 14,-2-3-198,2-1-92,2-4 33,-2 1-159,1-2 44,-3-2 29,3-3-342</inkml:trace>
          <inkml:trace contextRef="#ctx0" brushRef="#br0" timeOffset="90600.162">7828 5604 1673,'-4'-8'336,"1"3"-38,3 0-42,-4 1-30,3 0-33,-2 1-20,1-1-42,2 1-33,0 1-44,0 2-56,0 0-1,0 0-170,0 0-60,2 2-113,1-1 28,-1 3-141,4 0-358</inkml:trace>
          <inkml:trace contextRef="#ctx0" brushRef="#br0" timeOffset="90897.0055">8025 5605 1738,'4'-1'267,"-1"-1"-26,0 2-17,-2 0-13,3 2-15,-1 2-6,0 1-12,4 4-10,-2 4-16,0 4-14,-1 0-13,1 2-13,0 3-12,-3-3-3,0 3-10,1 1-9,0 0-7,1 0-7,0 2-20,-3-2-19,2 0-25,0-1-30,0-3-37,-2-2-50,1-4 12,-1 0-107,-1-3-23,1 0-44,-1-4-122,0 0 33,0-3-113,0 0 31,-1-1-321</inkml:trace>
          <inkml:trace contextRef="#ctx0" brushRef="#br0" timeOffset="91490.7267">7985 5896 1500,'-2'-5'242,"-1"0"-29,3 0-25,3 0-19,-1 0-19,1 2-20,1-2-10,8-1-12,2-2-12,3 1-6,5-2-9,-2 1-24,4 1-23,-1-3-25,1 0-22,0 1 1,0-3-46,0 3-7,-2-2-7,2 0 2,-3-2 1,-4-2 10,1 2 0,-2 0 19,-4-2 14,3 0 28,-6 0 0,0-1 45,-2 4 18,-3-2 21,-3 3 8,4-1 46,-4 5-11,-1-2-2,0 0-6,0 5-4,0-3-10,0 2-11,0 1-11,0 1-13,0-1-12,0 0-7,-1 3-7,1 1-3,0 0-5,-2 1-4,2 1-3,0 1-6,0 4 1,0 0 3,0 3-9,2 3 1,0 3-8,1 5 2,3 2-2,-1-1 9,-2 1-9,0 0-3,1 0 0,1 2-2,-3-1 7,4-2-8,0 0-1,-5-3-3,3 3-5,0-2-3,1-2-3,-4-5-2,0 0 4,2-2-1,-1 0 12,-1-5 1,0 1 0,1-1-3,-1-2 0,-1-1-2,0-2-1,0 2-1,0-3 0,0 0-1,0-4 5,0 2-2,-3-1-2,3-2 5,0-1 3,0-1-2,0-1 0,3-5 0,0-1 1,0-4 0,2 2-1,1 0-3,1-1 4,-3 4-4,3-4-1,2 4 2,-2 2-4,1 0-1,2 2 1,0 2 8,-2 0-14,2 3 3,-3 0-4,4 4 7,-5 0-1,1 0 2,0 0 1,3 7 0,1 5 4,-1 0 1,-3 5 1,0-1-2,-1 3 1,-1 0-3,-2-1-4,0 2 5,-2 0-19,2-3-13,-3 1-18,0-3-77,0-3 11,0 0-127,0-2-45,0 0-123,1-1 32,1-1-124,-2-4 69,0 2-413</inkml:trace>
        </inkml:traceGroup>
        <inkml:traceGroup>
          <inkml:annotationXML>
            <emma:emma xmlns:emma="http://www.w3.org/2003/04/emma" version="1.0">
              <emma:interpretation id="{257E9B1F-4EE2-4EEC-BB3B-11FB5AC692F5}" emma:medium="tactile" emma:mode="ink">
                <msink:context xmlns:msink="http://schemas.microsoft.com/ink/2010/main" type="inkWord" rotatedBoundingBox="16164,8201 17057,8184 17072,8951 16178,8967"/>
              </emma:interpretation>
              <emma:one-of disjunction-type="recognition" id="oneOf21">
                <emma:interpretation id="interp105" emma:lang="en-US" emma:confidence="0.5">
                  <emma:literal>eg</emma:literal>
                </emma:interpretation>
                <emma:interpretation id="interp106" emma:lang="en-US" emma:confidence="0">
                  <emma:literal>equ</emma:literal>
                </emma:interpretation>
                <emma:interpretation id="interp107" emma:lang="en-US" emma:confidence="0">
                  <emma:literal>nq</emma:literal>
                </emma:interpretation>
                <emma:interpretation id="interp108" emma:lang="en-US" emma:confidence="0">
                  <emma:literal>egg</emma:literal>
                </emma:interpretation>
                <emma:interpretation id="interp109" emma:lang="en-US" emma:confidence="0">
                  <emma:literal>eq.</emma:literal>
                </emma:interpretation>
              </emma:one-of>
            </emma:emma>
          </inkml:annotationXML>
          <inkml:trace contextRef="#ctx0" brushRef="#br0" timeOffset="92915.0998">9592 5985 1342,'0'-4'279,"0"3"-26,0 1-16,0 0-15,1 0-13,2 0-8,-3-2-18,6 2-12,-2 0-17,3-1-16,0-1-12,4-1-11,4-3-13,1 2-7,5-3-3,-6-1-13,4-2-11,-1 0-17,0 0-11,0 0-13,-4-1-8,3-1-6,-1 1-6,-4-1-6,0 0-7,0 0 1,-2 2-3,-1-4-2,-2 5 5,0-2 0,-2 2 3,-1 0 2,-2 2 2,2 0 5,-1 1 4,-2 2 2,-1-1-1,0 3 1,-1-3-2,-2 2-5,-1 1 1,1 2-3,-3 0 2,-1 0-2,0 0-1,-5 5-2,-2 0-2,-3 2 1,1 1 7,1 1-12,-1 0 0,2 3 0,-1-3 2,4 1-3,-1 2-2,3-3 2,2 2-1,0-2 6,5 2 9,1-2 12,1 0-10,3 0-4,8 3-12,-1 0-24,5-4-29,2 1-36,3 0 11,1-3-99,4 0-49,2-3 5,2-1-8,-1-1 1,2-1 10,-2-1-6,0-1 4,-3-3-542</inkml:trace>
          <inkml:trace contextRef="#ctx0" brushRef="#br0" timeOffset="105680.3153">10156 5784 838,'-4'-2'148,"1"1"-8,0 1-10,0 0 1,3 0-5,-1 0-3,0 0 13,-1 0-14,-2 0 5,4-2-14,-1 2-10,-2 0 3,1 0-14,1-2-11,-2 2-7,3 0-9,-3 0 1,2-2-12,0 1 4,-1 1-10,-1-2 1,3 2-3,-1 0 4,0-2 7,-1 1 4,2 0-2,-1 1 1,-1 0 11,2-2-10,0 2-3,-4-2-3,4 2 0,-1 0-4,-1-1-3,2-1 0,0 2-7,-4-2 0,4 2-3,-1-2-2,-1 0-7,2 1-4,-2 1-2,0 0-6,-1 0-3,1-2 0,0 2-4,-1-1 2,-1 1-7,3 0 0,-4 0-4,1 0-2,1 0-1,-1 0 1,0 0-5,-2 0 2,2 3 8,-3-2-9,0 1-1,3 2 5,-6 3-5,2 0 9,-2 0-1,4 1 0,-1-1-3,3 0 1,0 1-3,-2 2 5,1-1 1,0 2 6,3-4-3,0 4-2,2-3 7,0 0-1,0-1 3,2-3-5,0 3 4,3-2 2,-3 0-3,3 0 5,0-1-8,-1 0-2,3 0 1,0-4-6,0 3 3,-1-2-6,1-1 3,0 0-7,0 0-1,2 0-3,-2-4-4,1 2 3,3-3 7,0 0-1,5-2 0,-3 1 2,-5-4 0,2 2 1,-2-2 0,2 0 6,0 1 13,-2 2-6,-1-2 7,-1 3 1,0-1 3,-4 0 5,4 2-1,-3 2 2,1-1 4,-1-2 1,0 3-2,-2 0 2,3 0-4,-2-1-3,-1 1-2,3 1-5,-4-1 0,2 1-4,-1 0-7,-1 1 0,2 0-7,-1-1 2,-1 2-7,0-2-2,1 1-2,-1 1 4,0 0 0,0 0 2,0 0-2,0 0 1,0 0 0,0 1 3,0 1-3,0 0-1,0 2 3,0-1-1,0 4-1,-1 0 1,0-3 1,-1 5 3,-1-3-3,0 8 0,-1 0-2,0 1 4,0 3 0,-2 0 0,2 2 2,-3 0-1,0 2-2,3 1 3,-3-2-1,1 4 1,-1-1-1,0 3 0,-3-2 0,3 1 2,-3-1-3,3 1 3,-1 1-3,1-3 4,1-1 0,-1 2 5,0-3-8,0-2 1,0 1-1,3-1-1,-3-2 2,1 0 0,2-4-2,1 0 2,-1-3-1,1-1 2,2-1 5,-2-2-7,0 1 1,3-4 1,0 1 3,0 0 3,-1 0 3,1-2-8,0 1-3,0-3 8,0 2 1,0-1 1,0 0-3,0 0 1,1-2 0,-1 0 1,3 0 4,0 0-4,1-4-4,0 2 3,1-2-3,3-3 1,3-1-2,0-3 2,2-3-3,0-2-3,2-3 3,-1 0 0,3-2-2,20-29 2,-28 37-2,21-30-1,-9 16 7,-10 14 0,0-5 1,3-4 0,23-29 3,-29 39 2,2-8 2,3-1-1,0-2 0,-1 3-1,1-1 6,-2 2-2,0 0 5,-1 3-1,0 0-4,-3 1-1,0 2-3,-1 3-1,-2 0-7,1 2 2,0 1-3,-3 0-1,1 3-4,0 0 0,0-1 1,0 3-4,-2-2 0,2 1-3,-3-1-3,3 0-6,-3 4-6,1-4-5,0 2-7,1 1-10,-1-1-2,-1 0-27,0 1-25,0 0 10,0-2-150,0 3-26,0 0-28,0 0-44,0 0 31,0 0-222,0 0 48,-1 0 30,-1 0-320</inkml:trace>
        </inkml:traceGroup>
        <inkml:traceGroup>
          <inkml:annotationXML>
            <emma:emma xmlns:emma="http://www.w3.org/2003/04/emma" version="1.0">
              <emma:interpretation id="{F95BC2E7-5BB5-433F-AAD1-0D1C01765834}" emma:medium="tactile" emma:mode="ink">
                <msink:context xmlns:msink="http://schemas.microsoft.com/ink/2010/main" type="inkWord" rotatedBoundingBox="17418,7955 18372,7937 18387,8711 17432,8729"/>
              </emma:interpretation>
              <emma:one-of disjunction-type="recognition" id="oneOf22">
                <emma:interpretation id="interp110" emma:lang="en-US" emma:confidence="0.5">
                  <emma:literal>(1)</emma:literal>
                </emma:interpretation>
                <emma:interpretation id="interp111" emma:lang="en-US" emma:confidence="0">
                  <emma:literal>(D)</emma:literal>
                </emma:interpretation>
                <emma:interpretation id="interp112" emma:lang="en-US" emma:confidence="0">
                  <emma:literal>(I)</emma:literal>
                </emma:interpretation>
                <emma:interpretation id="interp113" emma:lang="en-US" emma:confidence="0">
                  <emma:literal>(y)</emma:literal>
                </emma:interpretation>
                <emma:interpretation id="interp114" emma:lang="en-US" emma:confidence="0">
                  <emma:literal>(i)</emma:literal>
                </emma:interpretation>
              </emma:one-of>
            </emma:emma>
          </inkml:annotationXML>
          <inkml:trace contextRef="#ctx0" brushRef="#br0" timeOffset="107148.9564">11076 5507 1469,'1'-3'285,"-1"2"-18,0-3-22,0 2-22,2 1-9,-1-2-21,-1 3-18,0-1-8,0-2-28,0 3-18,0 0-15,0 0-6,-3 0-12,0 0-9,-1 4-7,-3 3-3,-4 3-5,1 0 1,-1 4-3,0 0-2,-5 4-9,4 2-1,-19 36-8,11-22-4,5 0-2,6-20-4,-1 6-4,0 4-1,1 1-5,-1 1 2,0 0-4,3 0-2,1-1-3,2 0-4,3 1-6,1-3-12,1-1-14,3-3-15,3 0-30,2-3-34,1-2-40,5 0 14,-1-2-101,4-4-67,5-1-73,-4-4 30,3-2-160,0-2 31,0-2-385</inkml:trace>
          <inkml:trace contextRef="#ctx0" brushRef="#br0" timeOffset="107445.8014">11343 5649 1743,'1'-6'312,"-1"2"-46,0-1-35,0 2-28,0 0-22,0 0-10,0 3-15,0 0-3,-1 3-10,-1 0-12,1 3-12,-3 0-10,2 6-16,-1 2-5,-2 2-6,3 2-9,0-2-7,-4 2-5,4 0-6,1 1-5,1-1-4,-1-2-2,-1-2-3,2 0-14,0-4-7,0 1-27,0-2-34,0 0-42,0-3-51,0 0 12,0 1-199,0-2 27,2-2-259,-1 1 41,0-1 42,1-3 33,1 0-299</inkml:trace>
          <inkml:trace contextRef="#ctx0" brushRef="#br0" timeOffset="107758.2914">11574 5568 1431,'3'-4'272,"1"1"-15,2 2-25,0 1-16,-2 0-11,1 0-16,2 0-11,3 4-10,4 3-6,0 0-11,0 5-8,0 0-10,3 5-9,-1 1-6,-1 3-9,-1 1-12,0 3-8,-1-1-9,-2 2-6,-1 3-4,-2-3-8,-4 4-4,2-2-3,-6 1-7,-4 1-16,-2 0-8,-18 35-20,9-30-18,-7-5-30,0-1-44,-3-2-64,1 1 13,-4-6-158,14-12-81,-5 1 31,-1 0-181,-3 0 45,0 0 37,3-3-348</inkml:trace>
        </inkml:traceGroup>
      </inkml:traceGroup>
    </inkml:traceGroup>
    <inkml:traceGroup>
      <inkml:annotationXML>
        <emma:emma xmlns:emma="http://www.w3.org/2003/04/emma" version="1.0">
          <emma:interpretation id="{32058187-C91A-4663-A613-1A57CD4FFA6C}" emma:medium="tactile" emma:mode="ink">
            <msink:context xmlns:msink="http://schemas.microsoft.com/ink/2010/main" type="paragraph" rotatedBoundingBox="7709,9565 17969,9279 18000,10420 7740,10707" alignmentLevel="2"/>
          </emma:interpretation>
        </emma:emma>
      </inkml:annotationXML>
      <inkml:traceGroup>
        <inkml:annotationXML>
          <emma:emma xmlns:emma="http://www.w3.org/2003/04/emma" version="1.0">
            <emma:interpretation id="{38745E0D-BEB5-412E-9B04-51094355AE3D}" emma:medium="tactile" emma:mode="ink">
              <msink:context xmlns:msink="http://schemas.microsoft.com/ink/2010/main" type="line" rotatedBoundingBox="7709,9565 17969,9279 18000,10420 7740,10707"/>
            </emma:interpretation>
          </emma:emma>
        </inkml:annotationXML>
        <inkml:traceGroup>
          <inkml:annotationXML>
            <emma:emma xmlns:emma="http://www.w3.org/2003/04/emma" version="1.0">
              <emma:interpretation id="{F0E59C03-F7E7-486E-8012-A69728F471B8}" emma:medium="tactile" emma:mode="ink">
                <msink:context xmlns:msink="http://schemas.microsoft.com/ink/2010/main" type="inkWord" rotatedBoundingBox="7717,9876 8067,9866 8078,10228 7727,10238"/>
              </emma:interpretation>
              <emma:one-of disjunction-type="recognition" id="oneOf23">
                <emma:interpretation id="interp115" emma:lang="en-US" emma:confidence="0.5">
                  <emma:literal>a</emma:literal>
                </emma:interpretation>
                <emma:interpretation id="interp116" emma:lang="en-US" emma:confidence="0">
                  <emma:literal>A</emma:literal>
                </emma:interpretation>
                <emma:interpretation id="interp117" emma:lang="en-US" emma:confidence="0">
                  <emma:literal>G</emma:literal>
                </emma:interpretation>
                <emma:interpretation id="interp118" emma:lang="en-US" emma:confidence="0">
                  <emma:literal>9</emma:literal>
                </emma:interpretation>
                <emma:interpretation id="interp119" emma:lang="en-US" emma:confidence="0">
                  <emma:literal>,</emma:literal>
                </emma:interpretation>
              </emma:one-of>
            </emma:emma>
          </inkml:annotationXML>
          <inkml:trace contextRef="#ctx0" brushRef="#br0" timeOffset="122179.1897">1428 7464 322,'3'-6'267,"-1"3"-20,0 2-36,0-3 8,-2 3-3,1-2-8,-1 0-4,3 0-22,-3 2 0,0-3-15,0 3-17,0-2-17,0 1-11,0 0-15,0-1 6,-3 2-23,3-2-9,-1 2-7,-1-1-10,0 1 6,-3 1-24,3-4 0,-3 3-4,0-1-5,2 2-5,-4-1-3,1 1 0,-1 0-10,0 0 0,0 0-6,-1 0-2,-1 1-12,-3 4 10,-1 0 10,-1 0-16,0 2-1,-1 1 1,1-1 0,-1 4-1,1 1 0,2-1 0,-2 2-3,3 0-4,1 0 4,-3 2 0,3 0-1,0 1 16,5 0-13,-4-1-7,5 1 8,0-1 2,3 0-2,1-2-2,0-2 3,0-1-5,1-2-5,5 6-4,-2-5-1,4 1 13,-4-2-15,2 1-3,2-4-5,-2-1 1,1 0 0,0 0 0,2-3-2,-2 1-8,1-2-1,0 0 8,-1 0-5,2-2 6,3-3 3,3-2 2,-3-1 5,4 0 16,-5-2-13,1 0 0,0-1 12,-2-1 8,-1-1 2,-2 3 6,0-2 15,0 1 9,-4 1 2,0 0 9,1 0 0,-4 2-1,2 0-1,-2 0 0,1 1-2,-1 0 4,1 1 3,-1-1-6,2 1 7,-2 1-5,0-2-4,0 2-9,0 0-8,0 2-4,1-1-9,-1 3-3,0-3-3,0 3-1,0-1-2,3 2-1,-3 0 0,0 2 2,0-1-4,0 3 2,0-1 1,1 4-4,2-1 2,-1 1 0,2 4 0,-3 3-1,4 1 6,-3 0-1,3-1 1,-3-2-1,4 3-5,1 1-32,-3-1-52,3 0-63,0 0 13,0-1-138,0-1-40,-1 1 28,0-4-255,-2-3 49,1-1 34,2-1-339</inkml:trace>
        </inkml:traceGroup>
        <inkml:traceGroup>
          <inkml:annotationXML>
            <emma:emma xmlns:emma="http://www.w3.org/2003/04/emma" version="1.0">
              <emma:interpretation id="{CCA9D464-E5C8-446C-A95D-D319EA5B5F04}" emma:medium="tactile" emma:mode="ink">
                <msink:context xmlns:msink="http://schemas.microsoft.com/ink/2010/main" type="inkWord" rotatedBoundingBox="8378,10013 8789,10001 8793,10148 8382,10159"/>
              </emma:interpretation>
              <emma:one-of disjunction-type="recognition" id="oneOf24">
                <emma:interpretation id="interp120" emma:lang="en-US" emma:confidence="0.5">
                  <emma:literal>=</emma:literal>
                </emma:interpretation>
                <emma:interpretation id="interp121" emma:lang="en-US" emma:confidence="0">
                  <emma:literal>-</emma:literal>
                </emma:interpretation>
                <emma:interpretation id="interp122" emma:lang="en-US" emma:confidence="0">
                  <emma:literal>_</emma:literal>
                </emma:interpretation>
                <emma:interpretation id="interp123" emma:lang="en-US" emma:confidence="0">
                  <emma:literal>.</emma:literal>
                </emma:interpretation>
                <emma:interpretation id="interp124" emma:lang="en-US" emma:confidence="0">
                  <emma:literal>I</emma:literal>
                </emma:interpretation>
              </emma:one-of>
            </emma:emma>
          </inkml:annotationXML>
          <inkml:trace contextRef="#ctx0" brushRef="#br0" timeOffset="122522.9937">1802 7587 1823,'1'-2'287,"1"1"-36,-1 1-27,-1-2-29,3 2-20,-2 0 1,5-1-17,1-1-14,0 1-14,6-3-17,2 2-8,3-1-14,2 0-9,1 0-7,-1-1-6,3 0-7,-1 3-7,4-2-6,-6 1-17,2 1-33,-1-2-39,-2 2-47,-4 0 9,1 1-127,-5 0-43,-1 0-38,-2 0-78,-2 0 31,-1 0-162,-2 0 37,-2 0-310</inkml:trace>
          <inkml:trace contextRef="#ctx0" brushRef="#br0" timeOffset="122718.4401">1993 7675 1583,'-4'3'316,"1"0"-43,0-1-33,2-1-18,1 1-9,0 0-21,2-1-17,0-1-18,2 2-16,2-2-13,1 0-15,0 0-10,2 0-12,8 0-22,2 0-63,0-2-52,-1 1 4,4-1-164,-3 0-58,1 1-101,-2-4 32,-1 0-156,-2 0 30,-2 1-329</inkml:trace>
        </inkml:traceGroup>
        <inkml:traceGroup>
          <inkml:annotationXML>
            <emma:emma xmlns:emma="http://www.w3.org/2003/04/emma" version="1.0">
              <emma:interpretation id="{DB5B43BB-2F07-4D13-9D42-4F587780FCFB}" emma:medium="tactile" emma:mode="ink">
                <msink:context xmlns:msink="http://schemas.microsoft.com/ink/2010/main" type="inkWord" rotatedBoundingBox="9211,9762 10462,9727 10480,10342 9228,10377"/>
              </emma:interpretation>
              <emma:one-of disjunction-type="recognition" id="oneOf25">
                <emma:interpretation id="interp125" emma:lang="en-US" emma:confidence="0.5">
                  <emma:literal>2,</emma:literal>
                </emma:interpretation>
                <emma:interpretation id="interp126" emma:lang="en-US" emma:confidence="0">
                  <emma:literal>I</emma:literal>
                </emma:interpretation>
                <emma:interpretation id="interp127" emma:lang="en-US" emma:confidence="0">
                  <emma:literal>"I</emma:literal>
                </emma:interpretation>
                <emma:interpretation id="interp128" emma:lang="en-US" emma:confidence="0">
                  <emma:literal>z,</emma:literal>
                </emma:interpretation>
                <emma:interpretation id="interp129" emma:lang="en-US" emma:confidence="0">
                  <emma:literal>2.</emma:literal>
                </emma:interpretation>
              </emma:one-of>
            </emma:emma>
          </inkml:annotationXML>
          <inkml:trace contextRef="#ctx0" brushRef="#br0" timeOffset="124468.2464">3863 7694 851,'0'0'184,"0"0"11,0 0-25,0 0 26,0 0 9,0 0-29,0 0-8,0 0-15,0 0-12,0 0-14,0 0-10,0 0-6,0 0-9,0 0-6,0 0 9,0 0-24,0 0-7,0 0-8,0 0-3,1 0-2,-1 0-11,0 0 3,0 0 1,0 0 5,0-1-2,0-1 0,-2 2-4,2-2-2,0 2-7,0-1 0,0 1-3,0-2-5,0 0-3,0 1-4,0 1-5,0-2-1,1 0-2,0 2-3,1 0 0,-1-1-3,2 1 6,-3 0-7,1 0-1,2 0 1,3 0 1,-5 1 4,2 3 2,1-3 3,-1 3-2,0 1 2,-2-2-2,2 2 1,-3 1-3,0 3-4,-3-3-7,1 6-21,-7 1-47,-1 2-47,-2 1 11,-2 1-144,-2 1-59,-5-3-161,1 2 39,-1-3-73,-1-1 39,2 0-349</inkml:trace>
          <inkml:trace contextRef="#ctx0" brushRef="#br0" timeOffset="123483.9594">2757 7370 1381,'-2'-4'287,"-1"-1"-33,3 2-27,0-2-23,0-2-11,0 2-30,3-1-15,-3 1-16,2 0-12,2 0 0,-1 0-23,1 0-13,1-1-7,0 4-12,0-2-3,0 3-6,0 0-3,1 1 1,1 1-4,3 4-1,1 1-2,-3 4-2,2-2 1,-3 6-4,0 2 0,-4 0-3,-2 5-4,-2-2-5,-2 3-10,-5 1-7,1-3-9,-2 5 1,-1-2-17,-2-3-9,1 1 3,-2 0-8,-1-3 2,0 0 2,0-3-1,3 0 9,-3-4 1,1 1 7,2-4 0,1-1 1,1 0 0,0-4 9,3-2 6,-1 1 0,3-2-4,1 0-3,-1-2 6,4-1 9,0 2-2,0-3-1,4 1-5,-3 1 3,4-1-1,0 0 1,6-1-2,5 0 3,-4 1-4,2-1-1,3 2 1,3 0-1,0 2-3,1 0-24,0 2-31,1 0-55,2 3 8,-4 0-198,1 1-116,-2-1 31,1 4-125,-3-3 41,0 1-368</inkml:trace>
        </inkml:traceGroup>
        <inkml:traceGroup>
          <inkml:annotationXML>
            <emma:emma xmlns:emma="http://www.w3.org/2003/04/emma" version="1.0">
              <emma:interpretation id="{26CC4A14-7529-4639-8C20-D30EA4D05D80}" emma:medium="tactile" emma:mode="ink">
                <msink:context xmlns:msink="http://schemas.microsoft.com/ink/2010/main" type="inkWord" rotatedBoundingBox="10789,9606 12707,9553 12726,10229 10808,10283"/>
              </emma:interpretation>
              <emma:one-of disjunction-type="recognition" id="oneOf26">
                <emma:interpretation id="interp130" emma:lang="en-US" emma:confidence="0.5">
                  <emma:literal>0=2</emma:literal>
                </emma:interpretation>
                <emma:interpretation id="interp131" emma:lang="en-US" emma:confidence="0">
                  <emma:literal>0-2</emma:literal>
                </emma:interpretation>
                <emma:interpretation id="interp132" emma:lang="en-US" emma:confidence="0">
                  <emma:literal>0=-2</emma:literal>
                </emma:interpretation>
                <emma:interpretation id="interp133" emma:lang="en-US" emma:confidence="0">
                  <emma:literal>A-24</emma:literal>
                </emma:interpretation>
                <emma:interpretation id="interp134" emma:lang="en-US" emma:confidence="0">
                  <emma:literal>A-2s</emma:literal>
                </emma:interpretation>
              </emma:one-of>
            </emma:emma>
          </inkml:annotationXML>
          <inkml:trace contextRef="#ctx0" brushRef="#br0" timeOffset="125483.7919">4231 7821 1741,'4'-4'306,"0"3"-42,1-1-16,-1 1-34,0-2-14,2 0-18,-2-3-16,4-2-17,1 0-19,0 0-9,3-4-13,-1 1-12,-1-4-6,2-2-11,-2 0-7,3-4-15,-2-2-14,0-1-9,17-35-11,-22 42-7,1-7 0,1-2-4,2-1 0,-4-3-1,1 0-2,-1 2-1,1-1-2,-3 3 0,0 0 1,0 1-7,-1 2 9,0 2 2,-2 3 11,2 2 1,-2 2-2,1 3 0,-1 0-2,1 3-4,-2 2-7,0-1-1,0 1-10,0 3 2,2-3-3,-2 4 2,0 1 1,0 1 0,0 0 0,2 1 3,1 3 0,-3 1 4,1 3-4,-1 1 6,1 5-1,2 6 1,-3 3-1,2 2 3,-2-1 4,0 4-6,0 0 2,1 2 0,-1 2 0,0-3-2,0 0 2,2 0-1,-1-1-1,3 0-1,-2-2 1,0-1 1,1-2 0,4 0-1,-1-1-1,2 1 0,-2-3 2,1-2-2,0-4 4,3 1-1,-2 1-2,-1-7 2,4 1 0,-1-5 0,0 0 1,-3-3-4,4-2 8,-1 0-3,3-4 0,-1-2-1,2-1-2,0-3-1,-1-1-1,-2-2-3,1-2-3,-4-1-8,-1 0 4,-1-1-5,-2-5-2,-4 3-11,-4 0-5,2 0-7,-2 4-8,-6-2 4,2 1-16,-2 4 0,-4 2-1,0 1-7,-2 3-6,2 3-14,-1 1-26,2 2 10,1 0-81,0 2-25,4 1-32,2 2-19,-1 0-15,3-2-72,3 2 31,1 0-160,1-2-357</inkml:trace>
          <inkml:trace contextRef="#ctx0" brushRef="#br0" timeOffset="125827.5223">5174 7511 1434,'0'-3'286,"0"1"-25,-2 1-28,2 1-10,0-2-13,2 2-17,-2-1-12,3 1-12,1-3-13,3 2-12,-1 0-14,3-3-12,-2 2-14,7 2-8,2-6-7,1 2-10,4-1-9,-4 2-6,4 0-21,-1-1-29,0-2-30,-2 1-39,0 4-56,-4-3 13,0 0-147,-4 4-21,-3-3-36,0 2 24,-1 1-232,-4 0 35,-2 0-350</inkml:trace>
          <inkml:trace contextRef="#ctx0" brushRef="#br0" timeOffset="126030.6299">5174 7664 1501,'-4'2'320,"1"0"-20,3 2-15,0-3-23,2 1-26,3 1-18,0-2-24,3-1-20,1 0-17,7 2-17,3-2-16,2 0-12,1 0-10,-1-2-14,3 1-27,1-1-28,-2 1-66,2-2-49,-2-1 6,-1 2-160,-1 0-56,-1-2-174,-2 1 37,0-4-56,-7 5 33,2-3-314</inkml:trace>
          <inkml:trace contextRef="#ctx0" brushRef="#br0" timeOffset="126703.4545">5942 7318 1656,'3'-8'303,"-1"0"-33,0 2-29,-2-2-18,3 2-25,0 0-18,-1-1-17,2 0-10,-1 1-21,-1 0-15,1-1-10,1 2-10,1-3-11,-3 4-9,1-1-8,1 0-6,2 1-6,1 3-7,-3 0 0,5 1-10,-2 0 0,-2 0-1,2 1-4,5 4 2,-3 0-4,1 2 1,-3 3-5,4 3 4,-5 0-4,0 2-3,-2 0 1,-3-1-1,-1 2-4,0 0 0,-5 2-5,-1 0 2,0 0-7,-5 2-6,0-2-3,0 0-5,-5 1 0,4-1-6,-4-3-6,1-1-4,4 1-7,-6-3 1,3-1 3,1 0-3,0-4 5,4 0-1,-1-2 2,-1-2-1,4-1-7,1-1-2,2-1 3,-1 0 1,4 0-5,-2 0 3,3 0 1,0-1 2,3-1 6,0 0 3,1-1 17,5 2-5,-5-2 4,1 0 5,4 2 2,1 1 1,-1-2 1,-2 2-2,9 0 2,4 2-1,-1-1 4,1 2-6,2 1-26,-3-1-25,-3 1-59,1 0 9,-1 0-204,-2-1-193,-2 1 37,-2-1-42,-3-2 40,2-1-395</inkml:trace>
        </inkml:traceGroup>
        <inkml:traceGroup>
          <inkml:annotationXML>
            <emma:emma xmlns:emma="http://www.w3.org/2003/04/emma" version="1.0">
              <emma:interpretation id="{7301B179-9B0F-4F43-829F-0AC3ABBF1ABB}" emma:medium="tactile" emma:mode="ink">
                <msink:context xmlns:msink="http://schemas.microsoft.com/ink/2010/main" type="inkWord" rotatedBoundingBox="13750,10099 13893,10095 13899,10295 13756,10298"/>
              </emma:interpretation>
              <emma:one-of disjunction-type="recognition" id="oneOf27">
                <emma:interpretation id="interp135" emma:lang="en-US" emma:confidence="0.5">
                  <emma:literal>,</emma:literal>
                </emma:interpretation>
                <emma:interpretation id="interp136" emma:lang="en-US" emma:confidence="0">
                  <emma:literal>I</emma:literal>
                </emma:interpretation>
                <emma:interpretation id="interp137" emma:lang="en-US" emma:confidence="0">
                  <emma:literal>3</emma:literal>
                </emma:interpretation>
                <emma:interpretation id="interp138" emma:lang="en-US" emma:confidence="0">
                  <emma:literal>.</emma:literal>
                </emma:interpretation>
                <emma:interpretation id="interp139" emma:lang="en-US" emma:confidence="0">
                  <emma:literal>T</emma:literal>
                </emma:interpretation>
              </emma:one-of>
            </emma:emma>
          </inkml:annotationXML>
          <inkml:trace contextRef="#ctx0" brushRef="#br0" timeOffset="129842.9524">7248 7702 861,'-3'-1'162,"2"1"-16,1 0-10,0 0-9,0 0-2,-3 0-6,3 0-1,0 0-4,0 0-7,0 0-13,0 0 5,0 0-4,0 0-12,3 0-7,-3-2-6,1 1-5,-1-1-3,3 0-3,-3 1-12,2-1-2,2 0-3,-4 1-3,0-3 1,0 3 11,0-3 10,0 3-3,1-1 5,-1 1-2,0-2-3,0-1-6,0 4-4,0-2-1,0 2-10,0-2-3,-1 2-6,1-3-5,-4 3-5,4-1-1,-2 1-4,2-2 0,-1 2-6,-1 0 0,2-1-7,-1 1 0,1 0 9,0 0-21,0 0 2,0 0-7,-4 0-3,4 0-1,0 0 14,-2 0-19,2 0-2,0 0 2,0 0 3,0 0 3,0 0 6,0 0 3,0 0 6,0 0-4,0 0 6,0 0-3,0 0 1,2 0-6,-1-2 17,2 0 9,-3-1 8,1 2 0,2 1-2,-1-1-1,2-1 5,-3 0-1,4 1 1,-1-2-2,0 1-3,-1 1-3,2-1 2,1 2 0,-2 0 3,2 0 3,-2 0-2,2 0 6,-2 2 16,-1 1-16,-1 0 0,1 0 3,0 4 10,-3-2-16,0 3-5,-3-1-2,-2 4-34,-2 3-20,0 0-29,-5 1 4,3 1-110,-4 1-43,2-2-37,-3 2-63,0-2 31,0-3-193,0-1 28,-1-4-292</inkml:trace>
        </inkml:traceGroup>
        <inkml:traceGroup>
          <inkml:annotationXML>
            <emma:emma xmlns:emma="http://www.w3.org/2003/04/emma" version="1.0">
              <emma:interpretation id="{9D412583-9C4F-4CE0-B8C5-1C45BF59CC92}" emma:medium="tactile" emma:mode="ink">
                <msink:context xmlns:msink="http://schemas.microsoft.com/ink/2010/main" type="inkWord" rotatedBoundingBox="14283,9382 16117,9330 16149,10472 14315,10523"/>
              </emma:interpretation>
              <emma:one-of disjunction-type="recognition" id="oneOf28">
                <emma:interpretation id="interp140" emma:lang="en-US" emma:confidence="0.5">
                  <emma:literal>fen)</emma:literal>
                </emma:interpretation>
                <emma:interpretation id="interp141" emma:lang="en-US" emma:confidence="0">
                  <emma:literal>fin)</emma:literal>
                </emma:interpretation>
                <emma:interpretation id="interp142" emma:lang="en-US" emma:confidence="0">
                  <emma:literal>find</emma:literal>
                </emma:interpretation>
                <emma:interpretation id="interp143" emma:lang="en-US" emma:confidence="0">
                  <emma:literal>ten)</emma:literal>
                </emma:interpretation>
                <emma:interpretation id="interp144" emma:lang="en-US" emma:confidence="0">
                  <emma:literal>fun)</emma:literal>
                </emma:interpretation>
              </emma:one-of>
            </emma:emma>
          </inkml:annotationXML>
          <inkml:trace contextRef="#ctx0" brushRef="#br0" timeOffset="130327.2766">8122 6924 1280,'-3'-4'234,"-1"0"-25,-1 1-26,3-1-13,-4 4-9,2 2-12,1 0-11,-4 3-8,0 3-2,-2 5-4,0 2-1,3 1-3,-5 5-1,1 0-7,4 5-8,-1 3-4,0 1-4,-1 2-3,4 3-6,-2-3-8,3 4-4,-1 1-6,4-2-4,-4 2-5,2 1-7,2-1-3,3 50-7,0-36 0,-3-31-3,0 8-3,0 3-5,1 2-1,-1 0-7,0 0 4,0-2-2,0 1 0,-1-2-7,-3-3 3,1 2-1,-1-3-2,0-3-21,-2-2-12,3-1-4,-4-2-17,0-1-20,0-2-16,-1-2-23,-1-5-36,1-2 15,2 0-146,-5-3-32,5-3-49,-1 0 26,0-2-198,-1-2 43,-3-5-380</inkml:trace>
          <inkml:trace contextRef="#ctx0" brushRef="#br0" timeOffset="130592.9912">7724 7516 1472,'0'-6'305,"-1"-1"-41,1 1-33,0 0-25,0 0-25,1-2-16,5 4-14,1-3-16,3-2-16,4 2-7,0-1-14,1 1-3,6 1-19,-1 0-5,0 2-3,3 1-19,1-1-37,3 1-27,-3-1-49,3 2 4,-1 1-127,1 0-43,-3-1-48,1-1 29,-1 1-243,0 0 36,-2-2-322</inkml:trace>
          <inkml:trace contextRef="#ctx0" brushRef="#br0" timeOffset="131156.444">8554 7167 971,'4'-2'182,"-1"2"-20,-2-1-14,1 1-3,-2-2-16,1 1 8,-1 1-10,0 0 3,3-3-20,-3 3 1,2-1-7,-1 1-11,0 0-4,-1 0-6,2 0-6,-1-2-8,-1 2 0,0 0 7,3 0-3,-3 0 8,1-2 2,1 2 3,-2-1 3,0 1 2,0 0 4,1 0 0,-1 0-4,0-1-1,0 1 2,0-2-7,0 2 5,0 0-10,0 0-2,0 0-7,0 0-7,0 0-7,0 0-12,0 0-4,0 0-4,-1 0-7,-2 3-1,-1 0-6,-2 6-4,-1 2-1,-1 2 0,-1 2-3,-1 3-3,2 1 0,0 2 0,-1 0 1,-1 0-4,3 4-1,0 0-2,0 1 2,0 3 0,3-3 2,-2 1-2,4 0-6,0-1-11,2 1-5,2-3-23,0-4-26,5 2-27,3-4-62,1-1 16,4-1-99,-1-6-30,1 1-26,2-4-44,-2-2 27,2-3-189,1-2 28,1-4-381</inkml:trace>
          <inkml:trace contextRef="#ctx0" brushRef="#br0" timeOffset="131676.9613">8804 7302 1148,'1'-2'190,"1"2"7,-1 0-4,1 2-17,-1 3-13,2-2-11,-2 5-12,1-2-10,-1 0-15,0 2-12,-1 0-7,2 7-7,2 2-5,-3-1-9,1 1-7,-2-1-7,3-1-6,-3-2-2,0-1 8,0-2-21,2 0 1,-2-2-1,2-1 4,-2-1 2,0-1 8,0 0-12,1 0 1,1-2-2,-2 0 9,0-1-21,0-2-2,0 0-3,0 0 0,1-3-2,2 0-1,-3-3 0,1 0-4,1-1 2,-1 0-4,2-4 1,3-4-1,-2 0-1,0-1 2,3 0 0,-3-1-3,2 4-1,-1-2-3,1 4-2,2-1 0,1 2-1,-2 2-1,0 0-3,-1 2 3,-1 2-3,2 0-2,-1 4 1,-1 0 3,2 2 2,-2 2 3,4 2 4,-1 4-4,1 0 1,0 3 1,-1-1-1,-1 3 1,-1-2 0,-1 7-8,0-4-13,0 0-18,-2 0-22,-2 1-26,2-3 5,-3-2-106,0-1-40,3-2-37,-3 1-58,0-2 29,1-3-203,-1 1 46,2-3-362</inkml:trace>
          <inkml:trace contextRef="#ctx0" brushRef="#br0" timeOffset="131942.5495">9394 7059 1277,'5'0'265,"0"0"5,3 2-21,3 4-15,3 1-22,-4 4-10,3 0-17,-2 2-13,0 2-13,2 1-16,-3 2-13,1 4-9,-1 1-15,0 0-4,-5 2-8,1 0-6,-5 1-11,3 0-8,-2 1-1,-2-1-7,-6-2-10,2 2-8,-3-2-7,-1 1-18,-2-2-23,0-1-19,-1-2-30,-2 1-26,3-2-45,-4 0 13,3-3-109,-2 1-26,-1-6-29,3 1-94,-2-4 34,2-1-142,1-4 37,0-2-298</inkml:trace>
        </inkml:traceGroup>
        <inkml:traceGroup>
          <inkml:annotationXML>
            <emma:emma xmlns:emma="http://www.w3.org/2003/04/emma" version="1.0">
              <emma:interpretation id="{AC7341CE-5562-4B46-B69F-801BFAE7AD83}" emma:medium="tactile" emma:mode="ink">
                <msink:context xmlns:msink="http://schemas.microsoft.com/ink/2010/main" type="inkWord" rotatedBoundingBox="16607,9722 17041,9710 17048,9960 16614,9972"/>
              </emma:interpretation>
              <emma:one-of disjunction-type="recognition" id="oneOf29">
                <emma:interpretation id="interp145" emma:lang="en-US" emma:confidence="0.5">
                  <emma:literal>=</emma:literal>
                </emma:interpretation>
                <emma:interpretation id="interp146" emma:lang="en-US" emma:confidence="0">
                  <emma:literal>_</emma:literal>
                </emma:interpretation>
                <emma:interpretation id="interp147" emma:lang="en-US" emma:confidence="0">
                  <emma:literal>-</emma:literal>
                </emma:interpretation>
                <emma:interpretation id="interp148" emma:lang="en-US" emma:confidence="0">
                  <emma:literal>.</emma:literal>
                </emma:interpretation>
                <emma:interpretation id="interp149" emma:lang="en-US" emma:confidence="0">
                  <emma:literal>I</emma:literal>
                </emma:interpretation>
              </emma:one-of>
            </emma:emma>
          </inkml:annotationXML>
          <inkml:trace contextRef="#ctx0" brushRef="#br0" timeOffset="132348.7843">10042 7296 1709,'-4'-4'327,"3"4"-34,-1 0-32,1-2-31,-2 2-24,3-2-15,0 2-18,0 0-13,4 0-20,1-1-11,0 1-14,2 0-12,0-2-7,9 2-11,2-1-9,2-1-4,2-1-12,2 1-3,3-2-7,-1 3-5,-2-2-5,0 0-3,-2-1-8,1 1-23,-5 0-23,-1 1-26,0 0-38,-4 1 6,-2 1-166,-3 0-47,-1-1-21,-1 1-116,-2 0 34,-1 0-76,-3 0 8,0 0-359</inkml:trace>
          <inkml:trace contextRef="#ctx0" brushRef="#br0" timeOffset="132564.3107">10106 7493 1688,'2'4'289,"1"-3"-36,1 0-18,6 2-34,4-2-22,3 1-19,4-2-14,0 0-10,5 0-23,-3-2-31,4-2-40,-2 3-52,-1 0-1,3-1-133,-3-2-55,0 4-59,-3-4 25,-3-2-245,0 2 26,-2 0-311</inkml:trace>
        </inkml:traceGroup>
        <inkml:traceGroup>
          <inkml:annotationXML>
            <emma:emma xmlns:emma="http://www.w3.org/2003/04/emma" version="1.0">
              <emma:interpretation id="{F35446B2-945F-4EB4-8B0F-1542A972195E}" emma:medium="tactile" emma:mode="ink">
                <msink:context xmlns:msink="http://schemas.microsoft.com/ink/2010/main" type="inkWord" rotatedBoundingBox="17586,9578 17977,9567 17987,9947 17597,9958"/>
              </emma:interpretation>
              <emma:one-of disjunction-type="recognition" id="oneOf30">
                <emma:interpretation id="interp150" emma:lang="en-US" emma:confidence="0.5">
                  <emma:literal>n</emma:literal>
                </emma:interpretation>
                <emma:interpretation id="interp151" emma:lang="en-US" emma:confidence="0">
                  <emma:literal>N</emma:literal>
                </emma:interpretation>
                <emma:interpretation id="interp152" emma:lang="en-US" emma:confidence="0">
                  <emma:literal>,</emma:literal>
                </emma:interpretation>
                <emma:interpretation id="interp153" emma:lang="en-US" emma:confidence="0">
                  <emma:literal>.</emma:literal>
                </emma:interpretation>
                <emma:interpretation id="interp154" emma:lang="en-US" emma:confidence="0">
                  <emma:literal>"</emma:literal>
                </emma:interpretation>
              </emma:one-of>
            </emma:emma>
          </inkml:annotationXML>
          <inkml:trace contextRef="#ctx0" brushRef="#br0" timeOffset="133185.2927">11010 7119 1567,'3'-2'263,"-2"2"-21,-1 0-16,0 2-23,4-1-14,-4 2-15,2 1-16,-2 0-6,2 2-19,1 4-11,0 1-13,0 3-11,-2-3-11,2 4-6,0 1-8,-2-1-4,1-1-8,-1 2-9,2 1-2,0 1-8,-2-2-1,1 0 1,-1-2-5,-1-2-9,0-1 2,0-2-3,0 1 2,0-2-11,0 0 2,0-3-3,0 3 3,3-2 0,-3 0 6,0-2-2,0 1-1,1 0-1,-1 0 0,0-1-3,0-4-2,0 3-2,0-2 2,0-1-6,0 0 1,0 0-1,-4-1-6,4-2 3,0 0-1,0 0-2,0-2 3,0-1-4,0-3 1,4 1-1,-1-5-1,1-2 0,2-2-3,-1-2 6,1 1 0,1 0 0,1 0 0,1 1-3,-2-1-1,3 2 0,-3 1-1,5-2 0,0 4-3,0-2 0,-2 2 1,3 0 0,1 2-3,0 0 0,0 3 2,0 1-5,0 1 2,-1 3-2,1 1-1,-3 2 4,-1 0-4,1 5 8,3 0-6,-1 3-1,-2 0 3,-1 3 1,-1-2-1,0 4 4,1 1 3,-5 0-1,0 2 2,-5 1 4,2 0-1,-2 1-4,0 0-6,-2 2-4,-1 0-15,-1-2-22,-1 2-22,0-2-30,-1 0 10,0 2-182,-1-5-39,3 0-110,0-3 31,0 0-116,0-5 40,1 3-406</inkml:trace>
        </inkml:traceGroup>
      </inkml:traceGroup>
    </inkml:traceGroup>
    <inkml:traceGroup>
      <inkml:annotationXML>
        <emma:emma xmlns:emma="http://www.w3.org/2003/04/emma" version="1.0">
          <emma:interpretation id="{A6E2BEBC-5138-4852-BC91-82DE70F21B5C}" emma:medium="tactile" emma:mode="ink">
            <msink:context xmlns:msink="http://schemas.microsoft.com/ink/2010/main" type="paragraph" rotatedBoundingBox="6329,11064 18376,10799 18405,12132 6359,12397" alignmentLevel="1"/>
          </emma:interpretation>
        </emma:emma>
      </inkml:annotationXML>
      <inkml:traceGroup>
        <inkml:annotationXML>
          <emma:emma xmlns:emma="http://www.w3.org/2003/04/emma" version="1.0">
            <emma:interpretation id="{A9E777A3-5038-4A6B-A581-DEB7E34118A1}" emma:medium="tactile" emma:mode="ink">
              <msink:context xmlns:msink="http://schemas.microsoft.com/ink/2010/main" type="line" rotatedBoundingBox="6329,11064 18376,10799 18405,12132 6359,12397"/>
            </emma:interpretation>
          </emma:emma>
        </inkml:annotationXML>
        <inkml:traceGroup>
          <inkml:annotationXML>
            <emma:emma xmlns:emma="http://www.w3.org/2003/04/emma" version="1.0">
              <emma:interpretation id="{5A5325ED-D228-482B-9C3C-DEA8C75AA8D1}" emma:medium="tactile" emma:mode="ink">
                <msink:context xmlns:msink="http://schemas.microsoft.com/ink/2010/main" type="inkWord" rotatedBoundingBox="6329,11064 8513,11016 8541,12298 6358,12346"/>
              </emma:interpretation>
              <emma:one-of disjunction-type="recognition" id="oneOf31">
                <emma:interpretation id="interp155" emma:lang="en-US" emma:confidence="0.5">
                  <emma:literal>Apply</emma:literal>
                </emma:interpretation>
                <emma:interpretation id="interp156" emma:lang="en-US" emma:confidence="0">
                  <emma:literal>Amply</emma:literal>
                </emma:interpretation>
                <emma:interpretation id="interp157" emma:lang="en-US" emma:confidence="0">
                  <emma:literal>Abby</emma:literal>
                </emma:interpretation>
                <emma:interpretation id="interp158" emma:lang="en-US" emma:confidence="0">
                  <emma:literal>Apple</emma:literal>
                </emma:interpretation>
                <emma:interpretation id="interp159" emma:lang="en-US" emma:confidence="0">
                  <emma:literal>Appts</emma:literal>
                </emma:interpretation>
              </emma:one-of>
            </emma:emma>
          </inkml:annotationXML>
          <inkml:trace contextRef="#ctx0" brushRef="#br0" timeOffset="138560.1555">-175 8767 844,'0'-3'181,"1"3"-8,-1 0 0,0 1-22,0 3 28,0 2 1,0-2-2,0 3-11,0 9-9,0 2-8,0 3-14,-1 3-10,-1 0-12,-2 4-11,1 0-4,-1 3-8,1 2-13,1 1-7,-4-4-9,2 2-6,4 0-5,-4-3-2,1 1-2,0-4-9,0-1 2,2 0-4,-2-5-1,2 0 0,1-6 5,-2 0 2,-1-3 15,3-3 0,0-1-4,-1-1-7,1-4-7,-1 0-5,-1-2-8,2-4-11,0 1-12,0-4 4,0-1-24,0-6 6,0-6-7,0-2 4,2-1 0,-1-2-1,0-1-4,2-1 2,-1-2 4,2-2-3,0 1-2,-3 0 0,4 0-8,0 1 7,2 1-1,0 0-4,2 0 7,1 2-3,-1-1 4,4 0-6,-2 3 15,3 0-4,0 3-2,-1 0-3,1 3 10,1 1 3,-1 3 1,5 0 10,-7 3-9,4 1-2,-2 3 16,1 4 4,-1 1 9,2 4 5,-2 4 1,1 1 3,1 1-1,-4 8-5,4 0 5,-5 2-4,2 3-3,1 2-1,-4 4-1,-1 1 7,0 0-10,-2 0 0,1 0-3,-1 1-1,0 0-3,-3-3-9,1 1-20,-1-3-21,-1-1-58,-1 0 9,0-2-88,-2-2-31,0-1-17,-2-3-36,-2-3-108,0-3 33,0 0-122,0-3-424</inkml:trace>
          <inkml:trace contextRef="#ctx0" brushRef="#br0" timeOffset="138763.2819">-118 9112 1288,'3'-5'205,"3"-3"-24,4-3 0,4 0-41,4 1-19,2-1-5,36-18-12,-21 11-10,-18 12-106,2-4-42,39-15-37,-21 9-31,-22 9-33,6-3-56,-1 1 17,4-3-229,1 2 10,-3-3 23</inkml:trace>
          <inkml:trace contextRef="#ctx0" brushRef="#br0" timeOffset="139372.5739">434 8758 558,'2'-5'370,"0"-1"-39,-2 1-25,0 1-37,2 1-34,-2-1-21,0 0-45,1 1-27,1 2-13,-2 1-16,1 0-5,0 1-2,2 2-3,-3 3-8,2-1-2,2 6-7,2 4-8,-2 5-2,1 2-8,0 5-4,-1-1-6,0 3-5,0 2-3,0 0-6,1 2-2,-4 1-10,2-2 3,0 3-1,1-1-1,-4 3-2,0-2-4,0-3 8,0 1-11,0 0-6,-4-4 3,2 0 5,-1-5-9,3 2 0,0-5-4,0-1 6,-1-2 2,1-5 5,0-2 7,0 0-6,0-3-1,0-3-3,-1-3-8,-2 0-6,3-2-4,0-2-5,0 0-15,0-3-1,0-3-1,0-7-9,3-4 8,-2 0-4,-1-4 0,3-2-1,0 0-2,-1-3-2,0 0 2,1 0-5,-1-2 3,3-2 4,0 4 0,0-2-1,-1 3 3,1-1-5,4 4 0,-4-1 17,4 4-19,-2-1 3,1 3 3,3 4-8,1 0 4,0 1 0,0 6 2,-3-2 1,3 4 2,-3 0 5,0 5 2,-1 1 7,1 3 3,1 3 3,-1 4 2,1 4-5,-1 1 11,-1 1-4,-1 3 2,0 0 1,-1 3-1,-3-3 13,-2 3-15,0-3 0,-1 3-1,-1-1-7,-2-1-1,-2 0-16,-1-2-7,0-2 2,-2 2 2,-1-4 14,4-1-9,-5-2-4,0-1 4,2-1-5,-1-6-5,2 1-8,-1-4-10,2 0 2,-1-2 7,2-2 7,-1 0 0,2 0-7,0 0 5,-1-2 6,3-5 0,0-3-6,4-1 6,-1-1-3,3 1 3,3-2 0,6 2 0,-2-2 3,3 2 2,0-2-6,3 2-14,3-1-16,-1 0-7,1-1-2,1 2-4,-1-3 2,-2 2 0,0-3-3,-1 4-664</inkml:trace>
          <inkml:trace contextRef="#ctx0" brushRef="#br0" timeOffset="140794.3693">944 8794 2347,'1'-12'89,"-1"1"12,0 1-2,0 0 22,-1 1 4,1 3 2,-1-3-6,1 3-17,0 0-13,-2-1-16,2 2-10,0 0-9,0 2-8,0-1-9,0 4 1,0 0-2,0 2 5,-1 2-4,1 0 3,0 2-2,1 8 6,1 1-11,-2 3-5,1 4 8,2 2-8,0 5 8,-2 1-8,3 4 8,0-1-12,-4 1-4,0 0 1,3 3 0,0-1-1,0 0 1,-3 1-4,0-1-2,0 1 2,1-1-2,2 0-1,-3-4 1,0 2-4,0-3 1,0-2 0,1-2 0,-1-4-4,0-1 2,0-2 3,0-3 3,2-4 9,1-1 1,-3-2-3,0-5-5,0 0-1,0-1-2,0-4-5,0 0-8,0-2-3,0-3-2,0 0-9,1-7-2,3-2 2,0-4-1,-2-2-7,1-1-2,2-3-1,-3 1-7,1 0 4,1-2-1,-1 0-11,1 1-4,1-2 0,2 0 3,-2 2-2,0-1-6,1 2 11,2 0 0,1 2 3,-2 0 8,0 1-6,3 3-6,-1 0 7,0 1-4,1 3 3,-1 1 0,1 3-11,-1 0 12,-2 3 5,1 0 2,1 3 7,-2 1 14,0 2-12,0 0 5,0 2-2,2 1 8,1 4 5,2 1 2,-3 3-8,3 0 9,-5 0 6,1 3-3,-2-2 6,-1 0-8,-1 3-3,-2 0 4,-2-2-1,0-1-2,-2-1-2,1-1 4,-3-2-1,0 1 8,-1-1-15,1-1 4,-4-1-2,-1 2 2,0-3 4,0 0 3,1-2-8,1 0-6,-2-3 8,4 0 1,0 0-7,0 0 3,1-4-4,1 1-2,0-2-5,3-3-1,0 3 3,0-1-5,1-2-9,5-4 12,2 0-6,-1-2 1,6-1-2,-3 2 0,3-3-8,2-1-7,-1 1-7,1-1-5,2 1-20,-1 0 5,1-2 5,-2 1-17,-1-1 4,0 2 8,0-4 1,0 2 25,-3 1-15,-1-3 4,0-1 5,-3 1 0,0 0 5,0 0 14,0 1 1,-3 1 23,-1-2 14,0 0 5,-2 2 14,-1 0-8,0 2 11,0 2 5,0 2-3,0 1 1,-1 0 9,1 2 6,0 0 3,-3 2-1,0-1 0,3 0-5,-1 2-12,0-1-11,-1 2 9,1 1-21,1 0-5,-4 3 1,2 1-3,-1 0 14,2 0-16,1 3-3,-3 0 2,2 3-1,1 3 1,-2 7-4,0-1 4,2 5-7,-2-1 6,2 4 1,0-1-1,2 0-1,0 1 1,0 0-1,2 3-1,-3-1 1,2 2-2,1-3 5,-2-1-2,2 0 0,0-2-2,0 0 12,-1-1-9,1-6 1,5 2-1,-5-4 1,3-1 0,0 0 3,-1-5-17,-1-1 0,4 0-4,-4-3-6,4-1-1,-4-1 0,4 0 2,1-1-8,1-2-4,3-4-11,1-1 2,-2-4 2,1-1-1,0 1 4,0-1 2,-1 2 5,-2-1 18,-1-1-15,-2 1 2,1 2 13,-4 3 6,1-1 23,-2 2-3,-1 0 0,0 1-4,0 0 2,-2 1 9,2 1-16,-2 0-6,-1 0-5,3-1-5,-2 3-2,-1-1 15,0 2-18,0-2 14,2 2-17,-2 0 2,1 0 4,1 0-1,-1 2-2,2 0 6,-2-1 2,2 3-1,0-1 3,0 0 0,1 2-2,2-2 0,-2 2-16,0-1-9,2 0-15,-1-1-10,1 1-8,1-1-16,0-1-1,0 0 8,0-2-10,1 0 12,-1 0-9,0-2 7,-1 0 3,1-1 11,0-1 5,-3 1 11,2-1 6,-2-1 47,2 0 36,-4 0 1,3 0 15,-1-1 8,2 2 8,-5 0-3,2 0-7,0-1-11,-1 0-10,0 3-16,1-2-6,1 3-3,-3-1-3,2 2 2,0 0-1,1 3-2,0 2 10,0 1 1,-1 7 6,1 3 0,-1 5 3,0 8-7,-2 2 0,-1 2-3,-7 49-4,3-31-5,-1-1 1,-1-1-4,-4 1 3,0 0-6,1-1-1,-4 2 1,7-5-2,-6-1 1,-1 1-2,2-7-1,8-21 2,-5 4 0,0 4 0,-1-1-2,-3-2-2,3-2 3,-5-1 0,1-2-1,-1-3 3,0-1-1,3-5-5,-3 0 1,2-5 0,1-1 0,1-3-6,0 0 3,1-6-3,-1-3-9,-3-1-10,3-7-7,5-1-11,-4-4-12,8-2-3,1 0-1,0-2 10,1 0-12,3-1-2,2 1-26,3 2-46,2-3 10,1 2-103,2 2-33,2 0-37,25-23-118,-30 34 35,6-2-111,2-3 36,2 1-318</inkml:trace>
        </inkml:traceGroup>
        <inkml:traceGroup>
          <inkml:annotationXML>
            <emma:emma xmlns:emma="http://www.w3.org/2003/04/emma" version="1.0">
              <emma:interpretation id="{431873B0-5B60-481C-8F4A-7A2907206B65}" emma:medium="tactile" emma:mode="ink">
                <msink:context xmlns:msink="http://schemas.microsoft.com/ink/2010/main" type="inkWord" rotatedBoundingBox="9007,11245 10296,11217 10306,11710 9018,11738"/>
              </emma:interpretation>
              <emma:one-of disjunction-type="recognition" id="oneOf32">
                <emma:interpretation id="interp160" emma:lang="en-US" emma:confidence="0.5">
                  <emma:literal>case</emma:literal>
                </emma:interpretation>
                <emma:interpretation id="interp161" emma:lang="en-US" emma:confidence="0">
                  <emma:literal>care</emma:literal>
                </emma:interpretation>
                <emma:interpretation id="interp162" emma:lang="en-US" emma:confidence="0">
                  <emma:literal>Case</emma:literal>
                </emma:interpretation>
                <emma:interpretation id="interp163" emma:lang="en-US" emma:confidence="0">
                  <emma:literal>Care</emma:literal>
                </emma:interpretation>
                <emma:interpretation id="interp164" emma:lang="en-US" emma:confidence="0">
                  <emma:literal>came</emma:literal>
                </emma:interpretation>
              </emma:one-of>
            </emma:emma>
          </inkml:annotationXML>
          <inkml:trace contextRef="#ctx0" brushRef="#br0" timeOffset="141372.4399">2793 8776 1223,'-18'0'290,"-2"3"-24,1 2-24,-3 0-11,1 3-19,-1 4-16,1 2-16,-34 21-18,26-12-18,19-11-11,-22 29-11,10-11-12,14-18-10,-2 5-9,-1 3-7,1 2-11,2-1-3,1 0-5,1 1-4,2-3-7,4 2-3,4 0 3,3-3-6,6 0-3,-2-3-19,6-2-24,2-2-21,0 0-29,3-2-34,3-3 9,1 0-93,0-3-37,7-1-43,-4-4-10,4-1-21,-3-4-83,1-1 26,37-13-122,-54 14-342</inkml:trace>
          <inkml:trace contextRef="#ctx0" brushRef="#br0" timeOffset="142356.2981">3051 9035 1013,'3'-12'192,"0"0"36,-3 4-4,0-1-2,-3 3-17,0 0-17,1-1-18,-3 2-17,3 2-9,-4 0-3,0 1-25,1 2-13,-1 0-9,-1 0-7,-3 5-8,-1 1-5,-3 1-14,1 1 0,2 0-6,-1 4-1,2 0-10,0-3-5,1 5-5,2-6 3,2 3-6,2 1 3,-1-2-4,2-2-4,1 0 3,1-1-2,0 1 12,0-4-20,1 3-3,2 0-8,0-3-4,1 0-8,2 0-10,-1-3-3,2 1-8,-1-2-3,3 0 2,-4-2 2,2 1 5,0-1-3,4-4 5,1-1 2,-3-1 1,1-2 1,0 1 5,-4 0 6,-1 0 10,2 3 11,-1 0 14,-2-1 11,-1 0-4,0 2-3,1 0 6,-3 0-3,4 2-6,-3 0-6,0 0-5,-1-1-7,2 0-4,-2 3 4,2 1 0,-1-2 0,2 2 0,-4 0-2,1 3 2,4 1 0,-3 1 0,3 2-1,-3-3-2,3 3 0,0 3 0,2 3 0,-1-2 0,-1 0 1,2-2-4,0 2 3,2 3-2,1-4-2,-2-1-7,-2-3-15,2-1-1,-1-2-9,2 1-13,-1-3 1,-1-1-26,2 0-11,3-3-25,2-2-1,2-3 3,-4-4 8,1 2-16,0-5-14,-1-1-8,-2-1 12,0-1 6,-2-2 9,-1 2 6,-1-3 14,-2 1 11,-1 2 19,-2 1 16,-1 6 18,0-3 20,-1 1 6,-2 4 6,2 1-3,-3 1 22,1 1-21,0 1-5,-1-1-2,-1 2 0,1 2 3,0-1 4,3 3-2,-4-2-2,4 2 4,-2 0 1,2 2-5,1 1 9,0 0-3,0 4 9,0 0 1,1-1-1,8 6 4,-4 2-3,4 1-2,1 2 4,-1-2-9,1 1 0,3-2 1,-1 3 2,1-1-3,0 1 14,-2 0-16,-1-1-4,0-1 5,-3-4 1,-3 3 2,1-3-8,-5 0-6,0-2-4,0 1-8,0-2 2,-5-1-1,2 1 1,-1-2 2,0 0-1,-2 0 6,2-1 5,-2 0-6,2-1 3,3-1 9,-5-2-6,3 0-3,2-1 1,1 0-4,0-1-5,1-2 3,2 0-2,4-6-1,3 0 6,2-3-8,2 1-3,5-4-10,0-1 1,0-4 17,0 3-20,1-1-2,0 0 10,-2-1-1,0 3 3,0-1 3,-5-1-5,0 2 9,1 2 4,-3-2 12,-1 1 13,-2 0 13,-1 4 9,-1 0 9,-1 1 2,-2 0-5,-1 0 5,0 1-3,-2 3-3,0 0-1,0 0-3,-2 0 1,0 1-4,-1 0-7,-1 1-1,1 1-4,-1 0-3,-1 2 3,-2 1-14,1 0 0,0 1-4,-4 4 4,-2 2-7,1 1 2,-2 1-4,3 3-1,0 2 0,0-2-5,1 4 1,2 0 3,0 0-3,2 3 1,3 0 1,0 0 7,2-4-8,0 3-6,4 0-8,1 0-10,-1-3-24,3-1-25,1 1-26,2-1 10,4-2-197,2-1-49,0-3 26,1-1-230,4-3 51,-4 0 39,4-4-355</inkml:trace>
        </inkml:traceGroup>
        <inkml:traceGroup>
          <inkml:annotationXML>
            <emma:emma xmlns:emma="http://www.w3.org/2003/04/emma" version="1.0">
              <emma:interpretation id="{26122062-6C07-472A-B7F5-974F6BC5DB3D}" emma:medium="tactile" emma:mode="ink">
                <msink:context xmlns:msink="http://schemas.microsoft.com/ink/2010/main" type="inkWord" rotatedBoundingBox="10592,11183 11262,11169 11274,11694 10604,11709"/>
              </emma:interpretation>
              <emma:one-of disjunction-type="recognition" id="oneOf33">
                <emma:interpretation id="interp165" emma:lang="en-US" emma:confidence="0.5">
                  <emma:literal>Is:</emma:literal>
                </emma:interpretation>
                <emma:interpretation id="interp166" emma:lang="en-US" emma:confidence="0">
                  <emma:literal>In:</emma:literal>
                </emma:interpretation>
                <emma:interpretation id="interp167" emma:lang="en-US" emma:confidence="0">
                  <emma:literal>Ins:</emma:literal>
                </emma:interpretation>
                <emma:interpretation id="interp168" emma:lang="en-US" emma:confidence="0">
                  <emma:literal>It:</emma:literal>
                </emma:interpretation>
                <emma:interpretation id="interp169" emma:lang="en-US" emma:confidence="0">
                  <emma:literal>En:</emma:literal>
                </emma:interpretation>
              </emma:one-of>
            </emma:emma>
          </inkml:annotationXML>
          <inkml:trace contextRef="#ctx0" brushRef="#br0" timeOffset="142793.8001">4192 8733 1274,'0'-2'252,"1"0"-20,-1 2-20,0 0-12,0 0-8,0 4-16,1-1 0,1 2-15,-1 3-6,-1 1-12,0-2-13,0 8-5,0 5-17,0 0-10,0 1-7,0 1-10,0 1-9,0 0-4,0 0-5,0 0-5,-1 1-5,-2-3-4,3 0-3,0-2-7,0-3-3,0-1-21,0-4-20,0 1-36,0-4-74,0 1 11,0-3-81,0-1-64,0-1-53,0 0 25,0-1-227,0-3 38,0 0-402</inkml:trace>
          <inkml:trace contextRef="#ctx0" brushRef="#br0" timeOffset="143091.6328">4196 8738 1450,'0'-5'279,"0"-1"-40,0 3-18,0 0-48,0 2-2,-2-1-20,1 2-19,0 0-7,1 0-15,-5 0-11,1 3-12,3-1-2,-5 2-5,-1 0-11,-3 3-10,0 2 0,-1-1-1,-1 1-15,-1 0-23,-1-2-23,3 2-24,-3-3-37,2 1 7,4 0-134,0-1-34,2-1-31,2 0-60,0 0 26,2-2-662</inkml:trace>
          <inkml:trace contextRef="#ctx0" brushRef="#br0" timeOffset="143418.7813">4030 9232 1408,'-3'2'245,"3"-1"-25,0-1-4,3 0-38,-1 0-17,3 0-12,2 3-13,0-3-12,2 0-11,5 0-4,4 0-8,3-3-5,0 3-7,1-1-10,1-1-11,-1 2-3,1 0-8,-2 0-4,1 0 9,-6 0-21,1 0-1,-3 0-17,-2 0-46,0 0-30,-3 0 4,0 0-109,-2 0-44,1 0-34,-5 0-37,1 0 22,-1 0-222,0 0 29,0-1-298</inkml:trace>
          <inkml:trace contextRef="#ctx0" brushRef="#br0" timeOffset="144153.0391">4687 8777 1743,'0'-2'311,"0"0"-53,0 2-29,-1 0-26,1 0-20,0 0-14,0 2-20,0-1-16,0 0-12,0 1-15,0-1-8,0 3-11,0-3-7,0 3-11,0-2-3,0-1-4,0 1-5,0-1 0,0 3-3,0-3 1,0 1 7,0-2 12,0 1 0,0-1-6,0 0-8,0 0-3,0 0-8,0 0-4,0-1-7,0-1-2,0 1-3,0-3-2,0 3-8,0-1 1,0 1-5,0-1-3,0-1-11,-2 2-20,2 1-30,0-1-43,0 1-38,0 0 12,0 0-135,0 2-31,0 1-38,0 0-123,0-1 35,0 3-77,0 2 37,0-3-392</inkml:trace>
          <inkml:trace contextRef="#ctx0" brushRef="#br0" timeOffset="144543.665">4690 9130 1721,'0'3'362,"0"-1"-44,0 2-36,0-3-30,0 2-23,0-1-23,0-1-23,0 1-22,0 0-14,0 0-16,0-1-16,0 1-9,0-2-13,0 0-9,0 0-10,0 0-17,0 0-7,0 0-7,0 0-4,0 0-5,0 0-3,0 0-4,0 0-7,0 0-4,0-2-2,0 2-9,0 0-3,0 0-12,0 0 4,0 0 0,0 0-1,0 0 0,0 0-2,0 0 3,-3 5-1,0-2-1,2 0 3,1-1 0,0 2-4,-3-3 3,2 3 0,-1-3 1,2 2-5,-2-1 1,2 1-1,0-1-5,0-1 0,0 2 1,0 0-1,0-3-8,0 3 4,1-2-6,0-1-7,1 0-8,-1 0-22,2 0-17,-3 0-26,1 0 9,2 0-103,-1 0-48,-1-1 24,2-2-311,-3 1 47,0 1 35,1-2-384</inkml:trace>
          <inkml:trace contextRef="#ctx0" brushRef="#br0" timeOffset="145434.1963">4234 9126 484,'1'-1'81,"1"-1"4,-2 2-13,2 0 1,-2 0-7,2 0-7,-2 0 1,1-1-12,-1 1-5,0 0-4,2 0-7,-2 0-3,0 0-6,1 0 1,-1 0 3,0 0-2,0 0-6,0 0-1,0 0-1,0 1-3,0 1 2,0-1 0,0 1 1,0 0 0,0 1-3,0-1-4,-1 0 5,1 0-3,-2 0 3,1 0-1,1 1 1,0-1-2,0 2-3,-2-3-3,2 1 2,0 1 2,-2-1 0,2-1 1,0 1-3,0-1 11,-2 1-28,2 0-33,0 0-48,-1-1-54,1 1 12,-2-2-274,2 0 4</inkml:trace>
          <inkml:trace contextRef="#ctx0" brushRef="#br0" timeOffset="147262.2417">4175 9193 278,'-2'0'146,"1"0"-17,1 0-13,0 0-10,0 3-12,0-3-9,0 0-7,-3 0-11,3 0-5,0 0-7,0 0-13,0 1-1,0-1-2,0 0-10,0 2-3,0 0-5,0-2-1,0 0-2,0 1-1,0-1-4,0 0-4,0 0 6,0 0 0,0 2-5,0-2-2,0 0-3,0 3 0,0-3 7,0 0 1,0 1 4,0-1-2,0 0-1,0 1-1,0-1 3,0 2-3,0 0-7,0-2 12,0 1-7,-1 1-6,1-1 3,0 0 3,0 3-4,0-2-1,0 0-1,0-1 1,0 1 0,0 0 1,0-1 2,0 2 1,0 0 7,0-3 2,0 0 15,0 2 11,0 0 15,-2 0 11,2-2 16,0 0-15,-1 0-6,1 0-7,0 0-11,-1 0 0,1 0-7,0 0-3,0 0-6,0-2 2,0 0-4,-5 2-5,5-2-8,0 2 2,0-3-3,0 2 2,0-1-3,0 1 2,-1-3-4,1 3-5,0-1 6,0-2-4,0 2-2,0 1 4,0-2-1,0 0 15,0 0-2,0-1 1,0 1 8,0 1 2,0-1 7,0 0 0,0 1-4,0-2-4,0 1 0,0 1-9,0-1 0,0 2-3,0-2 1,0 1-9,0-1 5,0 1-2,0-2-1,0 3-1,0-1-6,0 1-3,0-1 1,0-1-3,0 1-3,0 1 5,0-1-4,0 0-6,0 0 7,0 1-10,0-1 1,0 2 3,0-2-2,0 1 0,0 0 1,0 1 0,0-2 1,0 2 14,0-2-12,0 2-1,0-2 0,0 2 1,0 0 1,0-3 2,0 3-5,0 0 0,0-2-2,0 2 0,0-2-63,0 2-24,0 0-16,0-1-2,0 1-5,0 0-9,0 0-4,1 0-6,-1-2-626</inkml:trace>
        </inkml:traceGroup>
        <inkml:traceGroup>
          <inkml:annotationXML>
            <emma:emma xmlns:emma="http://www.w3.org/2003/04/emma" version="1.0">
              <emma:interpretation id="{2047F2F9-AFC3-4132-9437-76D18EF07C4C}" emma:medium="tactile" emma:mode="ink">
                <msink:context xmlns:msink="http://schemas.microsoft.com/ink/2010/main" type="inkWord" rotatedBoundingBox="14524,10894 16888,10842 16917,12165 14553,12217"/>
              </emma:interpretation>
              <emma:one-of disjunction-type="recognition" id="oneOf34">
                <emma:interpretation id="interp170" emma:lang="en-US" emma:confidence="0.5">
                  <emma:literal>nil-goa)</emma:literal>
                </emma:interpretation>
                <emma:interpretation id="interp171" emma:lang="en-US" emma:confidence="0">
                  <emma:literal>ne-goa)</emma:literal>
                </emma:interpretation>
                <emma:interpretation id="interp172" emma:lang="en-US" emma:confidence="0">
                  <emma:literal>nd-goa)</emma:literal>
                </emma:interpretation>
                <emma:interpretation id="interp173" emma:lang="en-US" emma:confidence="0">
                  <emma:literal>no-goa)</emma:literal>
                </emma:interpretation>
                <emma:interpretation id="interp174" emma:lang="en-US" emma:confidence="0">
                  <emma:literal>ne-go)</emma:literal>
                </emma:interpretation>
              </emma:one-of>
            </emma:emma>
          </inkml:annotationXML>
          <inkml:trace contextRef="#ctx0" brushRef="#br0" timeOffset="503651.2426">8575 8608 1315,'4'-2'235,"-4"0"-19,0 2-14,0 0-18,-4 4-7,3-3-7,-3 9-2,-2 4-15,0 0-9,-5 3-14,4 2-11,-3-1-11,3 5-10,-1 0-4,-1 1-13,1-1-9,-1 1-3,2 1-6,2 2-7,-1-1 3,1 0-13,0-2-1,3 2-10,0-4-4,2 4-9,0-6-13,3 1-33,1 0-31,3-1 7,4 0-140,2-2-38,1-2-37,2-1-108,0-4 34,1 0-141,0-3 34,0-2-294</inkml:trace>
          <inkml:trace contextRef="#ctx0" brushRef="#br0" timeOffset="504088.6973">8887 9081 1559,'-2'-5'239,"2"3"-31,0-3-22,2 2-23,1-2-29,-1-2-11,1 0-27,1-2-31,5-6-22,-5-3-27,2 0-1,1-2-41,-2-2 2,0 1 0,0 0 1,1-1 0,-2 0 6,-1 1-3,0 0 0,-1-2 0,0 2 13,-1 1 2,1 2 1,-2-1-6,0 4 9,-2 1 11,2 3 14,-1 0-3,-1 1 33,2 2 18,-2 0 0,2 2-6,-3-1-12,3 2-13,0-1-8,-2 2-8,1 1 19,0-1-28,-2 4 1,3 0 2,-3 4 0,0-3-1,0 3-1,1 5-3,0 3 0,-1 3 4,2 1-2,-3 2 3,2 0-6,2 1 3,0 0-2,0 3 7,2-1-2,2 0-10,-1 1-21,0-3-24,2 4 2,1-4-52,-3-1-34,1 0-18,1-2-14,2-1-13,0-1-39,2-2-26,-2-4-637</inkml:trace>
          <inkml:trace contextRef="#ctx0" brushRef="#br0" timeOffset="504354.3342">9201 8850 1445,'3'-6'251,"-3"3"-23,0 2-29,0-3-26,-3 4-12,1 0-16,-1 0-18,0 0-11,2 2-16,-5 1-1,3-1-7,0 2-10,-1 0-8,1-1-11,0 2-14,2 1 2,-2-1-6,2-1-12,-1 3-5,2-2-3,0 0-14,0 0-10,0-1-15,2 2-16,1-1-12,-2-1-12,3 1 6,-1-1-30,1-2-10,1 0-2,-1 0-4,1-2 2,0 0 1,0 0-1,-1-2 5,2 2 4,-2-2 6,2-2 5,-3-1-660</inkml:trace>
          <inkml:trace contextRef="#ctx0" brushRef="#br0" timeOffset="505041.764">9499 8803 2480,'3'-4'131,"0"-1"7,-2 0-6,0 1-5,1 1-16,-1 0-11,-1 1-3,0 0-26,3 0-10,-2 2-3,1 0-6,-2 0-3,0 2 3,0 0 4,0 1-1,1 3 5,1 7 2,-1 3 3,-1 1-3,0 2-3,0 4-3,-1 2-3,1 4-5,-2 2-2,-1-2-4,-1 1-5,3 1-2,-3 1-4,1-1 1,-3-2-5,2 1-1,-2-2 0,1 2-5,-1-4 2,-5 1 2,4-3-2,-2-2-2,1-1-6,-2-1 5,0-4-5,1 1-3,0-2 1,-1-2-2,-1-2-1,1-3-2,2-1-2,-2-2-1,0-2-4,3-2-2,0-1-3,0-2-4,0-2-3,1 0-7,-1-6-5,5-5-8,-3-4 4,5-1-2,0-1-6,3-3-1,0 1 4,4-2-5,0 0-4,3 2-17,3-1-6,-1 0-19,26-26 8,-14 23-122,-13 16-30,3-4-34,3-2-47,4 1 26,-4 1-216,1 0 33,2 0-360</inkml:trace>
          <inkml:trace contextRef="#ctx0" brushRef="#br0" timeOffset="504713.6526">9416 8707 1078,'3'-4'204,"-3"4"7,0 0-15,-3 0-21,3 0-17,-3 2-16,1 1 6,-3-2-29,3 3-6,-3 1 13,3 0-30,-1-1-8,0 2 13,0 0-23,2-1-6,-1 2-4,2 0-9,0-1-3,0 1-7,2-1-15,-1 1-18,2 0-18,5 1-23,-2-1 1,2 2-41,-2-4-11,1 0-12,0-3-7,0 0-2,0-1-17,0-1 5,-1 0 15,-2 0 6,3-3 10,-1 1-645</inkml:trace>
          <inkml:trace contextRef="#ctx0" brushRef="#br0" timeOffset="507525.9541">10012 8518 1287,'4'-4'208,"-3"2"-19,1 0-16,-2 2-7,0-3-16,0 3-16,0-1-6,0-2-8,-2 2-10,1 1-10,-1 0-10,0-2-7,0 2-1,-1 0 4,-2 0-21,2 0-11,-3 0 5,-1 0-6,2 2-3,-4-1 2,4 2-4,-8 1-9,2 0 5,-3 3-7,1 0 4,0 0-9,4 1-2,-3 0-2,4 3 0,-1-2 2,2 1-3,0-3 1,3 2-1,1 0-1,1-2 4,-1 1-6,1-2-1,2 0 1,0 0-3,0 0 0,3-1-5,-1 0-2,2 0-4,0-1-2,0 0 0,2-1-4,-1-1 7,0 2-10,3-2-6,-1-1-3,0-1-1,2 0 0,-2 0 1,0-1-3,1-1 2,-1 1-1,-1-4-1,2 2 7,3-1 1,1-4-2,-5 1 2,2-1 2,1 1-4,-4-1 1,-1-1 0,1 1 2,-2 2 2,1-1-2,-3-1 4,-2 2 7,3 0 4,0 0 6,-2 1 9,2-2 7,-3 2 0,4 0-6,-2 2 5,-2-2-7,0 1-3,1 0-4,-1 0-6,2 4-3,-2-3 0,2 3-2,-2 0-3,0 0 5,2 3-5,-1-3 2,1 2-9,-1 2 9,0 0-4,-1 1 1,3 0 3,0 2-1,1 0 2,0 2 0,3 2-3,-2-1-17,0 1-35,0-2-53,-3 0 10,5 0-148,-1 2-42,-2-2-109,0 1 33,1-3-142,-4-3 35,0 4-373</inkml:trace>
          <inkml:trace contextRef="#ctx0" brushRef="#br0" timeOffset="508322.7701">9790 9182 1521,'-5'2'277,"5"0"-41,0-2-22,0 0-27,0 0-20,0 0-15,0 0-18,5-2-15,-4-3-8,2 2-9,0-2-10,1-5-11,-1-1-12,5 0-7,-1-3-2,2 1-9,-2 0 3,0-2-20,1 0-2,-1 0-4,0-1-1,-1 1-4,1-2-2,-2 2-2,2 3-3,-2 0 10,-3-2-14,0 5 2,3 0 0,-3 2 13,-1-1 4,1 3 12,-2 1-12,2-1 1,0-1 2,-2 4-2,0-2 2,1 1-11,-1 0 0,0 1-3,0 2-3,0 0 0,0 0-2,0 0-4,0 2 2,0-1-2,-1 3 0,-1 1-4,0 0 1,0 1 1,1 2 0,-1 5-3,-3 2 1,2 4-1,-3-3-6,4 2 5,-3 1 0,3 0 6,-4-1-8,0 1 1,3-2 0,1 0-2,-1-1 0,1 0 2,1-3 0,-2-2-2,0-1-4,3-2 4,0 2-2,0-4 3,0 1 1,0 0 2,5-2-4,-3-1 1,3 2-1,-1-3 1,-1-1-3,4-1-7,0-1 1,-2 0 1,2 0 5,0-1-3,5-4 1,-1-3 2,1 1 1,0-3-2,-4 0 6,1 1-6,-4 0 0,-1 0 2,1 1-5,-3 0 5,-2 0-17,0 1-7,0 0-7,0 0-22,-4 3-9,-1 0-19,2 0-18,-1 0 10,-5 3-65,2-1-18,0 2-36,-1 0-28,1 2-29,-2-1 27,2 1-252,-1 1 32,1 0-339</inkml:trace>
          <inkml:trace contextRef="#ctx0" brushRef="#br0" timeOffset="510947.5762">10228 8386 1182,'-3'-3'216,"3"2"-18,0 1-23,0 0-25,0 0-15,0 0-23,-1 0-2,1 0 8,0 0-3,0 0-6,0 1-3,0 1-1,2 1 2,1 2-3,-3-1 4,4 2-1,2 4 5,0 3-5,2 3-1,-4 2-9,5 1-11,-2 0 1,1 3-6,-1 1 2,-1 0-11,-1-1-2,1 3-5,-3 1-2,1 2 0,-1 2-7,1-1-5,-3 3 2,-1-4-4,0 3-5,-1-4-4,-3 3-3,2-1-5,0-2 2,-1 0 0,-1-1-4,-1 0-3,0-3 2,-1-1-17,0 0-5,1-3-11,-2-2 0,0-1-21,-2-3-25,1-1-29,1-2-72,3-2 16,-2-1-137,-1-3-46,3 1-180,0-2 38,2-2-22,-2-1 16,1 0-365</inkml:trace>
          <inkml:trace contextRef="#ctx0" brushRef="#br0" timeOffset="502780.4722">7967 9306 1138,'2'-4'236,"-1"2"-13,2 0-8,-3 0-10,0 1-13,1-2-10,1 3-21,-1-1-13,-1 0-18,0 1-14,1-2-12,-1 2-15,2-2-16,-2 2-3,0 0 8,3 0-5,-2 2-4,2 0-1,1 3 3,-3 0 1,4 5 0,-1 3-12,0 2-1,2 1-2,-1 0-6,2 4 3,-1 1-12,-2-1-2,-1 2-5,3 4-2,1-6-2,-2 1-1,-1-1-5,1 2 1,-1 0-4,-1-3 1,-1 1 4,0-2-11,1-3 2,-3 0-3,0-2 3,0-2-2,1-2 2,-1-1-5,0 0 0,0-1 0,0-3 3,0 2 3,0-1 0,-1-2 0,-2 2 0,1-4-7,1 1-3,1-2-5,-1 0-4,-1-2-2,1-1-2,1-1-2,0-3 5,0 0-10,0-1 6,0-7-5,0-3 3,4-2-2,-1-3-1,2 0-1,0-1 3,0 2 0,2 0-2,2-1-2,-2 2 4,3 0 0,1 0-3,0 4 1,2-1 1,1 1 1,-3 2-4,2 0-1,-2 4-1,1 1 2,3 2 4,-4 1 0,-1 3-3,2 3 5,1 2-1,0 6 6,2 1 1,-4 2 2,0 2 1,1 3 1,-5 0 2,2 1 0,1 3-1,-3 1 2,2-2-1,-2 4-1,-2-2-6,1 0-11,-2-2-19,2 2-25,-5-4-39,3 3 10,-2-2-120,-1 0-40,-1-4-47,2-3 24,-2 0-243,0-4 44,0 1 31,0-4-320</inkml:trace>
        </inkml:traceGroup>
        <inkml:traceGroup>
          <inkml:annotationXML>
            <emma:emma xmlns:emma="http://www.w3.org/2003/04/emma" version="1.0">
              <emma:interpretation id="{0D546EAF-B787-4935-9360-B41A8CE3EA13}" emma:medium="tactile" emma:mode="ink">
                <msink:context xmlns:msink="http://schemas.microsoft.com/ink/2010/main" type="inkWord" rotatedBoundingBox="16970,10976 18379,10945 18390,11421 16980,11451"/>
              </emma:interpretation>
              <emma:one-of disjunction-type="recognition" id="oneOf35">
                <emma:interpretation id="interp175" emma:lang="en-US" emma:confidence="0.5">
                  <emma:literal>-E.</emma:literal>
                </emma:interpretation>
                <emma:interpretation id="interp176" emma:lang="en-US" emma:confidence="0">
                  <emma:literal>€</emma:literal>
                </emma:interpretation>
                <emma:interpretation id="interp177" emma:lang="en-US" emma:confidence="0">
                  <emma:literal>-t.</emma:literal>
                </emma:interpretation>
                <emma:interpretation id="interp178" emma:lang="en-US" emma:confidence="0">
                  <emma:literal>-e.</emma:literal>
                </emma:interpretation>
                <emma:interpretation id="interp179" emma:lang="en-US" emma:confidence="0">
                  <emma:literal>E</emma:literal>
                </emma:interpretation>
              </emma:one-of>
            </emma:emma>
          </inkml:annotationXML>
          <inkml:trace contextRef="#ctx0" brushRef="#br0" timeOffset="517479.5079">11813 8959 1045,'-3'-6'190,"0"3"41,2 2-9,1-3 2,0 3-15,-1-1-4,1 2-24,-2-5-16,-2 2-11,4 1-12,0 0-11,0 0-12,-2 2-4,2 0-9,0-1-10,0 1-4,0 0-7,0-1-10,0 1-6,0-2-12,0 0 0,0 2-10,0 0 2,0-2-8,0 2-4,0-1-7,0 1 1,0 0-4,0-2-9,0 2 2,0 0-6,0 0 0,0 0 1,0 0-4,0 0 2,0 0-3,0 0-1,0 0 0,0 0-1,0-2 1,0 2-1,0 0 3,0 0 1,0 0 1,0-1-2,0 1-1,0 0 1,0 0-2,0 0 0,0 0 1,0-2-3,0 2-3,0 0 2,0-1 0,0 1-3,0 0 0,0-2 1,0 2-2,0 0 0,0-1 0,0 1 2,0 0-2,-1 0-5,1 0 6,0 0-3,0 0 0,0 0 0,0 0-3,0 0 6,0 0-2,0 0 1,0 0-1,-1-2-5,1 2 6,0 0-1,0 0 2,0 0-2,0 0-4,0 0 9,0 0-4,0 0 3,0 0-3,0 0-1,0 0 1,0 0 1,0 0-2,0 0 2,0 0 0,0 0 2,0 0-4,0 0-2,0 0-1,0 0 1,0 0 3,0 0-2,0 0 0,0 0 1,0 0-3,0 0 5,0 0-5,0 0-2,0 0-1,0 0 5,0 0 0,0 0 8,0 0-7,0 0 0,0 0-2,0 0 1,0 0-2,0 0 0,0 0 0,0 0 2,0 0 0,0 0 1,0 0 3,0 0-4,0 0 0,0 0 0,0 0 1,0 0-1,0 0 1,0 0-1,0 0 1,0 0 0,0 0 2,0 0-1,0 0-2,0 0 2,0 0-1,0 0 0,0 0 0,0 0 0,0 0 2,0 0-1,0 0 3,0 0-3,0 0 1,0 0-1,0 0-2,0 0 3,0 0-2,0 0 2,0 0 0,0 0-4,0 0 0,0 0 3,0 0-2,0 0 1,0 0 6,0 0-7,0 0-6,0 0-8,0 0-4,0 0-10,0 0-12,0 0-8,0 0-30,0 0-18,0 0-22,0 0 11,0 0-72,0 0-19,0 0-19,0 0-26,0 0-26,0 0-100,0 0 29,0 0-126,0 0-323</inkml:trace>
          <inkml:trace contextRef="#ctx0" brushRef="#br0" timeOffset="510073.6276">10426 8779 1239,'-3'-2'307,"-1"2"-13,4 0-32,-3 0-21,1 0-16,0 0-17,-1 0-16,3 0-12,-2 0-18,1 0-13,0 0-11,1 0-13,-3 0-8,3 0-15,-3 0-12,3 0-7,0 0-4,0 0-9,3 0-4,0 0-4,-2 0-10,5 0-2,-1 0-1,1 0-8,1 0-4,0 0-4,0 0-1,1 0-5,2 0 1,-1 0-6,0 0-1,7 0-2,1 0-1,1 0-2,0 0-2,-2 0 1,-2 0-3,-2 0-1,0-1 1,-4 1-1,-2 0-1,3 0 1,-3-1 1,0 1 2,-1 0 2,0 0 1,-1 0 3,-1 0 4,1 0-1,-1 0-1,-1 0-1,-2 0 3,5 0-2,-4 0-4,0-2-7,1 2 7,1 0-4,-1 0 4,0 0-4,-1 0-3,1 0-8,0 0 6,0 0 0,-1 0 0,1 0-3,-2 0-1,2 0 0,-2 0-2,0 0 1,3 0-4,-3 0 3,2 0-3,-2 0 0,1 0 0,1 0-2,-2 0-2,1 0 1,0 0 0,-1 0 0,0 0-1,3 0 2,-1 0-9,-2 0 12,0 0 0,1 0-2,-1 0 2,1 0 0,-1 0 0,0 0 1,0 0 1,0 0 0,2 0-3,-2 0-6,0 0 9,0 0-4,0 0 6,0 0-1,3 0 2,-3 0-3,0 0-4,0 0 4,0 0-3,0 0 2,0 0 0,1 0-2,-1 0 0,0 0 1,0 0 1,1 0-3,-1 0 5,0 0-3,0 0-4,0 0 3,0 0 1,0 0-7,0 0 6,0 0-4,0-2 1,0 2-7,0 0-10,2 0-14,-2 0-11,0 0-8,0 0-14,0 0-16,0 0-32,0 0-37,1 0 14,-1 2-128,0-2-38,0 0-33,0 0 31,0 0-233,-1 0 40,-1 0 42,2 0-351</inkml:trace>
          <inkml:trace contextRef="#ctx0" brushRef="#br0" timeOffset="512057.9091">11191 8534 937,'0'-2'190,"0"2"-20,0 0-4,0 0-20,0 0 18,0 0-25,0 0-11,0 0-14,0 0 2,0 0-4,0-4-11,0 4 8,-1-3 0,1 2-4,0-2-3,-2 2-3,1 1-5,-2-2-1,3 1-10,0-2-11,-3 2 5,2 0-6,-2-1-3,-1 2-3,1-4 7,-3 1-13,2 2-11,0-1 6,-3 2-7,3-2-1,-2 2-3,-1 0-8,0 0 6,-3 4-2,-1 4-2,-3-4-4,1 6-3,1 0 0,-1-1-3,2 3 0,1-1-4,-1 0-1,1 3-6,1-1 2,1 2 2,1 1-1,0-1 0,1 0-1,2-1-4,1 0 4,-1 0-3,3 0 3,-1-4-6,2 1 2,2 2 2,0 3 1,1-1 0,1 2 2,1-2 0,0-1 2,1-2-4,5 2 0,-4-2 1,3-2-4,4-2-1,-3 0-6,2-1-3,1-2 2,0-1-3,-4-1 1,1-1-6,-1-2 2,-3 2 0,1-1 0,1-1 2,-4 0-2,1 0 1,-2 0-1,2 0 3,-2 0 1,0 0-2,0 0-3,1 0 4,-4 0-3,5 0-6,-3 0-21,-2 0-20,2 0-27,1 0-48,-1-1-22,0 1 15,-1 0-72,1 0-16,1-2-13,-1 2-15,0 0-21,0-2-63,0 2 30,1 0-177,-4-1-365</inkml:trace>
          <inkml:trace contextRef="#ctx0" brushRef="#br0" timeOffset="512525.6296">11066 8751 1412,'-3'-2'304,"0"2"-27,2-2-29,0 2-24,-1 0-29,-2 0-11,4-1-20,0 1-18,-1 0-12,1 0-15,0-2-7,0 2-3,0-2-11,1 2-10,2 0-4,1 0-12,3-1-7,1 1-7,1-2-2,5 1-9,1-1-4,4 1-1,-1-1-7,1 0-2,0 0-3,-4 0-2,1 1-3,-2-1-13,-3 1-16,0 1-20,-2-2-34,-4 1-51,4 1 11,-4-2-164,1 0-42,-2 1-171,0-1 40,-2 0-51,0 0 50,-2 0-334</inkml:trace>
        </inkml:traceGroup>
      </inkml:traceGroup>
    </inkml:traceGroup>
    <inkml:traceGroup>
      <inkml:annotationXML>
        <emma:emma xmlns:emma="http://www.w3.org/2003/04/emma" version="1.0">
          <emma:interpretation id="{95E7331C-34E9-4E69-8F7B-4DF1D716A13E}" emma:medium="tactile" emma:mode="ink">
            <msink:context xmlns:msink="http://schemas.microsoft.com/ink/2010/main" type="paragraph" rotatedBoundingBox="8834,11769 22005,11110 22109,13178 8937,13837" alignmentLevel="3"/>
          </emma:interpretation>
        </emma:emma>
      </inkml:annotationXML>
      <inkml:traceGroup>
        <inkml:annotationXML>
          <emma:emma xmlns:emma="http://www.w3.org/2003/04/emma" version="1.0">
            <emma:interpretation id="{36F866A5-03C2-4B2D-9BE6-5BFF27F002FD}" emma:medium="tactile" emma:mode="ink">
              <msink:context xmlns:msink="http://schemas.microsoft.com/ink/2010/main" type="line" rotatedBoundingBox="8834,11769 22005,11110 22063,12255 8891,12914"/>
            </emma:interpretation>
          </emma:emma>
        </inkml:annotationXML>
        <inkml:traceGroup>
          <inkml:annotationXML>
            <emma:emma xmlns:emma="http://www.w3.org/2003/04/emma" version="1.0">
              <emma:interpretation id="{D14EA645-D0E4-44E6-BDE5-EA714E108666}" emma:medium="tactile" emma:mode="ink">
                <msink:context xmlns:msink="http://schemas.microsoft.com/ink/2010/main" type="inkWord" rotatedBoundingBox="8854,12172 9496,12139 9524,12692 8881,12724"/>
              </emma:interpretation>
              <emma:one-of disjunction-type="recognition" id="oneOf36">
                <emma:interpretation id="interp180" emma:lang="en-US" emma:confidence="0.5">
                  <emma:literal>ZS</emma:literal>
                </emma:interpretation>
                <emma:interpretation id="interp181" emma:lang="en-US" emma:confidence="0">
                  <emma:literal>75</emma:literal>
                </emma:interpretation>
                <emma:interpretation id="interp182" emma:lang="en-US" emma:confidence="0">
                  <emma:literal>78</emma:literal>
                </emma:interpretation>
                <emma:interpretation id="interp183" emma:lang="en-US" emma:confidence="0">
                  <emma:literal>7.5</emma:literal>
                </emma:interpretation>
                <emma:interpretation id="interp184" emma:lang="en-US" emma:confidence="0">
                  <emma:literal>Z.</emma:literal>
                </emma:interpretation>
              </emma:one-of>
            </emma:emma>
          </inkml:annotationXML>
          <inkml:trace contextRef="#ctx0" brushRef="#br0" timeOffset="647887.0132">2414 10257 958,'0'-4'151,"1"1"-21,2 1-9,-1-2-4,2 1-13,-1-1 3,-1 1-13,3 2-6,-3-2 0,1 1-10,2-2 8,-3 3-5,1-3-10,1 1 6,-1 2-10,0-2 6,0 1-3,0 0 12,-1 0-20,0 0-12,1 2 12,-3-1 11,1-1-1,-1 2-5,1-1-12,1 1 0,-2 0-8,0-2 5,0 2-30,0 0-14,0 0-4,-3 0-13,2 0-1,1 0-3,-5 0-11,3 0 4,-1 0 6,-3 0-5,2 2 7,-2-2-2,2 1 1,-3-1 2,1 2 3,1-2 1,-1 0-3,-1 1 2,3 1 1,-2-2-1,2 2 3,-1-2 2,0 0 2,1 2 4,1-2-1,1 0 8,-3 0 1,4 0 4,-2 0 6,2 0 14,-2 0 7,1 0-6,2 0-3,-1 0-4,1 0-4,0 0 0,0 0-2,0-2-6,0 0 2,6 0 0,-5 1-10,6-1 3,-1-1-1,4 2 14,4-6-24,0 0 7,1 2-3,2-1 3,-2 1-1,2 0-3,-1 2-2,-2-2 0,-3 3 2,-1-2 1,-2 3 13,1-1-17,-4 1 1,4-1 3,-5 0 4,1 2 3,0-2 8,-1 1 14,-3 0 11,2 1 4,-1-2-3,-1 2-6,2-2-12,-3 2 4,1-2-4,-1 2-1,0-1-8,0 1-2,0-2-4,0 0-1,-1 2 2,1 0-7,-4-1 2,2 1-3,-1 0-10,-1 0-3,0 0-8,-2 0 2,1 0 13,-1 0-21,-2 0 5,2 1-4,-2 1-2,-1 0 1,1-1 16,-1 1-16,1 2-1,-5-2-3,-1 4 1,-1-2 14,-1 2-14,4 0-4,-5 1-5,4 0 7,-1-3-4,2 1-4,2 1 6,0-3-5,4 2 1,-1-2 1,2-2 20,-1 2-21,2-1 8,0 2 0,1-2 4,0-1 4,0-1-5,0 2-3,2-1 12,1-1-4,-1 2 6,1-2 19,0 0-18,0 0 4,0 0 0,1 0 6,2 0-4,1 0 0,0-2 3,2 1-2,-1-2-4,5-1 5,3-1 1,1 0 0,0 0-4,1 2 5,2-2-2,-1 0 1,-2-1-1,0 0 1,-2 3 2,0-2-2,-3 0 3,1 2 16,-1 1-21,-1 0 3,-2 1-7,1-1-13,-2 1 3,1-1-38,0 2-30,-2-2-23,-1 2-15,-1 0-9,0 0-13,1 0-21,-3 0-637</inkml:trace>
          <inkml:trace contextRef="#ctx0" brushRef="#br0" timeOffset="646808.9784">2296 9746 781,'-3'-1'122,"2"1"-12,1 0-3,0 0-10,-3-1-5,2 1-6,1 0-10,0 0-5,0 0-13,-2 0-4,-1 0-8,3 0-8,0 0-1,-1 0-5,1 0-4,0 0-5,0 0-6,0 0 5,0 0 8,0 0 14,-3 0 12,3 0 2,0 0 3,0 0-2,0 0 0,0 0-1,3 0-1,-2 0-1,4 0-7,0-2 9,2 0-6,0 0-1,6 1-9,2-3-10,4 2 3,-1-1-4,0-2-1,0 2 14,2 0-24,-2-1 5,2 1-11,-2 1 10,0-1-6,-1 2-4,2-1-1,-7 2 2,-1-2-1,1 2-2,-4-1-12,1 1 1,-2-2 0,0 2 1,-2-2-36,1 2-19,-2-2-12,3 2-26,-4 0-16,1 0-18,0 0 0,0 0 9,-4 0 8,2 0 3,1 2-14,-3 0-4,0 0-4,0-1-3,0 1 5,-2 0 6,-1-1 4,3 1 11,-2 1 19,-1 0-1,0-1 9,2 2 27,-5-3 12,2 2 18,0-2 26,-1 2 16,1-2 17,0-1 18,-2 2 19,2-2 28,0 1 10,1-1 12,-1 2 17,1-2-13,-1 2-7,2-2-20,0 2-5,-1-2-16,0 1-11,2-1-3,-2 2 1,0 0 0,-1 1-10,1 0-5,0 2 13,-1 0 1,0 1 4,0 6-7,-2 1-3,2 4 0,-2-2 0,-1 3-9,3 0-1,-2 2-4,1 0-5,-1 2-2,2 0-1,-2 0-9,2-3 4,1 3-6,-1-2-2,3-1-2,-5-1 0,3-1-1,2-3 5,-2 0-18,2-1-28,1-3 2,0-1-86,0 0-24,0-2-1,0 1-24,1-2-27,2 0-27,-3 0-67,3-1-505</inkml:trace>
          <inkml:trace contextRef="#ctx0" brushRef="#br0" timeOffset="648467.158">2702 10122 1026,'1'2'191,"1"-2"-20,0 0-21,-2 0 21,0 1-15,0-1-8,2 0 13,-2 0-22,1 0-19,1-1-17,-2-1-11,2 1-11,1-2-7,2-3-12,-1 1 2,-3 1-10,8-5 11,-2-1-22,1-4-13,2 2 4,0-3-2,2 0-7,-3-1-9,2-1 4,-1 2-9,1-1 0,-1 1-1,0 0 0,-1 0 1,-1 3-5,0 0 4,-2 0-1,-1 4-4,-2-2 2,1 3 4,-4 1-9,2 1-4,-2 1-1,0-2-7,0 3 0,-2 1-2,-1 1-4,-1 1 4,-3 0-7,2 1 7,-4 4 1,-4 1-1,1 3-3,-1 1-1,3 0 6,1-1-8,-1 1-2,1 0 4,4 0 0,0-2 6,3 1 4,0-1 16,2-2-10,0 3 3,0-3 4,4 0-2,-2 0 3,6 2 1,2 2-4,0-2 6,3-1-7,1 1-1,1-2 11,-1 2-10,0-4 0,0 1-2,-4 1-6,-2-3 3,-2 0-5,1 0 4,0 0-3,-3 0 11,1 1 4,-4-1 5,2 0 2,-2 1-5,-1 1 11,0 0 4,-3 1-4,1 0 4,-3-2-3,-2 5 4,0 2-38,-3-1-17,-2 0 3,3 0-53,2-2-26,-1 0-16,1-1-14,1 0-22,1-3-26,3 1-17,-3 1-615</inkml:trace>
        </inkml:traceGroup>
        <inkml:traceGroup>
          <inkml:annotationXML>
            <emma:emma xmlns:emma="http://www.w3.org/2003/04/emma" version="1.0">
              <emma:interpretation id="{EE27F008-08D3-45A4-8BB9-9AF53B763432}" emma:medium="tactile" emma:mode="ink">
                <msink:context xmlns:msink="http://schemas.microsoft.com/ink/2010/main" type="inkWord" rotatedBoundingBox="9946,12196 10321,12177 10338,12510 9962,12528"/>
              </emma:interpretation>
              <emma:one-of disjunction-type="recognition" id="oneOf37">
                <emma:interpretation id="interp185" emma:lang="en-US" emma:confidence="0.5">
                  <emma:literal>n</emma:literal>
                </emma:interpretation>
                <emma:interpretation id="interp186" emma:lang="en-US" emma:confidence="0">
                  <emma:literal>N</emma:literal>
                </emma:interpretation>
                <emma:interpretation id="interp187" emma:lang="en-US" emma:confidence="0">
                  <emma:literal>.</emma:literal>
                </emma:interpretation>
                <emma:interpretation id="interp188" emma:lang="en-US" emma:confidence="0">
                  <emma:literal>,</emma:literal>
                </emma:interpretation>
                <emma:interpretation id="interp189" emma:lang="en-US" emma:confidence="0">
                  <emma:literal>h</emma:literal>
                </emma:interpretation>
              </emma:one-of>
            </emma:emma>
          </inkml:annotationXML>
          <inkml:trace contextRef="#ctx0" brushRef="#br0" timeOffset="649280.6376">3373 9753 1301,'-3'-3'221,"3"-1"-35,0 2-29,0 0-19,0 0-11,0 0-16,0 1-10,0 1 0,3 0-6,-2 0-8,1 0 14,1 1-6,-3 1-3,2 3-5,1 0-10,1 2 1,-2-1-9,2 6-1,2 0-11,-2 2-12,2 3 5,-2-1-3,0 2-4,0 0-1,-2 0-8,3 1 1,-2-1-9,0-2 4,-2-1-2,2 0-5,-3-4-7,1 1 1,-1-2 0,2-2-6,-2 0 3,0-1 0,3-1 4,-3 0 5,0 0 0,0-1 9,0-1 17,0 0-17,0-1 1,0-1-4,0-1-3,0-1 10,0 0-22,0-1-3,0-1-3,0-1-3,0-2 0,0-2-1,0 0 0,1-1-3,0 1 1,1-4-3,1-1 4,-1-4-6,1-2-2,0 0 2,3 0-2,-2 0 6,2 1-7,1-1 0,-2 3-2,2-1 2,0 1-1,2 1 16,0 0-22,1 1 2,-1 0 2,1 3-2,-1 0 2,-2 2-1,2 0 2,-1 1-1,2 2 1,-2 2-1,1-1-9,-2 3 4,1 1 2,-1 0 3,0 0 2,2 1 5,-2 0 8,3 5 5,1 2 2,0 2-1,-1 3 4,-2-3 14,1 3-8,-2 1 3,1 1 7,-1 0-7,-3 0-4,1-3-1,-1 2-1,-1-3-1,-2 0-8,-1 1-10,0 0-8,2-2-17,-2-1-27,2-1-34,-2 2 9,0-2-94,0 3-35,0-3-34,0 2-34,0-3 24,0 1-243,2-2 34,-1 0-367</inkml:trace>
        </inkml:traceGroup>
        <inkml:traceGroup>
          <inkml:annotationXML>
            <emma:emma xmlns:emma="http://www.w3.org/2003/04/emma" version="1.0">
              <emma:interpretation id="{73DA6CE3-7828-410D-B904-C5E4979D1E58}" emma:medium="tactile" emma:mode="ink">
                <msink:context xmlns:msink="http://schemas.microsoft.com/ink/2010/main" type="inkWord" rotatedBoundingBox="10927,12050 12168,11988 12187,12367 10946,12429"/>
              </emma:interpretation>
              <emma:one-of disjunction-type="recognition" id="oneOf38">
                <emma:interpretation id="interp190" emma:lang="en-US" emma:confidence="0.5">
                  <emma:literal>+</emma:literal>
                </emma:interpretation>
                <emma:interpretation id="interp191" emma:lang="en-US" emma:confidence="0">
                  <emma:literal>t</emma:literal>
                </emma:interpretation>
                <emma:interpretation id="interp192" emma:lang="en-US" emma:confidence="0">
                  <emma:literal>-</emma:literal>
                </emma:interpretation>
                <emma:interpretation id="interp193" emma:lang="en-US" emma:confidence="0">
                  <emma:literal>G</emma:literal>
                </emma:interpretation>
                <emma:interpretation id="interp194" emma:lang="en-US" emma:confidence="0">
                  <emma:literal>;</emma:literal>
                </emma:interpretation>
              </emma:one-of>
            </emma:emma>
          </inkml:annotationXML>
          <inkml:trace contextRef="#ctx0" brushRef="#br0" timeOffset="659594.6939">4413 9857 855,'-4'0'151,"1"0"-2,1 0-10,-1 0-21,1 0-2,-2 0-6,1 0-4,1 0-2,-1 0-5,0 0 0,0-2-6,0 2-10,2 0 7,0 0-6,-1 0-6,1 0-8,-1 0-2,2 0 18,-4 0-34,3 0 1,1 0 3,-2 0-3,2 0-7,0 0-4,0 0-1,2 0 1,3 0 0,0-1-2,9-1 0,1 1-10,5-3 1,5 0-5,4 0-2,47-8-1,-32 4-10,2 1-2,2-1-2,0-4 0,-1 4 3,1 0-4,-2 0-6,1 0 3,-2-1-3,4 2 13,-7-2-2,-24 4-1,7-1 2,4 1-4,-4-2-1,3 2 5,-1-2-1,-2 0-5,-1 3 1,1 1-2,-4-2 1,-1 1 0,-2-1 13,-1 2-12,-2 0-8,-5 0 5,3 1-4,-5 0 4,1-1-1,-1 3-5,-2-2 7,1 2-5,-2 0-10,-1-2-2,2 2-42,-3 0 4,0 0-81,1 0-26,-1 0 6,0 0-26,-1 0-2,-2 0 4,2 0-38,-2 0-599</inkml:trace>
          <inkml:trace contextRef="#ctx0" brushRef="#br0" timeOffset="660158.129">5350 9598 903,'-6'-5'154,"1"2"-10,-2-2-11,2 1-5,0 1-8,-1 0-4,1 0 3,0 0-13,0 1 17,-1-2-8,5 3-14,-2-1-2,0 0-6,-1-1 3,1 2 6,2 1-22,-1-1-1,0-2-1,0 2 9,1 1-7,1-2 5,-3 0-28,2 2-12,1 0 6,0-2-5,0 2-4,0 0-5,1 0 1,2 0-1,0 0-7,-1 0 8,3 0-10,0 0-8,1 2 6,1 0-4,0-2-6,1 2 4,-1-1-2,10 3 1,-1 0-8,2 0 7,1 1-5,0 0-1,-1 0 1,0-1-2,-1 2-2,-1-3 3,-1 2-2,0-1-1,-2 2-3,0-1-2,-3-2 1,-1 0-3,-2 0-1,-1 1-2,1-2-2,-4 1-2,2-2-8,1 2-4,-5-1-1,2 0 6,-1-1 5,-1 3-2,-1-2 7,0 1 13,0 0-12,-3 0-1,0 1 0,-1 1 2,-1-2 13,-2 5-16,-5 1 1,1 0 2,-3 3 7,0-1-4,-1 0 3,2 2-5,-4 0 0,3-2 2,0 1 0,0-1 3,1 0-4,1-2 2,-1 1 1,3 1-5,-1 1-26,1-2-27,0 1 5,3 0-109,0-2-39,2 1-41,-4-1-76,1 1 30,2-2-193,-2-2-396</inkml:trace>
        </inkml:traceGroup>
        <inkml:traceGroup>
          <inkml:annotationXML>
            <emma:emma xmlns:emma="http://www.w3.org/2003/04/emma" version="1.0">
              <emma:interpretation id="{BDA03F7E-CA71-43CC-B17D-2BFD2C2F49D6}" emma:medium="tactile" emma:mode="ink">
                <msink:context xmlns:msink="http://schemas.microsoft.com/ink/2010/main" type="inkWord" rotatedBoundingBox="13223,11549 14278,11497 14332,12571 13276,12624"/>
              </emma:interpretation>
              <emma:one-of disjunction-type="recognition" id="oneOf39">
                <emma:interpretation id="interp195" emma:lang="en-US" emma:confidence="0.5">
                  <emma:literal>01</emma:literal>
                </emma:interpretation>
                <emma:interpretation id="interp196" emma:lang="en-US" emma:confidence="0">
                  <emma:literal>0 l</emma:literal>
                </emma:interpretation>
                <emma:interpretation id="interp197" emma:lang="en-US" emma:confidence="0">
                  <emma:literal>0</emma:literal>
                </emma:interpretation>
                <emma:interpretation id="interp198" emma:lang="en-US" emma:confidence="0">
                  <emma:literal>011</emma:literal>
                </emma:interpretation>
                <emma:interpretation id="interp199" emma:lang="en-US" emma:confidence="0">
                  <emma:literal>of</emma:literal>
                </emma:interpretation>
              </emma:one-of>
            </emma:emma>
          </inkml:annotationXML>
          <inkml:trace contextRef="#ctx0" brushRef="#br0" timeOffset="500263.9235">6866 9211 779,'0'-3'166,"2"2"-6,-2-2-17,0 1-8,0 1-5,0-1 0,1 2-15,-1 0-12,0-2-7,0 1-14,0 1-10,0 0-4,-1 0-6,-1 1-7,-2 1-6,1 1 31,1 3-18,-3 0-2,-2 4 13,-3 4-3,3 0 4,-4 3 1,1 0-5,3 3 0,-2 2 3,-3-3-3,2 3-1,3-1-4,-2 3-3,-3-1 8,3-1-2,2 0 6,-3 1-4,1 0-10,2 0 5,4 0-5,-4 0-3,5 0-2,-3 1-7,3-3 5,2 1-8,0 0 4,0 0-1,0-4-11,0 0 0,2 0 1,3 0-6,-1 1 5,1-3-7,2 1 2,5-2-3,-2-3-1,-3 2 0,2-2-1,4-4-1,0 0-1,-1 0 1,2-2-5,0-1-2,-1 1 2,0-3-3,-2-3 0,6 0 0,0 0-1,1-5-1,0 0-1,0-2 1,-1 1 0,1-3-3,1 1 2,-1-6-2,-1 2 1,0-1-6,-2-2 6,2-3-3,0-2-1,-2-1 1,-2-1-1,0 1 0,-1-3-2,-2 1 0,0 1 1,-3-3-2,1 0-3,-2 0 2,1-1-1,-6 1 1,1-2-2,-2 1-2,0 2-5,-2 0 5,-2 0 0,-2 3-4,1-2-3,-4 6 0,0-2-8,-1 5 3,-4 1 2,0 1-9,-2 2-5,-2 4-6,0 1-10,1 1-19,-1 4-26,-1 1-22,0 3-38,-1 6 14,0-2-164,-1 6-48,0-1 28,2 1-218,0 0 31,3-1 49,-3 1-348</inkml:trace>
          <inkml:trace contextRef="#ctx0" brushRef="#br0" timeOffset="501326.3425">7702 9035 1333,'-10'19'258,"-17"39"-12,15-20-15,-4 2-20,-1 5-14,5 2-16,-4 0-17,5 0-15,1 0-14,2-1-12,-3-2-10,4 0-13,0 2-9,7-27-9,-5 5-5,5 7-6,5 49-3,-3-61-7,0 7-12,1 4-13,4 1-18,11 40-27,-13-54-27,5 3-26,0 1-28,3 3 7,2-5-116,3 0-36,-1-3-45,4-2 25,-1-4-233,1 0 39,-1-4-334</inkml:trace>
        </inkml:traceGroup>
        <inkml:traceGroup>
          <inkml:annotationXML>
            <emma:emma xmlns:emma="http://www.w3.org/2003/04/emma" version="1.0">
              <emma:interpretation id="{3CABD21F-43B6-4F2B-B3F1-C016A2BC2C7D}" emma:medium="tactile" emma:mode="ink">
                <msink:context xmlns:msink="http://schemas.microsoft.com/ink/2010/main" type="inkWord" rotatedBoundingBox="18034,11389 18497,11366 18550,12431 18088,12454"/>
              </emma:interpretation>
              <emma:one-of disjunction-type="recognition" id="oneOf40">
                <emma:interpretation id="interp200" emma:lang="en-US" emma:confidence="0.5">
                  <emma:literal>,</emma:literal>
                </emma:interpretation>
                <emma:interpretation id="interp201" emma:lang="en-US" emma:confidence="0">
                  <emma:literal>)</emma:literal>
                </emma:interpretation>
                <emma:interpretation id="interp202" emma:lang="en-US" emma:confidence="0">
                  <emma:literal>.</emma:literal>
                </emma:interpretation>
                <emma:interpretation id="interp203" emma:lang="en-US" emma:confidence="0">
                  <emma:literal>;</emma:literal>
                </emma:interpretation>
                <emma:interpretation id="interp204" emma:lang="en-US" emma:confidence="0">
                  <emma:literal>'</emma:literal>
                </emma:interpretation>
              </emma:one-of>
            </emma:emma>
          </inkml:annotationXML>
          <inkml:trace contextRef="#ctx0" brushRef="#br0" timeOffset="520432.3833">11789 8927 1120,'0'-3'233,"0"1"-12,0 0-15,0 1-15,0-1-12,3 2-10,-3-2-13,1 1-18,-1 1-4,0-2-29,2 2-11,-1-1-7,-1 1-7,1 0-1,1 0-5,2 1-3,-1 1-3,3 1 7,-1 6-2,5 0 2,-2 2 1,2 5 0,0 2-3,0 0 2,-2 4-2,2-2-5,0 4 3,-2 0-1,2 6-1,0-2 3,-4 4-3,-2-1-1,2 0-3,-5 1-2,0-1-2,-1 0-6,0 1-1,0-1 4,-2 0-5,-4 0 0,-14 39-1,8-34-4,-4-2-3,6-19-9,-15 34 0,4-20-1,-1 1-9,-1-1 0,1-2-2,-2-1-3,-3-2-7,16-12-7,-5 2-14,-2 2-8,0 1-15,0-1-15,-1 0-13,3-2-31,0-1-33,1-2-39,3 1 16,1-4-205,3 1 30,-1-5-257,2-2 45,4-2 53,2 0-493</inkml:trace>
        </inkml:traceGroup>
        <inkml:traceGroup>
          <inkml:annotationXML>
            <emma:emma xmlns:emma="http://www.w3.org/2003/04/emma" version="1.0">
              <emma:interpretation id="{73268361-E20F-4D5C-A382-366459E6C77A}" emma:medium="tactile" emma:mode="ink">
                <msink:context xmlns:msink="http://schemas.microsoft.com/ink/2010/main" type="inkWord" rotatedBoundingBox="20433,11596 22026,11517 22054,12073 20461,12153"/>
              </emma:interpretation>
              <emma:one-of disjunction-type="recognition" id="oneOf41">
                <emma:interpretation id="interp205" emma:lang="en-US" emma:confidence="0.5">
                  <emma:literal>€70</emma:literal>
                </emma:interpretation>
                <emma:interpretation id="interp206" emma:lang="en-US" emma:confidence="0">
                  <emma:literal>[70</emma:literal>
                </emma:interpretation>
                <emma:interpretation id="interp207" emma:lang="en-US" emma:confidence="0">
                  <emma:literal>6&gt;0</emma:literal>
                </emma:interpretation>
                <emma:interpretation id="interp208" emma:lang="en-US" emma:confidence="0">
                  <emma:literal>(70</emma:literal>
                </emma:interpretation>
                <emma:interpretation id="interp209" emma:lang="en-US" emma:confidence="0">
                  <emma:literal>£70</emma:literal>
                </emma:interpretation>
              </emma:one-of>
            </emma:emma>
          </inkml:annotationXML>
          <inkml:trace contextRef="#ctx0" brushRef="#br0" timeOffset="526864.2636">13887 9426 1222,'-4'-3'250,"-2"2"-33,5 1-33,-2 0-16,1-2-4,2 2-3,0 0-12,0 0-22,2 0-3,2 0 0,2 0-10,1 0-7,7-1-8,4 1-9,2-2-12,1 0-5,2 2-6,0-1-5,-1-2-7,2 3-12,-3-3-9,5 2 1,-7 1-2,2-2 0,-4 1 10,1 1-21,-1-2 5,-3 2-8,0 0 3,-2-3-16,-4 3-10,0 0-17,-2-2-20,0 2-19,-2 0 5,4 0-100,-3-1-30,-3 1-66,1 0-56,-3-3 29,4 1-198,-2 2 29,-1-1-294</inkml:trace>
          <inkml:trace contextRef="#ctx0" brushRef="#br0" timeOffset="526473.5982">14284 9133 1188,'0'-3'216,"0"-1"-29,0 3-11,0-1-3,-3 1-30,2-2-5,-2 2-12,0 0-3,0 1-10,1 0-9,-3-2-6,1 2-10,0 0 15,-3 2-3,-6 0 17,-1 4-20,-3-1-6,-1 4-3,-1-2-4,-2 5-7,-2 0-1,2-1-9,-1 1 0,-1 4-2,3 1-2,-1 1 3,0-2-5,3 2-2,0 0 0,1 0-5,3 0 0,0 1 2,3-1 3,1 0-10,3 2 0,-2-2-2,7 0-4,0 0-2,2 0-1,2-4-4,0 2-6,5-1-3,2 0-2,1-1-9,1-4-8,4 2-22,-1-2-17,2-3-14,1-3-37,-1 1-26,1-1-32,2-1 14,-3-1-99,-3-2-31,1 0-28,-3 0-81,1-3 31,-5 1-157,0-2 31,-2-1-353</inkml:trace>
          <inkml:trace contextRef="#ctx0" brushRef="#br0" timeOffset="527567.3066">14637 9211 1501,'-3'-3'307,"1"2"-39,1-4-38,1 4-23,-1-1-27,1 2-25,0 0-13,0-2-14,0 2-10,0 0-9,1 0-9,2 2-8,1 0-11,2 1-3,-1 1-9,-1-1-6,9 0-9,0 3-1,4 1-3,1 1-7,1 1-1,0-3-6,0 1-4,1 1-2,0 0 1,1-1 2,-2 1-11,0-1 0,-1 0-7,0-1 3,-1-1 0,-3 2-4,0-4 5,-4 0-8,-2 0-4,-2 0 2,2-1 1,-2 0-2,-2 2 5,2-3-9,-3 1-7,-2-1 2,3 2-1,-2-1 14,-2 1-6,0-1-3,-2 3 4,1 0 3,-3-3 3,1 6-1,-4 0-2,-2 1 7,-3 4 1,-1 0 4,-2-2 1,-2 1-3,-1 0 1,-1 0-3,0 3-1,0-4-3,4 2 4,-3-2-5,-1 0-2,1 1 0,3 0 0,-4-3 3,5 2-5,-2-2-1,2 1-2,1 0 2,2-3-2,-1-1-7,3-1-6,0 1-9,4-3-24,-2 3-15,2-3-5,1 0-42,0 1-23,3 0-12,-2-3 12,1 1-42,2 2-22,0-4-23,0 2-25,0-2-94,2 0 33,1 0-183,-1 0 29,5 0-316</inkml:trace>
          <inkml:trace contextRef="#ctx0" brushRef="#br0" timeOffset="528035.9826">15347 9359 1472,'-4'0'257,"1"1"-24,-1 3-15,0-2-18,-1 2-20,0 2-20,2 0 0,-3-1-9,1 5-10,-2 0-8,0 2-9,0-3 0,2 1-20,0-2-12,2 2-6,2-2-7,-1 0-5,-2-1-6,4-1-7,0 0-2,3 2-4,-2-2 0,2 0-4,0 0-5,1-1-2,-1 0-1,2 0-3,5 2-3,2-3-5,-3 2 0,1-2-2,0-3-6,0-1 3,1 0-4,-3 0-1,4-4-2,3-1 2,-2-1-7,1-1 2,-2-1-5,-2 0 1,-1-3-3,-2 2-4,-3-1 0,-3 3-3,2-7-3,-3 7-6,0-2-5,-3 1 2,-1-5-7,-3 0-1,-1 0-4,-1 1-2,-2-1-22,1 2-16,-1 4-22,0 0-32,0 2 12,1 2-96,-2 2-38,3 1-37,2 0-54,-2 0 29,1 1-208,1 2 47,-2 1-399</inkml:trace>
        </inkml:traceGroup>
      </inkml:traceGroup>
      <inkml:traceGroup>
        <inkml:annotationXML>
          <emma:emma xmlns:emma="http://www.w3.org/2003/04/emma" version="1.0">
            <emma:interpretation id="{9D0D13F9-6884-46F3-8944-F6E811A9402E}" emma:medium="tactile" emma:mode="ink">
              <msink:context xmlns:msink="http://schemas.microsoft.com/ink/2010/main" type="line" rotatedBoundingBox="15028,12823 15659,13184 15384,13666 14753,13305"/>
            </emma:interpretation>
          </emma:emma>
        </inkml:annotationXML>
        <inkml:traceGroup>
          <inkml:annotationXML>
            <emma:emma xmlns:emma="http://www.w3.org/2003/04/emma" version="1.0">
              <emma:interpretation id="{E6BF1E2B-ACC8-443C-B2BD-E86E0A6FB3DD}" emma:medium="tactile" emma:mode="ink">
                <msink:context xmlns:msink="http://schemas.microsoft.com/ink/2010/main" type="inkWord" rotatedBoundingBox="15028,12823 15659,13184 15384,13666 14753,13305"/>
              </emma:interpretation>
              <emma:one-of disjunction-type="recognition" id="oneOf42">
                <emma:interpretation id="interp210" emma:lang="en-US" emma:confidence="0.5">
                  <emma:literal>1</emma:literal>
                </emma:interpretation>
                <emma:interpretation id="interp211" emma:lang="en-US" emma:confidence="0">
                  <emma:literal>\</emma:literal>
                </emma:interpretation>
                <emma:interpretation id="interp212" emma:lang="en-US" emma:confidence="0">
                  <emma:literal>J</emma:literal>
                </emma:interpretation>
                <emma:interpretation id="interp213" emma:lang="en-US" emma:confidence="0">
                  <emma:literal>"</emma:literal>
                </emma:interpretation>
                <emma:interpretation id="interp214" emma:lang="en-US" emma:confidence="0">
                  <emma:literal>I</emma:literal>
                </emma:interpretation>
              </emma:one-of>
            </emma:emma>
          </inkml:annotationXML>
          <inkml:trace contextRef="#ctx0" brushRef="#br0" timeOffset="529504.1944">8412 10445 1488,'4'-4'268,"-4"0"-26,2-1-24,-1 1-24,-1 2-20,2 0-19,-2-1-15,0 1-11,0 1-19,1-2-11,0 3 0,-1 0 14,0 0-11,3 4-4,-1 0-11,-1 1 1,-1 3-7,2 0-1,-1 7-14,-1 1-5,0 0-5,1 5-7,-1 0-3,3 2 2,-3-3-7,0 1-4,0-1-7,0-1-4,0 0-26,0-3-36,0-1-48,3-2 7,-3-1-143,1-2-84,1-2-180,1-2 37,-3 0-33,2-2 31,1 1-353</inkml:trace>
          <inkml:trace contextRef="#ctx0" brushRef="#br0" timeOffset="529737.6">8707 10512 1629,'4'0'281,"-1"0"-26,0 4-9,0-2-33,1 3-19,0 1-19,-2 6-14,2 1-16,1 2-14,0 1-11,-1 2-16,-1 0-8,1 1-9,0-1-6,-1-1-10,1 1-2,-3-2-16,1-2-21,-1-2-28,-1 2-60,0-3-41,2-1 8,-2 0-110,0 0-26,-2-2-33,1 0-98,-2-1 31,-4 3-141,0 2-409</inkml:trace>
          <inkml:trace contextRef="#ctx0" brushRef="#br0" timeOffset="530159.3814">8241 10730 1361,'0'0'251,"0"2"-23,1 1-15,1 1-18,2 0-17,2 5-13,3 2-6,0 0-25,1 2-10,0 1-13,4 3-9,-2 0-14,2-3 7,-1 2-23,-1 1-6,4 0-4,-3-1-7,2-1-7,0 2-4,0-3-3,-1 1-3,1 0 0,0-2-6,-1 0 1,-1-1-2,1-4 3,0 1-8,-1-2 6,-2-1 3,0-3-6,-1-1-2,3-2-5,1-2 2,3-3 0,1 1-2,-1-5-5,1-2-1,2 1 0,-2-5-5,2 3 12,-1-2-16,2 2 0,0-3 2,-1 0-2,2 0-1,0 0 1,-6 0-4,3 0-2,-1 1 0,-3 3 4,2-2-2,-1 2-9,-2 1-18,0 0-38,-2 0 7,1 3-164,-3 3-45,0-1-54,-1 2 27,-3 1-224,0-1 44,-3 0 28,-2 2-303</inkml:trace>
        </inkml:traceGroup>
      </inkml:traceGroup>
    </inkml:traceGroup>
    <inkml:traceGroup>
      <inkml:annotationXML>
        <emma:emma xmlns:emma="http://www.w3.org/2003/04/emma" version="1.0">
          <emma:interpretation id="{74DB7897-5A05-463A-94CB-B2B967F9D141}" emma:medium="tactile" emma:mode="ink">
            <msink:context xmlns:msink="http://schemas.microsoft.com/ink/2010/main" type="paragraph" rotatedBoundingBox="13133,13993 18616,13544 18726,14895 13244,15344" alignmentLevel="4"/>
          </emma:interpretation>
        </emma:emma>
      </inkml:annotationXML>
      <inkml:traceGroup>
        <inkml:annotationXML>
          <emma:emma xmlns:emma="http://www.w3.org/2003/04/emma" version="1.0">
            <emma:interpretation id="{2D35AE59-D237-4F4C-934B-C9ABE80A2834}" emma:medium="tactile" emma:mode="ink">
              <msink:context xmlns:msink="http://schemas.microsoft.com/ink/2010/main" type="line" rotatedBoundingBox="13133,13993 18616,13544 18726,14895 13244,15344"/>
            </emma:interpretation>
          </emma:emma>
        </inkml:annotationXML>
        <inkml:traceGroup>
          <inkml:annotationXML>
            <emma:emma xmlns:emma="http://www.w3.org/2003/04/emma" version="1.0">
              <emma:interpretation id="{193589ED-26B1-43AE-8488-31099808588C}" emma:medium="tactile" emma:mode="ink">
                <msink:context xmlns:msink="http://schemas.microsoft.com/ink/2010/main" type="inkWord" rotatedBoundingBox="13133,13993 16446,13721 16530,14740 13216,15012"/>
              </emma:interpretation>
              <emma:one-of disjunction-type="recognition" id="oneOf43">
                <emma:interpretation id="interp215" emma:lang="en-US" emma:confidence="0.5">
                  <emma:literal>only?</emma:literal>
                </emma:interpretation>
                <emma:interpretation id="interp216" emma:lang="en-US" emma:confidence="0">
                  <emma:literal>Olney?</emma:literal>
                </emma:interpretation>
                <emma:interpretation id="interp217" emma:lang="en-US" emma:confidence="0">
                  <emma:literal>ornery?</emma:literal>
                </emma:interpretation>
                <emma:interpretation id="interp218" emma:lang="en-US" emma:confidence="0">
                  <emma:literal>oniony?</emma:literal>
                </emma:interpretation>
                <emma:interpretation id="interp219" emma:lang="en-US" emma:confidence="0">
                  <emma:literal>Olney?]</emma:literal>
                </emma:interpretation>
              </emma:one-of>
            </emma:emma>
          </inkml:annotationXML>
          <inkml:trace contextRef="#ctx0" brushRef="#br0" timeOffset="533253.019">7700 11493 1247,'-4'-1'265,"0"1"-22,-3 0-23,-1 5 9,-4 5-17,-2 2-14,0 0-18,0 5-6,-3 3-6,-19 29-14,15-15-9,-3 0-14,3 4-16,1 0-8,-2 2-12,1 2-10,4 0-6,-1 0-9,-1-1-6,5-1-7,2 0-6,3 2-3,4-25-8,2 8-1,0 3-3,3 1-2,1 3-3,2-4-5,1 1-7,5-1-3,-2-3-9,3 0-1,4-4-12,0-3-11,3 0-20,2-3-17,4-1-55,1-5 12,2-1-107,1-1-42,1-3-33,-3-4-95,3 0 31,0-4-144,-1 0 32,0-5-355</inkml:trace>
          <inkml:trace contextRef="#ctx0" brushRef="#br0" timeOffset="565259.7589">8001 11764 669,'3'-3'132,"-2"1"1,-1 0-3,1 1-3,-1-1 17,0 0-4,2 1-10,-2-1-9,0 2-16,0-1-11,0 1-10,0-3 28,0 3-12,0-2-8,0 0-12,0 2-4,0-2-10,0 1-9,0 1-3,0-2 2,0 0-4,0 2-3,0-1-5,0 1 0,0-1-8,0-1-2,0 2-2,0-2-6,0 2 5,0 0-9,0-2-1,0 2-2,0 0-7,0 0 2,0 0-4,0 0-1,0-3 5,0 3 2,0-2-1,0 2 5,0 0 3,0 0 0,0-3 5,0 3 0,0 0 1,3 0 1,-3 0-7,0 0-1,0 0-7,0 0 0,0 0 10,0 0-13,0 0-5,0 0 0,0 0-2,0 0 2,0 0-2,0 0-8,0 0 7,0 0 5,0 0 8,0 0 3,1 3-2,-1 2 6,0-5 3,1 4 7,1 0 0,-2 1-1,3 4 0,-3-5-2,0 5 0,0 1-2,0-1-6,3 6 5,-3 1-5,0 4-3,1 3 1,0-1-2,1 1-2,-2 0-1,0-1-2,0 0-2,1 4 3,2-5-2,-3 0-5,0 1 2,0-3-1,0 0 1,0-1-2,0-4 0,0 0-4,0-4 4,0 2 1,0-3-1,0 0-1,0-3 4,0 0 3,0 1 5,0 0-2,0-3 3,0 0 4,0 0-2,0 0 1,0-2-3,0-1-5,0 1 3,0-2-3,0 0-8,0 0 1,0-2-5,0 1 3,0-1-13,0-2-7,1 0-1,-1-1-4,2 0-1,-1-1 1,-1-3 1,0 1-2,0-2-3,2 3 3,2-7 13,-3-1-12,1 2 2,-1 0-1,0-2 3,5-4-3,-2 2 4,-1 1-3,1 0-3,-1 1 3,1-1-1,0 1 0,1 0-1,0 2 0,1 0 0,1-2 0,-1 1 0,1 3 5,0-3-4,-2 5-2,1 1-1,1 1 2,-2 0-2,2 1-3,-2 1 6,2 2-6,0 0 3,0-1 1,0 2-1,1-1 0,1 2-1,-2 1 6,1 0-3,-2 0 24,4 1 0,-3 2 16,2 3 7,3 2 10,-3 1-3,3 2 2,-5 0-3,3 0 1,-2 3-6,-1-1-2,-1 2-2,-2 0-1,-1 1-1,2 1-2,-2 1-2,-2 0 3,-1-3 1,0-1-4,0 0-7,0-1 4,0-2 0,0-1 7,0-2-13,0 1 3,0-1-2,0 1-39,0-3-38,0 0 6,0 0-135,0 0-60,0-1-73,0-2 27,3 1-193,0-2 35,-2-2-393</inkml:trace>
          <inkml:trace contextRef="#ctx0" brushRef="#br0" timeOffset="570284.4101">8540 11763 1277,'0'1'186,"0"2"-27,0-1-14,0 0 10,0 1-31,1-2-6,1 1-12,-2-1-8,1 1-7,-1 0-8,2 2-4,-1-4 0,-1 0-6,3 3 0,-2-2 1,1-1-11,0 2 4,1-2-4,0 0-2,0 0-6,-2 0 4,5-2-8,-2-2 0,3 4-4,2-8-5,2 2-2,0-3-8,0-3-7,-4 0 4,6 1-1,-3-2-4,1-1-1,-3 1-10,1 0 8,1-2-4,-2-1-5,-1 1 3,0-1-2,2 1-2,-4-2 1,2 2-1,0-2-4,-1 3 1,-2-1-6,-1 2 6,1 2-3,-1-1-3,1-1 6,-4 6-8,1-4 5,1 4-1,-1 1-2,-1-3 0,2 3-4,-2-1 1,1 0-1,-1 2-1,0-2 3,0 3 9,0-1-8,-1 2-5,1-3-5,-2 3 3,1-2 3,-2 1-2,3 0-9,-3 0 1,2 1-2,-1 0-1,0 2 6,-1-1-5,3 2 0,-2 0 5,0 0-3,0 0 9,-2 0-5,3 0-7,-1 3 12,-2 0-2,0 0 9,0 4 17,2-2-12,-6 6 6,4 1 3,-2 3 9,0 2-4,-1-1 1,2 1 5,-1 3 5,-1-1-1,4 1 1,-1-1-2,-2 2-2,2 0-4,4-1 1,-4 1-1,4 0-6,0-2-2,-1-3 0,1 2 4,1 1-4,3-1 5,-1-2 0,-2-2-7,2-3-5,0 1-25,1-5-19,-1 2-1,3-3 2,-2 1-31,3 0-36,1-1 10,4-1-135,0 0-26,-2-1-27,1-3-111,-1-1 33,0-1-108,0-3-358</inkml:trace>
          <inkml:trace contextRef="#ctx0" brushRef="#br0" timeOffset="570675.0083">8995 11607 1253,'1'-3'210,"-1"1"-18,0 1-8,-2 1-19,-1 0-9,0 0-12,2 0-22,-5 1-2,5 3-11,-4-1-9,1 1-9,0 0-3,0 1-19,1 0-6,-1 2-4,1-2-3,0 0-9,0 3-2,2-2-3,-2 1-1,2 0-3,1-1-1,0 1 14,0 0-24,0-1-14,1 1-9,2-1-5,-3 1 6,3-2-9,-2 0-2,2 0 4,1 0-1,-1-2-1,0-1 13,2 1-13,-1-1 3,-1-1-4,2-1 2,-4 0 0,5 0 4,-2 0-1,-1-1-11,1-2-11,-1-1-6,-3 1 2,2-2-7,1 2 6,-1-1-20,2-4 1,-4 2 3,0 2-2,0-3 1,0 2 0,0-1-16,0 1 1,0-2 2,0 1 7,-3-1 1,2 0 2,1 3 8,-2-1-2,2-1 0,-3 2 7,1-1 4,2 2 0,-2-3-4,2 3-681</inkml:trace>
          <inkml:trace contextRef="#ctx0" brushRef="#br0" timeOffset="571378.0758">9135 11575 1415,'7'-3'110,"0"-1"21,0 1-13,-2 1 49,2-1 3,-2 2-3,-2-1 3,0 0-17,-2 0-17,4 0-12,-4 2-9,0-2-9,1 2-13,-2-1-13,0 1-7,0 0-9,0 0-1,-2 0-7,0 1-8,-3 1-5,4 2-3,-2 0 0,0-2-6,0 2-13,1 0 5,-3 3-1,3-2 0,-1 1 0,-1 0-4,1 0-2,0 1 2,2 0-1,1-1-9,-2-1-16,2 2-11,2-1-4,-1-1 2,5 0-2,-5-1-4,3-1-10,2 1-9,-1-2-4,2 0-5,1-2-3,-1 0-2,0 0 6,0 0 4,1-2 3,-1 0 13,-1-2 0,2 1 12,-1-1 23,-3-1 17,2 2 22,0-2 26,-2 0-4,-1 1 6,-1-1 0,3 2 10,-3-1 0,1 2-2,0-2-8,-2-1-12,2 2-3,-3 2-14,3-3-8,-2 3-2,1-1-4,-1 2-4,1 0-2,0 2-1,-2 1 5,0-1-9,0 2-1,0 1-1,0 1-2,0 3-1,2-2 6,-2 3-9,0 5 1,0 3-1,0 0-1,0 2-1,0 0 4,0-1-5,-2 1-7,2 0 9,0 1 1,0 0-2,-4-1 0,3-2 2,-2 2-2,0 1 0,3-1 8,-4-2-6,-3-1-3,1-1 3,1 0-1,1 0-1,-5-3-2,-1-1 0,3-1 4,-3-3-6,2 1 2,0-3-2,-1-2-7,4 0 8,-7-1-2,7-2 3,-2-1 2,0 0-7,1-4 0,-4-2-3,3-2-1,0-2 0,2-1-7,-1 0-3,2-2 7,-2 2-7,3 1 0,3-1-1,0 2 1,0-1-10,0 2-9,0-1-29,4-2-23,2-1-26,0 1 9,2-1-90,2 4-36,0-4-22,0 1-56,2 1 27,1-2-214,0 3 37,2-1-341</inkml:trace>
          <inkml:trace contextRef="#ctx0" brushRef="#br0" timeOffset="571924.9123">9721 11357 1710,'3'-5'305,"-1"1"-33,0-1-30,1 2-24,-1 0-20,0 0-21,1 0-17,-3 0-17,0-1-19,3 0-13,-1 1-10,0 0-15,-1 1-10,1-2-8,0 0-3,1 2-11,0 0-5,3-2-4,-2 2-9,3-2-2,1 0-4,-1 0 5,-1 1-11,2 2-4,1-1 1,-1 0 1,-1 1-8,-1 1-2,4 0 4,-5 0 7,2 1-5,-1 4 6,-2 0-1,-1 1-4,0 0 3,0 0-6,-3 4 0,0-2 4,0 6-5,-3 2 0,-2 2-1,-2-1-3,0 1-2,-2-2 0,-1 1-4,3-2 0,-4 1 1,4-4-4,-2 1 1,2-3-1,-1-2 1,1-1-2,4-1 4,-1 1-2,-1-2 6,1-1-5,0-1 3,3 0-4,-1 0 0,-1 0 0,3-1-1,-2 2-11,2-2 0,0-1 2,0-1 1,2 1 3,1-1 0,0 2-7,3 0-7,-2-1-7,3-1-17,0 0-29,-2 2-43,2-1 10,2 2-152,-3-2-33,1 1-32,-2-1 25,1 1-222,-1-1 39,0 1 31,-3 0-325</inkml:trace>
          <inkml:trace contextRef="#ctx0" brushRef="#br0" timeOffset="572409.2781">9634 11738 1546,'0'1'303,"-3"1"-30,2-2-29,-2 2-27,3-2-26,0 0-17,-3 0-16,3 0-17,0-2-13,0 2-16,0 0-11,0-2-9,0 1-6,3-1-9,-2 0-7,2 2-4,0-1-4,0-2-3,1 1-5,-1 0-12,4 2 4,-3 0-1,1 0 0,3 0-1,-4 0-4,3 0 0,-2 0 0,1 0 2,0 2-4,-2 2-3,0-2-1,-1 2-4,0 1-2,-3 0-4,2 1 2,-2-1-2,-2 2-6,2-1 2,-3 0-4,-1 2-2,-2 1-3,-1 3 0,0-3-2,-1 2-1,2-3-2,-1-1 2,0-3-2,1 1 2,1 1-2,2-2-2,0 0 3,-1-3 0,2 2-1,0-1 1,0 2 3,2-3-4,0 2-3,-1-1-2,1-2-1,0 2 0,3-2 0,-2 0 0,2 0-11,4 1-11,0 0-21,0-1-61,0 0-48,3 0 14,1 0-142,-4 0-50,3 0 28,0 0-234,1-1 31,-4 0 37,3-1-407</inkml:trace>
          <inkml:trace contextRef="#ctx0" brushRef="#br0" timeOffset="532674.9368">6709 11680 1083,'-3'0'248,"-1"1"1,0 1-21,-5 5-13,0 1-9,-3 2-18,3 0 5,-4 5-10,2 0-12,1-2-6,0 1-12,2 1-14,1 2-7,2 3-12,0-2-7,3 0-13,1-2-6,1 4-8,1-3-8,1 4-4,2-5-8,2 1-7,1-1 0,1 2-1,2-4 0,0 1-5,4-4 0,-4 1-7,4-2-4,1-2-1,-1 1-4,2-5 0,0-1-3,-2 1-11,2-4 9,-1 0-2,6-4 3,-5 0-7,3-3-7,0 0 5,-2-3-1,-1 0-2,1-3 1,-4 0-3,2-2 1,-2-3-3,-2-1 0,3-3-1,-7-1-4,3 0 3,-1 0-4,-4-2-1,2 0-2,-5 0-2,-2 3 1,0-1-10,-2 1-6,-1-1-7,-2 3-9,-2-1-4,-3 2-10,-1 1-7,-1 3-12,-2 3-10,0 1 1,-4 5-18,0 1-20,-2 5-59,1 2 15,-4 4-108,1 2-39,1 2-70,-1 4 29,6-1-177,-1 3 47,1-3 31,2 4-317</inkml:trace>
        </inkml:traceGroup>
        <inkml:traceGroup>
          <inkml:annotationXML>
            <emma:emma xmlns:emma="http://www.w3.org/2003/04/emma" version="1.0">
              <emma:interpretation id="{30B3C68D-3C8E-4BAF-875C-6EA89AFE6A15}" emma:medium="tactile" emma:mode="ink">
                <msink:context xmlns:msink="http://schemas.microsoft.com/ink/2010/main" type="inkWord" rotatedBoundingBox="16956,13820 18627,13683 18726,14895 17055,15032"/>
              </emma:interpretation>
              <emma:one-of disjunction-type="recognition" id="oneOf44">
                <emma:interpretation id="interp220" emma:lang="en-US" emma:confidence="0.5">
                  <emma:literal>-t)</emma:literal>
                </emma:interpretation>
                <emma:interpretation id="interp221" emma:lang="en-US" emma:confidence="0">
                  <emma:literal>t)</emma:literal>
                </emma:interpretation>
                <emma:interpretation id="interp222" emma:lang="en-US" emma:confidence="0">
                  <emma:literal>-t,</emma:literal>
                </emma:interpretation>
                <emma:interpretation id="interp223" emma:lang="en-US" emma:confidence="0">
                  <emma:literal>-e)</emma:literal>
                </emma:interpretation>
                <emma:interpretation id="interp224" emma:lang="en-US" emma:confidence="0">
                  <emma:literal>-E)</emma:literal>
                </emma:interpretation>
              </emma:one-of>
            </emma:emma>
          </inkml:annotationXML>
          <inkml:trace contextRef="#ctx0" brushRef="#br0" timeOffset="574721.5919">10406 11565 1141,'1'0'196,"-1"0"-27,0 0 6,0 0-6,0 0-11,0 0-7,0 0-3,0 0-10,-1 0 0,1 0-12,-1 0-4,-2 0-14,3 0-8,0 0 2,-3 0-13,3 0 1,0 0-13,0 0-2,0 0-3,-1 0-1,1 0-6,0 0-2,0 0-4,-2 0-5,2 0-5,0 0-2,0 0 3,0 0-14,0 0 0,0 0-6,0 0 1,0 0-2,0 0-5,0 0-3,2 0-2,-1 0 2,2 0-2,1 0-4,2 0 0,-1-2-2,2 2 1,6 0-6,5 0 4,0 0 5,1-2-11,2 1 2,-3 1 0,2 0-2,-2-3 14,0 1-9,-2 0-1,-2 0 0,-5 2 7,3-2 0,-2 2 5,-3-1-1,0 1 2,-2-3 3,-1 3-4,2 0 7,-2 0-3,-2-2-3,3 2-2,-3 0 3,0 0-2,-2 0-4,3-1-1,0 1-7,-1 0-15,-1 0-24,0 0-15,-1 0-28,0 0-25,3 0-30,-3-3 11,0 3-153,0 0-26,0 0-68,0 0 30,0 0-170,0 0 37,0 0-402</inkml:trace>
          <inkml:trace contextRef="#ctx0" brushRef="#br0" timeOffset="575471.7076">11278 11309 1426,'3'-5'253,"-3"2"-26,-3-1-25,2 1-22,-2 0-16,-1 2-9,1 1-7,-4 0-12,3 1 2,-8 2-8,0 4-1,-4 0-10,1 2-6,-2 3-7,3 1-10,-2 2-6,-2 1-3,3 1-5,-1 1-5,1 0-1,2 2-7,-1 1-3,3-4-4,1 3-6,0 1-3,3-1-4,2 0-3,-1-2 0,6 1-3,4 1-4,-1-2 8,4 0-5,3-3 0,0 2-4,2-4-9,5 0-4,0-1-5,1-2-11,2 0-10,1-2-15,0-1-9,3-3-54,0 0-14,0-3-31,-2-1 13,3 0-95,-4-1-38,1-3-27,-4 1-32,-4-2-157,-2-2 40,-2 3-55,-3-5-403</inkml:trace>
          <inkml:trace contextRef="#ctx0" brushRef="#br0" timeOffset="575933.375">11136 11519 1288,'-3'-2'265,"1"2"-34,-3 0-24,4-2-26,0 2-23,-1 0-17,1 0-15,-2 0 3,0 0-23,2 0-13,-1 0-4,2 0-5,-1 0-2,-2 0-9,3 0-17,0 0 4,0 0-7,-3 0-2,3 0-7,0 0-7,-1 0 23,1 0 18,0 0 15,0 0-4,1 0-5,2 0-7,-3 0-7,3 2-3,3-2-9,1 2-4,-3-2-3,4 0-4,2 0-3,-3 0-10,7 1 0,3-1-3,-2 0-4,-2 0-5,1 0 1,-1 0-3,-2 0-2,-1 0-2,2 0 1,-2 0-1,0 0-2,0 0-2,0-1-2,-2 1 2,1-2-4,-2 2 4,0 0 2,1 0-3,-2-2 1,-1 2-5,-1 0-22,1 0-25,-3 0-28,3 0-45,-3 0 12,0 0-130,-2 0-44,0 0-43,0 0 28,0 0-244,0 0 48,0 2 25,0-2-337</inkml:trace>
          <inkml:trace contextRef="#ctx0" brushRef="#br0" timeOffset="583448.8964">11935 11237 1352,'3'-3'246,"-2"3"-30,1-2-32,2 2-17,-3-2-24,1 2-16,-1 0-12,-1 0-11,3 0 9,-2 0-5,2 2 1,0 0-2,0 1 1,0 0 11,-1 2-24,4 3 1,-2 5-2,5 3 1,-2 4-3,1 2-2,1 2-10,10 39-3,-6-23-4,-3 1-3,-1 2-4,-2 1-5,2 1 0,-2 0-8,0 2 9,-3 3-6,-1-3-4,-3-27-5,0 8 0,0 6-10,-3 46 6,-2-34-6,-4-5 2,-1 2-4,-2-4-2,-5 1-2,-3-2-2,-1-1-8,-3-7-11,2 0-15,-2 0-21,-1-3-21,12-18-37,-2 4-50,-2 2 11,-2 0-160,0-3 22,-1-1-315,0-4 41,4-2 51,3-2-506</inkml:trace>
        </inkml:traceGroup>
      </inkml:traceGroup>
    </inkml:traceGroup>
    <inkml:traceGroup>
      <inkml:annotationXML>
        <emma:emma xmlns:emma="http://www.w3.org/2003/04/emma" version="1.0">
          <emma:interpretation id="{35918440-0D47-444A-BDAA-E4FB33FD3E62}" emma:medium="tactile" emma:mode="ink">
            <msink:context xmlns:msink="http://schemas.microsoft.com/ink/2010/main" type="paragraph" rotatedBoundingBox="13378,15132 26180,14622 26245,16252 13442,16762" alignmentLevel="4"/>
          </emma:interpretation>
        </emma:emma>
      </inkml:annotationXML>
      <inkml:traceGroup>
        <inkml:annotationXML>
          <emma:emma xmlns:emma="http://www.w3.org/2003/04/emma" version="1.0">
            <emma:interpretation id="{9C0D9AA1-3D1E-4267-A68A-74C633A7BE8F}" emma:medium="tactile" emma:mode="ink">
              <msink:context xmlns:msink="http://schemas.microsoft.com/ink/2010/main" type="line" rotatedBoundingBox="13378,15132 26180,14622 26245,16252 13442,16762"/>
            </emma:interpretation>
          </emma:emma>
        </inkml:annotationXML>
        <inkml:traceGroup>
          <inkml:annotationXML>
            <emma:emma xmlns:emma="http://www.w3.org/2003/04/emma" version="1.0">
              <emma:interpretation id="{A49BF3A0-0D0E-46A6-B05B-2349AD548351}" emma:medium="tactile" emma:mode="ink">
                <msink:context xmlns:msink="http://schemas.microsoft.com/ink/2010/main" type="inkWord" rotatedBoundingBox="13401,15712 13977,15689 14001,16311 13425,16334"/>
              </emma:interpretation>
              <emma:one-of disjunction-type="recognition" id="oneOf45">
                <emma:interpretation id="interp225" emma:lang="en-US" emma:confidence="0.5">
                  <emma:literal>0</emma:literal>
                </emma:interpretation>
                <emma:interpretation id="interp226" emma:lang="en-US" emma:confidence="0">
                  <emma:literal>O</emma:literal>
                </emma:interpretation>
                <emma:interpretation id="interp227" emma:lang="en-US" emma:confidence="0">
                  <emma:literal>o</emma:literal>
                </emma:interpretation>
                <emma:interpretation id="interp228" emma:lang="en-US" emma:confidence="0">
                  <emma:literal>°</emma:literal>
                </emma:interpretation>
                <emma:interpretation id="interp229" emma:lang="en-US" emma:confidence="0">
                  <emma:literal>,</emma:literal>
                </emma:interpretation>
              </emma:one-of>
            </emma:emma>
          </inkml:annotationXML>
          <inkml:trace contextRef="#ctx0" brushRef="#br0" timeOffset="584636.3072">7129 13255 1534,'-3'-4'256,"0"-1"-33,-1 2-25,1 1-23,-1 1-13,-4 1-15,2 0-12,-1 0-9,0 1-3,-3 2-10,-5 4-8,2 1-8,-4 1-5,2 5-4,-1 3-7,1-1-5,-1 0-7,1 2-6,1 3-6,1 0-2,-1 1 4,3-1-13,0 0-2,1 3-6,2 0-1,1 0-5,0 3 0,1-3-3,0-1-3,3 1 3,2 1 1,1-2 1,1 0 6,2-2 1,0-1-1,6 0-4,0-3 3,-2 1-6,3-3 4,6-3-2,-4 0-4,7-2 0,-1-2-1,0-1-2,2-3-1,2-1-9,-1-2 1,3-1 1,0-1-2,1-5 1,-2 0-3,-2 0-1,3-3-2,-2 1-8,2-4 5,-4 0-3,1 0 1,0-3 2,-3-4-4,0 1-1,1-1 3,-5-3-1,1-1 4,-4 0-4,2 0 3,-3-2-7,-5-1 6,2 1 2,-5-2-4,-2 1-1,0 0-7,-4 1-5,-2 0-9,-4 2-4,0 2 0,-2 0-4,-1 4-5,-1 0-7,-3 1-12,-1 3-31,-2 0-22,-1 3-21,0 2 11,-1 1-101,1 6-21,-1 1-35,3 1-32,-1 4 27,2 1-229,0 3 37,1 0-407</inkml:trace>
        </inkml:traceGroup>
        <inkml:traceGroup>
          <inkml:annotationXML>
            <emma:emma xmlns:emma="http://www.w3.org/2003/04/emma" version="1.0">
              <emma:interpretation id="{E933EA55-ED67-458E-BD4C-BCBB131EFDFF}" emma:medium="tactile" emma:mode="ink">
                <msink:context xmlns:msink="http://schemas.microsoft.com/ink/2010/main" type="inkWord" rotatedBoundingBox="14714,15079 17952,14950 18017,16580 14779,16708"/>
              </emma:interpretation>
              <emma:one-of disjunction-type="recognition" id="oneOf46">
                <emma:interpretation id="interp230" emma:lang="en-US" emma:confidence="0.5">
                  <emma:literal>(ne,</emma:literal>
                </emma:interpretation>
                <emma:interpretation id="interp231" emma:lang="en-US" emma:confidence="0">
                  <emma:literal>(ne)</emma:literal>
                </emma:interpretation>
                <emma:interpretation id="interp232" emma:lang="en-US" emma:confidence="0">
                  <emma:literal>(net)</emma:literal>
                </emma:interpretation>
                <emma:interpretation id="interp233" emma:lang="en-US" emma:confidence="0">
                  <emma:literal>(nee)</emma:literal>
                </emma:interpretation>
                <emma:interpretation id="interp234" emma:lang="en-US" emma:confidence="0">
                  <emma:literal>(ne}</emma:literal>
                </emma:interpretation>
              </emma:one-of>
            </emma:emma>
          </inkml:annotationXML>
          <inkml:trace contextRef="#ctx0" brushRef="#br0" timeOffset="588377.0462">9520 12814 1328,'3'-3'279,"-2"1"-45,1 1-23,-1-1-29,2 2-24,-3-2 3,3 2-10,1-1-9,0-2-14,0 2-3,3-1-13,-1 2-4,4-1-8,-3-1-11,7 1-7,0-1-7,3-1-7,-3 1-4,3 1-8,-2 1-7,-2 0-3,-2-2-4,2 2-3,-4-1-4,0 1-2,1 0-3,-3-3-2,1 3-1,-1-1-2,-1 1-4,-1 0 3,1-2 3,0 2-8,-4-1-19,3 1-28,-3-2-39,-2 0 6,5 2-130,-3 0-47,0-1-44,1 1-65,-1 0 32,0 0-168,-1 0 31,1 0-342</inkml:trace>
          <inkml:trace contextRef="#ctx0" brushRef="#br0" timeOffset="588832.598">10273 12547 1608,'-6'-5'274,"0"2"-31,1 1-17,-1 0-16,-1 1-30,0 1-17,0 0-12,0 1-14,-3 5-13,-4 0-8,-3 4-5,5 0-5,-4 3-7,4 0-9,-4 3-7,4-1 1,-1 2-13,0 1-7,3 0-1,3 2-5,-1 1-4,2-1 2,-1 1 3,3-1-6,1 0-4,1-2-2,2-1-4,0-2-2,0-2-3,2 1-5,3 1 1,-3-1-5,5-2-2,0-1-2,3 3-5,-1-5-3,-1-1-8,3-1-2,2 0-7,-2-4-14,3-2-18,-1-1-20,2 0-37,-1-3-27,3-1-24,0 0 14,-3-1-94,2 0-30,-5 0-43,0 0-96,-4 1 31,1-2-139,-2 1 37,-3 0-342</inkml:trace>
          <inkml:trace contextRef="#ctx0" brushRef="#br0" timeOffset="589129.4531">10077 12799 1216,'-2'-3'236,"0"1"-24,-1 1-14,3 1-7,0 0-38,0-2-11,2 2-13,1 0-13,-1 0-13,6 0-8,-3-2-4,2 2-14,4-1 10,-4 1-25,3 0-7,4-2-1,0 1-5,5-1 1,-4 1-7,-1 1-21,-3-3-24,-1 2 0,0 1-88,-3-2-40,1 2-31,-1 0-34,0 0-43,-1 0 21,-2 0-753</inkml:trace>
          <inkml:trace contextRef="#ctx0" brushRef="#br0" timeOffset="586246.0432">8390 12996 764,'1'-2'124,"-1"0"-10,2 0-11,-1 2-3,-1-2-10,0 1-7,0 1-1,0 0-5,0 0 9,0-2 2,1 2 9,-1 0-3,0-1-15,0-1 11,0 2-9,0-1 23,0 1 4,0 0-7,0 0 5,0-2-7,0 2 9,0 0 2,0 0-8,0 0-10,0 0-6,0 0-13,0 0-4,-1 0-5,-2 2-2,0-1-1,-1 4-11,-1 4 7,-2 3 4,-2 3 5,-1 3 2,-1 1-4,-2 2 0,-15 40-1,11-19 1,-4-5-3,6 4-2,-2-1-3,4 1-5,9-24-3,-17 37-1,16-37 0,0 6-7,0 3 1,2 4 1,3-1 0,0 1-1,3 0-5,2 1-4,0-3-3,6 0-7,-1-1-8,22 28-10,-7-25-19,-14-18-19,34 19-56,-11-13-54,3-2 14,-22-9-161,41 13-63,-38-15 29,6 0-203,3-2 36,1-1 31,3-1-356</inkml:trace>
          <inkml:trace contextRef="#ctx0" brushRef="#br0" timeOffset="587464.6908">8824 13064 1399,'-3'-6'247,"3"1"-25,0 0-22,0 0-22,0 0-6,0 2-40,0 0-12,3 1-7,-3-2 7,0 3-1,1 1-9,2 1 0,-2 3-5,1 1-5,0 1-8,1 6-11,0 3-8,0 1-5,1 4-2,-1 2-8,1-1-4,-1 1-10,0 0-2,1 1-5,-1 1-4,-3-1-2,1-2-1,2 1-5,-3-4 0,1 0-2,-1-2-2,2-1 2,-2-3-5,0-2-3,1-2 3,1 0 4,-2-1 3,0-1 4,0-3-8,0 0-13,0 1-7,0-2-3,0-2 3,-2 0-12,2-2 0,-3-2 0,3 0-1,0-3-1,0-1 12,0-5-11,0-5 4,2-2 3,-1 0 3,1 1-2,-1-3 3,3 1-1,0 0-1,1 0-1,0 1 2,-1 0-4,1 2 0,3 2 4,-2 0-3,1 1-4,1 2 6,1-2-8,-2 5 5,1 1-2,0 2 3,-1 2-3,2-1 0,1 5-4,-3-1 12,1 2 9,-1 0 7,2 2 3,-4-1 6,6 6 0,1 3 3,-2 2 1,1 1 1,-3 3-4,1 1 1,-4 1-6,1 0 2,-1 1 0,-5 1-3,5 0-2,-4 0-3,0 0-2,-1 2-21,0-4-14,0-2-6,0-1-35,-1-2-21,1-1-30,-1-2 11,1 0-102,-2-2-38,2-1-31,0 1-43,0-2 27,0-1-202,0-1 32,0-4-359</inkml:trace>
          <inkml:trace contextRef="#ctx0" brushRef="#br0" timeOffset="588011.5487">9284 12665 1602,'3'-3'279,"-3"2"-20,0-1-44,1 2-16,-1-2-16,0 1-20,2 1-14,-2 0-19,0 0-8,0-3-9,0 3-11,1 0-6,-1 0-1,0 0 5,2 0-4,0 3-1,-2-2-5,0 3 1,0 0-3,2 4-5,-1-1-7,1 8-4,-1 2-8,0 1-5,-1 0-4,3 4-6,0-4-6,-2 2-3,1-1-4,-1-1-1,-1-3-2,0 4-7,3-4 5,0 2-6,0-2-3,-2-3-15,-1-2-25,0-2-29,0-2-34,0 1-50,0-2 14,0 0-162,0 0-44,0-1 28,3-2-264,0 0 46,-2 0 48,3-2 28,-4 0-324</inkml:trace>
          <inkml:trace contextRef="#ctx0" brushRef="#br0" timeOffset="590754.3012">11146 12762 1650,'0'-7'282,"0"4"-34,0-2-30,0-1-29,0 1-29,0 0-20,0 3-12,0 0-7,3 0-18,0 2-3,1 0-3,0 2-6,3 4 2,3 4-10,3 2-3,-1 3-4,4 1-6,-2 6 1,22 32-3,-16-19-1,-3 0-5,0 2 1,2 6-4,-3 5 0,0 3 3,-4 0-3,-2 3-5,-1 4-5,-4-1 1,-4 3-6,-4-3-5,-2 0-4,-5 4-3,0-5-5,-6 8-4,1-3-7,-6-5-8,-3-5-9,3-4-9,-4 0-6,2-6-9,1-5-17,-1-2-14,14-21-29,-4 1-43,-1 1 14,0-1-238,-2-5 29,4-2-244,0-7 50,4 0 44,0-8 32,-1-3-314</inkml:trace>
        </inkml:traceGroup>
        <inkml:traceGroup>
          <inkml:annotationXML>
            <emma:emma xmlns:emma="http://www.w3.org/2003/04/emma" version="1.0">
              <emma:interpretation id="{871AD2D4-30F3-4BE3-A87B-8383ED4D547A}" emma:medium="tactile" emma:mode="ink">
                <msink:context xmlns:msink="http://schemas.microsoft.com/ink/2010/main" type="inkWord" rotatedBoundingBox="18517,15146 19260,15116 19294,15967 18551,15996"/>
              </emma:interpretation>
              <emma:one-of disjunction-type="recognition" id="oneOf47">
                <emma:interpretation id="interp235" emma:lang="en-US" emma:confidence="0.5">
                  <emma:literal>D</emma:literal>
                </emma:interpretation>
                <emma:interpretation id="interp236" emma:lang="en-US" emma:confidence="0">
                  <emma:literal>,</emma:literal>
                </emma:interpretation>
                <emma:interpretation id="interp237" emma:lang="en-US" emma:confidence="0">
                  <emma:literal>-</emma:literal>
                </emma:interpretation>
                <emma:interpretation id="interp238" emma:lang="en-US" emma:confidence="0">
                  <emma:literal>]</emma:literal>
                </emma:interpretation>
                <emma:interpretation id="interp239" emma:lang="en-US" emma:confidence="0">
                  <emma:literal>)</emma:literal>
                </emma:interpretation>
              </emma:one-of>
            </emma:emma>
          </inkml:annotationXML>
          <inkml:trace contextRef="#ctx0" brushRef="#br0" timeOffset="592004.3531">11958 12893 1505,'-3'-3'312,"0"0"-26,0-1-36,2 3-30,1-1-24,0 1-18,4-2-11,3 3-13,3-2-13,8 0-19,2 0-7,5 2-13,2-2-11,1 2-4,3-3-12,-2 0-9,5 1-11,-2 1-15,0-1-26,1-1-32,-4 3-36,-1-1-48,-1 0 10,-5 1-134,-1 0-19,-4 1-28,-7 0-73,1 4 31,-5-2-155,-5 0-379</inkml:trace>
          <inkml:trace contextRef="#ctx0" brushRef="#br0" timeOffset="592207.4225">12097 13066 1206,'-3'4'284,"3"-1"-31,1 0-27,2-1-28,3-1-12,1 1-23,7-2-12,4 0-19,6 0-28,1-2-43,5-2-49,0 0-1,1-1-135,0 0-49,1 0-50,-1 2 18,0-3-249,-3 0 29,-1-3 27,-5 0 18,0 2-13</inkml:trace>
          <inkml:trace contextRef="#ctx0" brushRef="#br0" timeOffset="592582.3959">12448 12685 621,'-7'-5'366,"4"2"-45,0 0-44,-1 0-32,2-1-33,0 2-11,0 2 12,2 0-20,0 0-9,0 0-13,0 2-12,0 2-15,2-1-13,0 2-9,1 1-13,4 4-9,2 2-10,3 2-9,1 3-5,-1 0-5,1 1-6,5 0-8,-2 2-4,1-1-5,-2 1-6,3 2-2,-1-1-4,-1 0-2,20 35-4,-29-42-4,3 5-2,-3 3-1,1 3-4,1 0-2,-5-1 0,2 1-3,-5-2 0,-1-1-1,-1 2-3,-5 0 3,-4 2-7,-2-3-10,-22 28-14,9-25-4,-2-2-20,13-13-23,-25 20-32,26-21-45,-5 2 11,-5 0-117,1 3-103,1 0 30,1-1-202,2-3 49,2 1 32,4-3-346</inkml:trace>
        </inkml:traceGroup>
        <inkml:traceGroup>
          <inkml:annotationXML>
            <emma:emma xmlns:emma="http://www.w3.org/2003/04/emma" version="1.0">
              <emma:interpretation id="{1A3159CA-B75A-4A7F-BA3F-5BE7D2C30154}" emma:medium="tactile" emma:mode="ink">
                <msink:context xmlns:msink="http://schemas.microsoft.com/ink/2010/main" type="inkWord" rotatedBoundingBox="20296,14990 23629,14857 23676,16034 20343,16167"/>
              </emma:interpretation>
              <emma:one-of disjunction-type="recognition" id="oneOf48">
                <emma:interpretation id="interp240" emma:lang="en-US" emma:confidence="0.5">
                  <emma:literal>on''.)</emma:literal>
                </emma:interpretation>
                <emma:interpretation id="interp241" emma:lang="en-US" emma:confidence="0">
                  <emma:literal>on.)</emma:literal>
                </emma:interpretation>
                <emma:interpretation id="interp242" emma:lang="en-US" emma:confidence="0">
                  <emma:literal>on')</emma:literal>
                </emma:interpretation>
                <emma:interpretation id="interp243" emma:lang="en-US" emma:confidence="0">
                  <emma:literal>on''))</emma:literal>
                </emma:interpretation>
                <emma:interpretation id="interp244" emma:lang="en-US" emma:confidence="0">
                  <emma:literal>on-y)</emma:literal>
                </emma:interpretation>
              </emma:one-of>
            </emma:emma>
          </inkml:annotationXML>
          <inkml:trace contextRef="#ctx0" brushRef="#br0" timeOffset="593597.9545">13887 12830 1320,'-9'0'292,"0"5"-30,-1 5-23,-2-1-21,0 5-2,-2 0-35,4 2-13,-1 6-12,1 1-12,0 0-17,0 1-11,3 2-7,-1-1-6,5 0-4,-1 2-1,1-3-7,3-1-4,0 2-4,6 0-3,-2-1-8,3-2-4,0 0-7,-2-2-1,7-2-9,-2 0 4,-1-4-2,3-1 2,0 2-12,2-7 2,2 3-4,1-5 3,-1 0-1,1-2-2,-1-2-1,2-2 0,2-3-9,-2-1 8,2-2 3,-1-3-3,-1-2-6,1-1-1,-1-6-5,-1 0 2,1-2-4,-4-2 0,27-27-5,-22 15 8,-14 22-4,2-6 0,0-4-4,-2-2 0,-2-3-2,1-1-3,-1 2-4,-3-2 0,0 3-6,-3-3-8,-4 3-10,3 1-12,-3 0-4,-3 2-2,0 2-10,-5 0-16,0 2-6,-4 4-10,0-1-18,-4 3-15,3 2-14,-3 1-23,-1 4 14,1 3-81,-1 3-39,5 4-34,-2 3-201,1 2 35,2 4-44,1 1 43,4-1-387</inkml:trace>
          <inkml:trace contextRef="#ctx0" brushRef="#br0" timeOffset="594160.5924">14689 12628 1208,'-17'15'277,"3"3"-15,-21 31-14,26-34-14,-18 35-11,12-17-18,-2 4-10,0 6-12,5 5-13,2-5-15,-4-2-12,7 3-3,4-26-13,0 9-11,2 4-5,1 1-9,0 3-8,4-1-5,6 45-8,5-39-6,-2-1-6,2-3-1,2-2-4,7 0-6,0-8-6,-13-14-11,2 0-5,34 22-20,-31-28-22,4 2-52,5-2-51,0-1 12,6-2-161,-1-3-56,-1-2-136,0-1 35,2-2-99,-3-5 36,-2-1 35,-4-2-304</inkml:trace>
          <inkml:trace contextRef="#ctx0" brushRef="#br0" timeOffset="594644.9278">15084 12900 1322,'-2'-7'245,"-3"4"-27,5 0-20,0 1-7,0 2-1,0 0-29,0 2-6,0 1-11,0 1-6,2 4-11,3 3-13,-2 4-7,1 1-8,2 6-9,-2 0-8,1 2-2,-4 1-13,3-2-9,0-1-3,-2 2-7,2-1-3,-4-3-4,1 0 0,1-2-8,-2-2 3,0-2 3,0-2 2,0-1 4,0-4 6,-2 0-1,2-2-3,-1 0-2,-3-2-6,4 0-1,-2-1-8,2-2 1,-1 0-2,0-4-1,-2 0-2,0-1-4,2-2-3,-1-1 1,1-5-5,-1-4 0,2-1-1,0-2-3,3 1-1,-1-4-1,3 0-2,-1 0-5,2 1-1,-2 3 1,5-3-3,-2 2 4,0 2-5,0 4 0,1-3-2,1 4-4,0-2 1,1 7-3,-1-1-4,-1 3 6,0 3-1,1-1 0,-5 4 0,3 0-1,0 4 6,3 0 4,-4 8 0,2 2 2,2 5 10,-3 0-4,0 3-3,-3 0 3,3 1-2,-4 1-2,1 1-14,-1 0-17,-2-1-24,1 1-62,2 0-37,-4 0 14,0-3-133,0 1-43,0 0 27,1-5-250,-1-4 42,0-1 37,0-2-353</inkml:trace>
          <inkml:trace contextRef="#ctx0" brushRef="#br0" timeOffset="595160.49">15530 12470 1646,'1'-4'266,"0"0"-32,-1 0-21,3 2-7,-1 2 2,-2 0-24,1 0-13,-1 0-12,3 3-7,-3 3-10,0 0-8,1 2-12,-1 2-11,4 5-10,-2 3-7,-1 2-11,1-2-8,2 2-5,-4 0-5,1-2-8,1 0-3,-1 2-2,-1-3-10,0-1-33,0-2-33,0 0-42,0-2-44,0-3 11,0 1-160,1-3-49,2 0 24,0 1-259,-2-3 50,1-2 36,2-2-391</inkml:trace>
          <inkml:trace contextRef="#ctx0" brushRef="#br0" timeOffset="595379.2239">15726 12635 1386,'4'-4'242,"2"1"-30,-2-1-24,5 1-17,-4 2-19,2-1-20,0-1-3,2 1-18,0 0-17,0 0-47,5 2-5,1-3-156,-1 3-39,0-1-36,-4 1-64,4 0 22,-2 0-207,-3 0 20,1-2 18,-1 2-1</inkml:trace>
          <inkml:trace contextRef="#ctx0" brushRef="#br0" timeOffset="595691.701">16229 12442 519,'3'-4'425,"-1"2"-70,0-1-56,-1 2-27,1 1-11,-1 0-30,-1 1-8,1 2-20,4-1-16,-4 3-18,2 0-17,-2 2-16,3 1-12,-2-1-14,1 0-9,-1 6-13,3 3-3,-2 0-8,2 4-7,-2-5-5,-2 1-13,4-3-30,-4 1-35,-1-1-36,3-2-44,-3 0 8,0-2-127,0 3-41,0-5 26,5 7-301,-3 0 47,1-3 31,1-1-339</inkml:trace>
          <inkml:trace contextRef="#ctx0" brushRef="#br0" timeOffset="597251.1112">16925 12420 1506,'-3'-4'283,"2"1"-36,1 2-32,0 0-29,0-1-31,0 0-18,0 2-9,0 0-8,0 2-4,0 1-3,4 3-2,-1 4 1,3 7-10,-1 3 5,18 41 1,-11-22-3,1 2-3,-3 2 1,5 2-7,-2 2-4,0-2-1,-1 1-1,-3-3-8,0 3 0,-6 0-9,3 4-1,-6-30 4,-6 47-6,-2-21-3,-3 0-9,-6-1-10,-4-4-1,-9-4-8,2 0-12,-3-3-16,-1-4-24,-9 0-54,-4-3-50,5-5-59,2 2 16,-3-4-171,0-2-122,2-4 37,22-8-119,-3-1 44,-1-1 40,2 1-379</inkml:trace>
        </inkml:traceGroup>
        <inkml:traceGroup>
          <inkml:annotationXML>
            <emma:emma xmlns:emma="http://www.w3.org/2003/04/emma" version="1.0">
              <emma:interpretation id="{5D928FD6-62BC-4BDE-8338-82B2108C8737}" emma:medium="tactile" emma:mode="ink">
                <msink:context xmlns:msink="http://schemas.microsoft.com/ink/2010/main" type="inkWord" rotatedBoundingBox="25433,14912 26190,14882 26230,15894 25474,15925"/>
              </emma:interpretation>
              <emma:one-of disjunction-type="recognition" id="oneOf49">
                <emma:interpretation id="interp245" emma:lang="en-US" emma:confidence="0.5">
                  <emma:literal>x</emma:literal>
                </emma:interpretation>
                <emma:interpretation id="interp246" emma:lang="en-US" emma:confidence="0">
                  <emma:literal>(</emma:literal>
                </emma:interpretation>
                <emma:interpretation id="interp247" emma:lang="en-US" emma:confidence="0">
                  <emma:literal>$</emma:literal>
                </emma:interpretation>
                <emma:interpretation id="interp248" emma:lang="en-US" emma:confidence="0">
                  <emma:literal>X</emma:literal>
                </emma:interpretation>
                <emma:interpretation id="interp249" emma:lang="en-US" emma:confidence="0">
                  <emma:literal>/</emma:literal>
                </emma:interpretation>
              </emma:one-of>
            </emma:emma>
          </inkml:annotationXML>
          <inkml:trace contextRef="#ctx0" brushRef="#br0" timeOffset="604771.8057">19621 12605 1686,'-6'-23'344,"5"5"-40,-3-2-39,4 5-32,-4 5-35,1 2-20,0 3-14,-4 3-19,0 2-12,-1 6-17,-5 5-10,-3 3-10,-23 31-8,17-14-9,-2 7-8,-6 4-4,2 0-5,0 3-6,0 0-7,-3 0-3,2 5-3,-2-2-2,-2 0-28,3-2-18,-4 0-28,2 0-31,-3 0 6,-2 0-150,3-2-29,6-6-32,0 2-36,1-2-172,2-7 42,18-18-19,-5 2-403</inkml:trace>
          <inkml:trace contextRef="#ctx0" brushRef="#br0" timeOffset="604553.0806">19047 12468 1701,'-2'-9'266,"1"3"-28,1 1-43,1 2-16,1 1-20,2 4-13,3 4-3,7 2-3,-1 6-2,32 30-11,-13-9-7,0-1-7,-2 1-6,-1 1-9,2 1-10,-1 0-8,-4-3-4,0-2-15,4 6 3,-4-5-12,-2 1-7,2 0-2,-2-4-5,-15-19 0,2 8-2,3 1-6,1-3 5,-2 0-20,-3-1-14,4-1-19,-3-2-7,-3 1-17,1-5-11,-5-2-21,3 0 9,-4-3-156,1-2-33,-1-2-16,-2 0-26,-1-2-151,0-2 38,0-1-55,0-2-365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17:57.98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3A03A2D6-43DD-4598-9E20-9AAA8335C26B}" emma:medium="tactile" emma:mode="ink">
          <msink:context xmlns:msink="http://schemas.microsoft.com/ink/2010/main" type="inkDrawing" rotatedBoundingBox="6972,3397 11041,3179 11045,3256 6976,3473" semanticType="underline" shapeName="Other">
            <msink:sourceLink direction="with" ref="{2E07A0E5-83A5-40A3-8D36-6CC3232AB8B7}"/>
            <msink:sourceLink direction="with" ref="{0D43E9A0-4CB5-456E-A858-1D27DACEFA17}"/>
          </msink:context>
        </emma:interpretation>
      </emma:emma>
    </inkml:annotationXML>
    <inkml:trace contextRef="#ctx0" brushRef="#br0">36 204 779,'-11'2'115,"2"-1"-2,2 2 0,3-1-4,0-1 2,2 1-1,2 0-2,0-1-2,5 1-3,6 0-9,7 1 13,5 0-15,5-1-15,5 0 0,64-1-7,-24-2 53,4-3 2,8 3-2,0-3-1,9 4-2,-2-1 9,9-1-1,4-1-2,5-2-6,6 2-11,13 0-11,2-3-8,2 1-9,-6-1-7,5-1-11,5 4-5,-2-5-3,-3-1-5,-1 1-2,1 2-4,-9-3 2,5 1-1,0 0 1,-9 0-6,-5-4-2,-3 3-3,-6-2-2,-5 2-1,-11 2-1,-6-1-6,-7 1-4,-8 0 3,-8 4-2,-11-2 6,-31 4 1,8-1 1,-1-2 4,0 1 3,-2 0-2,-2 0 0,-4 1-6,-2 1-6,-2-1-10,-4 0-17,0 2-4,-2-2-10,1 0-20,-5 1-25,1 1-37,2-2-30,-3 1 12,0 1-136,-1 0-47,0 0-137,-1-2 34,1 1-79,0 0 40,-2-2-426</inkml:trace>
  </inkml:traceGroup>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25.404"/>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146 32 272,'-2'-3'158,"2"-1"-17,0 2 8,-1-1-14,1 0-5,-3 2 2,3-3-4,-1 3-9,1-2-23,0 0-21,0 1-9,0 1-22,0-1-15,0 2-10,-3 0 3,3 0-11,0 0-1,0 0-1,-2 2 4,1 1-4,-2 3 5,0-1 1,2-1-3,0 3 3,-2 0 5,-2 4-3,0 0 1,-2 3-2,0 0 3,1 0-4,-2-1 4,1-1-4,-2-3 5,2 0-4,2-1-4,-4 2-9,1-2-14,-1 0-11,2 1-6,2-3-12,1-2-14,-1 2-23,3-1-23,-1-2-24,0 3-6,2-3-14,1-2-172,0 1 11,1-2-125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26.310"/>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162 137 296,'-1'2'120,"-3"0"-7,0-2-3,2 0-1,-1 0 0,1 0 1,-1 0-3,1 0 2,0 0-6,-1 0-9,0 0-2,0 0-12,0 0-9,2 0-1,-2 0-15,3 0 7,-4 0-20,3 0 0,-2 0-7,1 0 0,-1-2-2,1 2-1,-1 0-8,1 0 2,0 0 3,-1-2-10,1 2 2,-2 0-11,3-1 6,-3 1-4,-1-2-3,1 2 5,1-2-2,-4 0 3,2 2 5,2-1 0,-3 1-5,4-2-1,-3 1 0,0 0 1,0 1 4,1-3 3,0 3 0,-2-1 6,2-1 3,1 2 0,1 0-3,-1 0-8,1 0-2,2-1-4,-4 1-1,3 0-7,-1 0-3,1-2-1,1 2-1,-1 0-3,1 0 9,0 0 11,0 0 8,1-1 1,2-2-2,2 0-3,5-1-4,3 0 0,2-3-9,4 2 2,0-1 3,1 1-2,1-2 0,0 2-3,1 1-3,-2-4 6,-2 5-9,2-4 4,-2 2-4,-1-1 1,-1 3 7,-1 0-2,-4 0 0,-1 0-2,-1 0 1,-1 2 4,-2-1-1,-1 2 15,-1 0 0,1 0 3,-1-3-1,0 3 3,-3 0-5,2-2 2,-1 2 1,2-1-1,-4 1 0,1-2 1,1 2-4,-1-1 1,0 1-1,-1 0 0,2-2-6,-2 2-9,3 0 4,-3 0-5,0-2 0,1 2 0,-1 0 0,0 0-2,0-2-7,0 2 4,0 0-5,0 0-6,0 0 5,0 0-3,0 0 9,-1 0-9,-2 0-4,0 2 2,0 0 4,-2 0-8,-1-1-8,0 1 3,-1 1-16,-2 2 2,-5 0-12,-1 0 0,0 1-2,1 0 5,0 0 1,0 0 3,0-3 2,4 3 7,0-3 1,0 2-2,-1-2 11,4 1-8,0-2 3,0-1 6,-1 2-3,2-1 5,-2 0-2,1-1 3,0 1-2,-2-1 0,2 1 1,0 1 1,0-1 3,1 1-1,-2-1-1,2 1-1,2-2 4,-3 1-3,0 0 11,2 0-8,-1 2 3,0-3-2,2 1 1,1-1 2,-2 2-3,0 0 5,1-2-3,1 0 5,1 1-8,-1-2 6,0 1-9,0-1 2,3 0 1,-4 2 2,3 0 18,-2-2-19,1 0 0,2 2 5,-2-2-3,0 0-5,1 0-707</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26.562"/>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0 73 2499,'11'0'7,"3"-3"-4,3-3 0,1 3 7,2-2 22,-2 1-20,2-2 5,-2 1-1,0 1 3,-1-1-2,1-1 3,-5 3-9,-2 0-6,0 2 7,-2-3-1,-1 3 5,0-1-3,-2 1 37,-2-1 7,2 0-3,-2 2-2,0-2 3,-2 2-7,2-1 2,-3 1-5,2-2-6,0 2-1,0 0-7,1 0-6,-4-2-25,1 1-1,1 1-81,-1 0-66,1 0-28,-1 0-18,-1 0-20,0 0-45,0 0-512</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29:22.05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2843649F-6D52-41BA-B2CE-7124BB6F848D}" emma:medium="tactile" emma:mode="ink">
          <msink:context xmlns:msink="http://schemas.microsoft.com/ink/2010/main" type="writingRegion" rotatedBoundingBox="6024,2671 25283,1957 25825,16592 6567,17306"/>
        </emma:interpretation>
      </emma:emma>
    </inkml:annotationXML>
    <inkml:traceGroup>
      <inkml:annotationXML>
        <emma:emma xmlns:emma="http://www.w3.org/2003/04/emma" version="1.0">
          <emma:interpretation id="{666C42B9-7C4F-4F11-A8F2-37B5E4CF51E4}" emma:medium="tactile" emma:mode="ink">
            <msink:context xmlns:msink="http://schemas.microsoft.com/ink/2010/main" type="paragraph" rotatedBoundingBox="6025,2671 11810,2461 11873,4193 6088,4403" alignmentLevel="1"/>
          </emma:interpretation>
        </emma:emma>
      </inkml:annotationXML>
      <inkml:traceGroup>
        <inkml:annotationXML>
          <emma:emma xmlns:emma="http://www.w3.org/2003/04/emma" version="1.0">
            <emma:interpretation id="{1E5D2980-5EBA-450C-A6BA-D1A75BB9E90A}" emma:medium="tactile" emma:mode="ink">
              <msink:context xmlns:msink="http://schemas.microsoft.com/ink/2010/main" type="line" rotatedBoundingBox="6025,2671 11810,2461 11873,4193 6088,4403"/>
            </emma:interpretation>
          </emma:emma>
        </inkml:annotationXML>
        <inkml:traceGroup>
          <inkml:annotationXML>
            <emma:emma xmlns:emma="http://www.w3.org/2003/04/emma" version="1.0">
              <emma:interpretation id="{A13805BF-1858-4D07-B96A-0A53427125EF}" emma:medium="tactile" emma:mode="ink">
                <msink:context xmlns:msink="http://schemas.microsoft.com/ink/2010/main" type="inkWord" rotatedBoundingBox="6025,2671 8284,2589 8347,4321 6088,4403"/>
              </emma:interpretation>
              <emma:one-of disjunction-type="recognition" id="oneOf0">
                <emma:interpretation id="interp0" emma:lang="en-US" emma:confidence="0.5">
                  <emma:literal>Apply</emma:literal>
                </emma:interpretation>
                <emma:interpretation id="interp1" emma:lang="en-US" emma:confidence="0">
                  <emma:literal>Abbey</emma:literal>
                </emma:interpretation>
                <emma:interpretation id="interp2" emma:lang="en-US" emma:confidence="0">
                  <emma:literal>Abby</emma:literal>
                </emma:interpretation>
                <emma:interpretation id="interp3" emma:lang="en-US" emma:confidence="0">
                  <emma:literal>Atopy</emma:literal>
                </emma:interpretation>
                <emma:interpretation id="interp4" emma:lang="en-US" emma:confidence="0">
                  <emma:literal>Ably</emma:literal>
                </emma:interpretation>
              </emma:one-of>
            </emma:emma>
          </inkml:annotationXML>
          <inkml:trace contextRef="#ctx0" brushRef="#br0">76 191 1021,'0'2'212,"0"-2"-26,1 1-6,-1-1-13,0 0-21,2 0-14,-2 3-21,0-3-21,0 0-18,0 0-7,0 2-16,0 2-4,0-1-5,0 2 11,0 1-5,0 9-1,0 3-3,0 5 5,-2 4-1,2 2-5,-5 47-6,1-25-1,-4 1-2,4-2-2,-1-3 2,0 2-6,3-29-1,-1 7-2,0 4-4,-1 0 3,0 1-5,2-3-1,-3-1-1,0 0-1,3-4 4,-1-2 5,1 0-1,2-4 31,-2-3 26,2-2 32,-3-3 7,1-4-12,0-3-12,2 0-14,0-6 1,-2 0-14,2-5-4,0-7-18,0-8-15,2-5-7,6-44-8,-4 22-4,5-4-1,-2-2-5,7-7-1,-2 2-1,1 5-3,0-5 5,2 9-4,0 0 0,1 3 2,-1 0-4,-2 4-4,1 5 1,4 7-3,-12 19 1,4-5-10,0-2 15,-3-1-20,1 3 0,2 4 2,1 2-6,-1 2 4,0 5 0,-2 0 7,2 6 7,1 7 11,5 4 3,-1 4 3,-2 3 1,-1 3-2,19 39-1,-17-19 2,0 5 1,-4-3 5,-3 4-6,6 4-2,-5-1 3,-2-1-2,-2-1 1,-4-28-2,1 8-5,2 4-3,-1-2-7,2 4-4,-4-5-14,0-1-18,3 2-21,-2-4 6,-1-1-86,0-1-31,0-5-28,-3-1-42,-1-3-64,1-3 27,-1-1-193,-3-4 27,1-3-301</inkml:trace>
          <inkml:trace contextRef="#ctx0" brushRef="#br0" timeOffset="187.4753">66 708 1455,'0'-4'228,"2"-1"-26,7-2-23,4-2-19,4-2-14,4 2-18,35-21-65,-19 11-4,2 4-109,0-2-50,2 0-42,-3-1-49,1 3-191,-2-3 24,1 0-48,-6 0 7</inkml:trace>
          <inkml:trace contextRef="#ctx0" brushRef="#br0" timeOffset="1390.5219">670 127 609,'1'-11'432,"1"0"-70,-2 4-51,1 0-55,-1 1-39,1 1-30,-1 3-19,2 2-14,-2 0-13,3 4-21,-2 2-6,2 5-6,0 7-7,1 3-12,0 5-6,5 51-5,-4-28-8,-1 4 5,-2 1-11,1 1-8,-2-1-1,3 2-4,0-4-4,-2 1-5,-1-3-6,2-1 0,3 1-3,-6-30-2,2 8-4,0 2-5,-2-1-4,3 1 1,-2-2-7,0-2-5,1-1 0,-1-2-2,1-5 0,1-2 13,-3-2 9,1-3 6,-1-3-13,0-1-2,0-5 0,3 0-6,-3-2 4,0-6-1,1 1-3,2-2-2,-2-9-4,1-5 0,2-3-3,-1-5-1,1-2-3,6-45-4,-3 30 1,-6 26 2,9-42 1,-4 17-4,-2 27-1,7-43-5,-7 44 3,-1-3 7,4-4-10,-3-1-8,3 2 1,0 1 3,3 3-2,0 1 9,1 1-12,1 3 2,2 3-5,0 4 6,0 3 1,-5 4 0,3 0 21,0 5-9,2 3 2,-1 2 1,-2 5-2,-1 1 1,0 1-6,-3 4 6,0 4-1,-3 0 7,0-1-16,-4 2-2,0 0-8,0-2-7,-5 1 3,2 0-3,-5-2-9,1-2 10,-5 0-6,1-4 3,-2 0 17,-1-3-14,0 0 5,0-4 11,-1 0 0,2-4 4,1-2 2,3-3 13,-1-1 8,0-1-7,5-4-6,2-3-4,3 1-2,0-5-5,1-6 1,6 0-1,1-2-4,4-2-4,1-1-6,22-28-5,-8 20-15,-2 0-13,3 3-5,-1 0 6,1 3-38,-3-2-1,-15 15-5,2-6 12,4-1 8,-1-2 11,2 0 20,-1-3-2,-2-1 5,-5-1 11,1 1 18,-1-1 7,-1 0 7,-2 1 7,-2 0 1,0 1 32,-2 0 15,-2 1 0,-2-1 9,-1 1 11,1 1 13,-1 3 4,0-2-2,0 5 3,0 1 3,2 3-2,-2 1-13,2 1-18,-2 4-12,0-1-15,3 2-5,0 3 12,-3 2-24,3 0 2,-1 2-3,1 3 0,0 2-11,0 9-1,0 6 5,0 4 4,0 5-4,4 53-2,-2-31 1,2 1 1,0-1 1,-1 0 8,1-2 0,-1 2-5,1-2-1,2-2 1,-4-1 1,4 1 3,0-1-5,-1-4 3,-2-24-5,-2 6 2,4 1-4,-3 3 0,4 0 2,-3-4 0,0 1-5,1-2-4,0-2-2,-1-2-2,1-3 13,0-2-5,1-3 7,-5-1 4,1-4 2,0-1 0,1-3-4,-1 0-5,-1-2-4,0-2 4,3 0-4,-3-3-7,0-4 1,1 0-8,1-5-3,1-5 7,-2-4-12,2-5-2,1 0-3,-3-3 2,4-2-1,-4-1 6,3-1 11,0 0-14,-1-1-1,0 0 7,1 3 3,-1-2-2,3 3 11,-2 1-10,2 1-4,-2 2-1,1 0-3,1 3 5,1 4-9,-1-2-1,2 5-1,-2 0 2,2 5 0,1 0 1,-1 5 1,0 1 5,-2 1 0,2 4 0,-2 1 2,2 3-4,-5 2 2,4 4-6,-1 3 4,-2 2 3,0 3-7,-2 0-4,-2 3-3,-3 1-9,-1-1 0,0 0 19,-1 1-13,-3-2-5,1-2 12,0 0 1,0-3 5,0 0 10,0-2-2,0-3 7,1-2 5,1-1 10,0-1 16,0-3-18,0 2 10,4-4 7,-3 0-6,2-1-9,2 0-5,0-2-11,0-3-4,7-3-10,-1-4-8,7-2-17,-2-4-8,6 1 5,-3-6-34,28-26-11,-21 16-8,3-1 0,-2 2 1,2-3 7,-4-3 4,-2 0 14,2 2 7,-5 0 2,1-1 17,-13 21 12,1-7-680</inkml:trace>
          <inkml:trace contextRef="#ctx0" brushRef="#br0" timeOffset="1812.3422">1748 161 2560,'4'-24'69,"-2"-1"19,-2 2-4,0 3-12,0-1-1,-2 3 12,0 3-5,0 1 1,-2 3 8,1 1-24,0 1-12,-1 3-5,0 1-2,0 2-8,-2-1-4,2 4-2,-2 3-3,-1 0 2,-1 5 2,-1 4 0,-2 3 4,0 0-5,3 9-8,-2 2 9,3 3-11,0 0 3,2 2 4,3 0 15,2 2-2,0-1-1,0 1-2,1-2 2,3 1-1,13 36 3,-10-51-3,-1 4 6,4 1-11,2 1-4,-2 0-4,3-2-10,2-1-5,-2-2-8,2-1-13,-4-4-14,3-1-20,3-1-17,-3-4-2,0-2-32,-2-3 9,0-2-53,-2 0-4,1-5-3,1-1-7,0-5 5,1 0 15,-3-4 11,-1 0 22,0-4 24,-1 1 41,-3 2 30,0-4 2,-1 4 46,-1 1 35,0 2 21,-3 2 15,0 0 11,1 4-5,-1-1 2,0 2-12,2 0-14,-1 0-8,-1 1-17,2 1-8,-2 0-13,0 1-10,0-1 0,2 4-4,0 0-4,-2 0-2,0 0 1,1 0-7,2 3-4,-2 0-3,4 0-4,-1 0-3,0 0 0,-1 2-9,1 1-10,0-2-25,5 1-26,-1 4-28,2-2 9,1 2-108,0-1-27,1-1-11,-4-3-14,1 2-51,-2-3 26,1-1-202,-2-1-401</inkml:trace>
          <inkml:trace contextRef="#ctx0" brushRef="#br0" timeOffset="2109.1957">2158 359 1282,'3'-8'266,"0"0"-24,-2 0-22,2 1-25,-2 2-24,4-1-34,-5 0-17,1 1-15,2 2-10,1 0-12,-3 1-4,4 2 0,-1 0 3,-1 2 5,1 1 5,0 2 2,3 7 6,-3 4 1,2 3-1,0 0-13,-1 4-5,-1 3-5,1 1-9,-4 2-4,2 1-9,-3 1-3,0 2-2,-2 52-1,0-35-9,-4-1-2,-1 0-3,0 0-4,-1 0-5,-1 1 1,-2 1-6,2 1-6,0 0-6,-1-1-9,0 3-15,-3 0-9,2-5 2,1-1-6,-1-5-15,3-2-14,5-25 4,-4 8-29,1 0-15,1-1-17,-1 0 12,-1-1-86,1 0-26,1-5-21,0-2-65,4-2 30,1-5-210,0-1 30,0-3-325</inkml:trace>
        </inkml:traceGroup>
        <inkml:traceGroup>
          <inkml:annotationXML>
            <emma:emma xmlns:emma="http://www.w3.org/2003/04/emma" version="1.0">
              <emma:interpretation id="{63C9D2A4-EF09-41DA-8CB2-2A7DBA531426}" emma:medium="tactile" emma:mode="ink">
                <msink:context xmlns:msink="http://schemas.microsoft.com/ink/2010/main" type="inkWord" rotatedBoundingBox="8680,2619 10223,2564 10249,3295 8707,3351"/>
              </emma:interpretation>
              <emma:one-of disjunction-type="recognition" id="oneOf1">
                <emma:interpretation id="interp5" emma:lang="en-US" emma:confidence="0.5">
                  <emma:literal>care</emma:literal>
                </emma:interpretation>
                <emma:interpretation id="interp6" emma:lang="en-US" emma:confidence="0">
                  <emma:literal>Care</emma:literal>
                </emma:interpretation>
                <emma:interpretation id="interp7" emma:lang="en-US" emma:confidence="0">
                  <emma:literal>Case</emma:literal>
                </emma:interpretation>
                <emma:interpretation id="interp8" emma:lang="en-US" emma:confidence="0">
                  <emma:literal>Cave</emma:literal>
                </emma:interpretation>
                <emma:interpretation id="interp9" emma:lang="en-US" emma:confidence="0">
                  <emma:literal>case</emma:literal>
                </emma:interpretation>
              </emma:one-of>
            </emma:emma>
          </inkml:annotationXML>
          <inkml:trace contextRef="#ctx0" brushRef="#br0" timeOffset="2577.9227">3055-12 1553,'-7'-9'321,"-1"-2"-41,-2 3-33,-1 0-28,-3 3-21,0 2-18,0 3-16,-6 3-13,-1 6-16,0 0-17,-30 23-7,19-1-12,3 3-6,-1 3-10,3 1-6,2-1-11,1 3-5,6-1-6,1 3-4,2-2-4,11-24-4,-2 9 2,5 3-16,1 2-10,1-1 9,3 1-15,3-3-9,3-1-14,22 30-17,-19-47-22,1 5-40,6 1 10,4-4-111,40 12-66,-44-20-19,4-1-9,5-2-56,2-2 29,1-3-158,41-9-416</inkml:trace>
          <inkml:trace contextRef="#ctx0" brushRef="#br0" timeOffset="3499.7297">3317 382 1178,'0'-14'256,"0"4"-18,-3-1-14,-1 0-13,-2 1-14,0 2-19,-2 1-17,-1 2-13,2 2-14,-1 3-14,0 0-12,-4 3-8,0 2-6,0 4-12,-2-1-8,0 4-7,2 1-5,2 0-5,0 0-6,0 2-5,5 2-2,-2-2-2,4 0-6,0 0-7,2-1-7,1-1-8,1-2-6,2-1-3,2 2-13,1 0-12,4-3-9,-2 1-9,2-3-3,0-3-15,-2 0-1,2-2 0,-1-2-1,0-2 5,1-3 0,2-2 3,0 0 7,-1-5 5,1 0 21,-5-3 18,1 1 43,-2 0 15,-2 1 21,-1 0-3,0 3 8,-2 1 6,0 0 7,1 1 3,-2 1-2,0 0-10,0 3-11,0-1-16,3-1-15,-3 3-7,0 2-6,0-3 0,0 4 1,0 0-10,0 0-2,0 2-4,0 1-3,0 3 1,1 0-1,3 5-8,0 3-1,1 1-5,0 0-3,-1 0 1,5 0-4,-2 0-3,1-1-8,2-2-4,-1 0 1,2 0-3,1-2-8,2 0-7,-2-4-6,-1-3 2,0 1 2,3-4-4,-4 0-2,1-4-6,2 0-7,1-4-2,-1-6-2,-2-1 6,0-1 1,0-2 4,-1-1 9,-4-2 7,-1 1 21,0-1 19,-3 1 3,-2-1 24,0 3 2,-4 0 0,1 1-1,2 2-3,-6 0-2,1 5-10,1-1 7,0 3-7,3-1-1,-4 4-5,3 0-3,-1 2-5,0 2-3,2 1 0,0 0 9,2 1-13,0 2 4,0 1-3,0 0-1,2 4 1,4 0 5,0 6-5,2 0 1,2 2 5,1 0-4,0 2 9,1-1-10,0 0-3,-2-1-2,1 2-4,2 1-12,-3-3-10,0 2-23,-2 0-18,-2 0-15,-2-2 3,0 1 12,0-4 8,-2 1 0,-2-5 16,0 2 3,0-3 28,0 0-17,0-1 2,0-3 13,0 0 5,0 3 12,0-4 10,0 1 10,0-4-1,0 2 1,0-2-3,0 0-1,2-2 2,1-1-11,6-3-6,1-6 3,4-3 2,4-1 4,25-26-5,-10 16-2,-5 1 0,-3-1-2,-12 14 3,-1-3 2,5-2 10,-1-3 15,2 0 10,-1 1 15,-2-1 15,-2 0 5,-2 2 4,-1 0 1,-2 1 6,-1 4-7,0-1-3,-5 3-6,0 3-6,0 0-14,-2-1-1,-2 4-9,0 1-7,0 0-1,-3 3-4,0 1-9,-2 1-2,-2 4 0,-3 3-4,0 2 1,-1 4-7,0 1 0,4 2 3,-4 1-2,3 0 8,5 2-7,-4 1 3,5 2-3,0-4 1,2 3-3,2-3 0,3 1-6,3 1-3,4-1-11,-1-2-16,5-2-37,2 2-35,2-3 11,2-3-142,2 0-40,2-1-59,0 1 29,3-3-214,1-5 43,-3 0 31,3-4-349</inkml:trace>
        </inkml:traceGroup>
        <inkml:traceGroup>
          <inkml:annotationXML>
            <emma:emma xmlns:emma="http://www.w3.org/2003/04/emma" version="1.0">
              <emma:interpretation id="{BD58B148-0D60-452D-B938-F8FEA125F46A}" emma:medium="tactile" emma:mode="ink">
                <msink:context xmlns:msink="http://schemas.microsoft.com/ink/2010/main" type="inkWord" rotatedBoundingBox="10512,2836 11822,2788 11844,3407 10534,3455"/>
              </emma:interpretation>
              <emma:one-of disjunction-type="recognition" id="oneOf2">
                <emma:interpretation id="interp10" emma:lang="en-US" emma:confidence="0.5">
                  <emma:literal>-2:</emma:literal>
                </emma:interpretation>
                <emma:interpretation id="interp11" emma:lang="en-US" emma:confidence="0">
                  <emma:literal>-z:</emma:literal>
                </emma:interpretation>
                <emma:interpretation id="interp12" emma:lang="en-US" emma:confidence="0">
                  <emma:literal>z:</emma:literal>
                </emma:interpretation>
                <emma:interpretation id="interp13" emma:lang="en-US" emma:confidence="0">
                  <emma:literal>22:</emma:literal>
                </emma:interpretation>
                <emma:interpretation id="interp14" emma:lang="en-US" emma:confidence="0">
                  <emma:literal>-Z:</emma:literal>
                </emma:interpretation>
              </emma:one-of>
            </emma:emma>
          </inkml:annotationXML>
          <inkml:trace contextRef="#ctx0" brushRef="#br0" timeOffset="4046.5522">4481 343 1762,'-5'3'303,"3"-2"-25,-1-1-39,0 2-20,1-2-21,1 2-22,-2-2-19,2 2-7,1-2-27,-3 2-14,3-2-13,-1 2-7,1-2-13,0 0-12,0 1-3,0-1-2,4 1-5,0 1-3,3-2-2,6 2-7,4-1-6,2-1-1,1 2-5,1-2-2,1 0 0,-1 0 0,2 0-7,-2 0-1,-1 0-10,-2 0-8,-5 0-14,-1 0-20,-2 0-24,0-2-37,-3 2 9,0-1-137,-1 1-48,1 0-64,-3 0 27,0-2-204,2 0 42,-6 2 34,2-1-336</inkml:trace>
          <inkml:trace contextRef="#ctx0" brushRef="#br0" timeOffset="4437.1619">4959 216 1849,'12'-10'300,"-3"1"-25,-2-2-44,2 4-23,-1 1-22,-1 0-14,2 0-24,-1 3-18,-2 0-16,2 0-8,1 3-9,-1 0-4,2 0-8,1 3-3,3 1-9,0 5-5,0 2-3,-3 3-7,1 1-8,-4 1-4,-1 4-1,-5 3-15,-2 3-23,-2 1-15,-16 41-22,0-34-30,-1 2-29,-2 0-36,-1 1 10,-1-3-21,-1-4-14,1-2 15,13-16 15,-6 2 11,-1 1 7,1 0 17,-3-2 23,4-1 6,2-2 72,-1-2 28,4-2 10,2-2 11,2-1 6,2-1-10,3-1-14,1-1-2,0 0-3,0 0-6,5-1-4,-3-1-2,3 1-5,2-1 1,2 0-13,6 0 10,4 1-3,3 1-8,3 0-14,3 0 0,0 0-182,2 0-54,2 1-81,-1 1 28,1 0-186,1-2 34,-1 0-348</inkml:trace>
          <inkml:trace contextRef="#ctx0" brushRef="#br0" timeOffset="4843.4176">5765 682 2113,'-3'5'364,"2"2"-46,0-2-34,-2-1-29,1 0-31,2 1-42,-2-1-40,0-1-54,2 0-69,-1-2-92,1 3 7,-3-1-250,3 2 27,-1-2-215,1 1 52,0-1 27,0-2-357</inkml:trace>
          <inkml:trace contextRef="#ctx0" brushRef="#br0" timeOffset="4671.5876">5765 250 2082,'-3'-3'346,"1"1"-46,0-1-41,2 2-24,0-2-38,0 3-32,0 0-34,-1 0-44,1 0-53,0 0-115,0 6 7,0-1-171,0 1-95,0 3 31,0-1-169,0 0 30,1 2-347</inkml:trace>
        </inkml:traceGroup>
      </inkml:traceGroup>
    </inkml:traceGroup>
    <inkml:traceGroup>
      <inkml:annotationXML>
        <emma:emma xmlns:emma="http://www.w3.org/2003/04/emma" version="1.0">
          <emma:interpretation id="{5B7C7242-065F-490D-B09D-FD897CB3C08B}" emma:medium="tactile" emma:mode="ink">
            <msink:context xmlns:msink="http://schemas.microsoft.com/ink/2010/main" type="paragraph" rotatedBoundingBox="8279,4827 17955,4138 18054,5533 8378,6222" alignmentLevel="2"/>
          </emma:interpretation>
        </emma:emma>
      </inkml:annotationXML>
      <inkml:traceGroup>
        <inkml:annotationXML>
          <emma:emma xmlns:emma="http://www.w3.org/2003/04/emma" version="1.0">
            <emma:interpretation id="{90F2619C-D4CD-48C4-B084-4E1ED7E4DDC4}" emma:medium="tactile" emma:mode="ink">
              <msink:context xmlns:msink="http://schemas.microsoft.com/ink/2010/main" type="inkBullet" rotatedBoundingBox="8291,5003 8738,4971 8777,5525 8331,5557"/>
            </emma:interpretation>
            <emma:one-of disjunction-type="recognition" id="oneOf3">
              <emma:interpretation id="interp15" emma:lang="en-US" emma:confidence="1">
                <emma:literal>I</emma:literal>
              </emma:interpretation>
              <emma:interpretation id="interp16" emma:lang="en-US" emma:confidence="0">
                <emma:literal>Z</emma:literal>
              </emma:interpretation>
              <emma:interpretation id="interp17" emma:lang="en-US" emma:confidence="0">
                <emma:literal>F</emma:literal>
              </emma:interpretation>
              <emma:interpretation id="interp18" emma:lang="en-US" emma:confidence="0">
                <emma:literal>7</emma:literal>
              </emma:interpretation>
              <emma:interpretation id="interp19" emma:lang="en-US" emma:confidence="0">
                <emma:literal>T</emma:literal>
              </emma:interpretation>
            </emma:one-of>
          </emma:emma>
        </inkml:annotationXML>
        <inkml:trace contextRef="#ctx0" brushRef="#br0" timeOffset="7341.8775">2230 2343 1045,'19'0'178,"4"0"-21,2 0-18,2 0-13,2 0-13,1 0-9,1 0-9,0 0-8,0-2 2,-2 0-21,0 0-21,-2 2-19,-2-1-9,-2 1-12,-3 0-20,-4 0 1,-4-2-36,-3 2-17,-2 0-6,-4-2-3,-1 2 6,-2 0 14,-5 0 2,0-1 7,-2 1 5,1 0 19,-4-2 33,-2 1 14,-2-2 28,0 1 28,2 0-9,1 2 62,1 0 4,1 0-5,2 0-13,0-2-16,-1 2-11,3 0-10,2 0-9,-4 0-3,4 2 5,-2 2 2,0 0 1,3 3-1,-1 2-4,0 2 1,2 5-8,-2 2-3,1 2-7,2 0-5,0 3-2,2 2-7,1-1 1,-3 1-3,1 2-3,2-3-3,0 1-5,-1 2-1,1-3-27,0 0-21,1 0-26,-4-2-32,2-1 7,0-2-100,0 1-22,-2-3-19,3-2-13,-3-2-8,0-2-20,0-1-108,-3-1-462</inkml:trace>
        <inkml:trace contextRef="#ctx0" brushRef="#br0" timeOffset="7513.7462">2394 2880 1235,'-8'-2'355,"1"1"-32,0 1-35,1-1-27,2-1-27,-2 0-25,3 2-27,-1 0-20,4-3-15,0 2-18,0 1-12,6-2-27,6 2-33,7-1-36,0 1-52,5-2 2,4 1-132,0 1-51,0 0-47,3 0-144,2 1 34,-1 1-108,2 1-330</inkml:trace>
      </inkml:traceGroup>
      <inkml:traceGroup>
        <inkml:annotationXML>
          <emma:emma xmlns:emma="http://www.w3.org/2003/04/emma" version="1.0">
            <emma:interpretation id="{1D3565B3-755A-4A33-B6D1-4D14BFE1E1D5}" emma:medium="tactile" emma:mode="ink">
              <msink:context xmlns:msink="http://schemas.microsoft.com/ink/2010/main" type="line" rotatedBoundingBox="8985,4777 17955,4138 18054,5533 9085,6172"/>
            </emma:interpretation>
          </emma:emma>
        </inkml:annotationXML>
        <inkml:traceGroup>
          <inkml:annotationXML>
            <emma:emma xmlns:emma="http://www.w3.org/2003/04/emma" version="1.0">
              <emma:interpretation id="{9D449BA0-BAEB-4FFA-91D3-4643E4591889}" emma:medium="tactile" emma:mode="ink">
                <msink:context xmlns:msink="http://schemas.microsoft.com/ink/2010/main" type="inkWord" rotatedBoundingBox="9005,5058 10144,4977 10181,5498 9043,5579"/>
              </emma:interpretation>
              <emma:one-of disjunction-type="recognition" id="oneOf4">
                <emma:interpretation id="interp20" emma:lang="en-US" emma:confidence="0.5">
                  <emma:literal>in</emma:literal>
                </emma:interpretation>
                <emma:interpretation id="interp21" emma:lang="en-US" emma:confidence="0">
                  <emma:literal>ion</emma:literal>
                </emma:interpretation>
                <emma:interpretation id="interp22" emma:lang="en-US" emma:confidence="0">
                  <emma:literal>inn</emma:literal>
                </emma:interpretation>
                <emma:interpretation id="interp23" emma:lang="en-US" emma:confidence="0">
                  <emma:literal>ink</emma:literal>
                </emma:interpretation>
                <emma:interpretation id="interp24" emma:lang="en-US" emma:confidence="0">
                  <emma:literal>en</emma:literal>
                </emma:interpretation>
              </emma:one-of>
            </emma:emma>
          </inkml:annotationXML>
          <inkml:trace contextRef="#ctx0" brushRef="#br0" timeOffset="7935.6658">2981 2916 1980,'1'0'341,"1"-1"-34,1-1-28,-3-1-32,0 1-28,0-3-26,0 0-24,1-1-15,2-3-16,1-5-20,-1 0-13,1-3-21,0 0-11,2-3-15,-2 0-11,0 0-8,0-1-9,-1-1-13,-1 2 2,-1 0-8,-1 5-9,0-2-4,-1 1-1,-2 1-2,1 1 0,-3 3-2,1 1-2,-1 0-1,1 3-14,0 1 0,1 1 4,-1 2-16,0-1-2,0 2-1,-2 2-2,3 0 3,-1 0 3,1 0 0,0 2-1,3 4-2,0-2 7,2 3 1,1 4 1,2 3 6,4 0 1,0 2 1,1 0 2,3 2 1,1-2 4,-3 3-2,3-1 3,-1-2 5,1 3 3,-3-4-1,2 0 7,-3 2 0,1-2 1,-3-2 6,1 0 6,-5-3-3,1-2 2,-3 1 2,1-1 3,-2-2 2,-1 0-2,0-2-15,0 1-15,0-2-25,-1 1-31,1-1-20,0 1 8,-3-1-129,3-2-96,0-1 25,0 0-225,0 0 33,3-1-380</inkml:trace>
          <inkml:trace contextRef="#ctx0" brushRef="#br0" timeOffset="8435.6234">3654 2352 1446,'4'-3'259,"-4"0"-32,0 2-22,1 1-20,1 0-13,-1 1-8,0 2 2,2 2-20,0 2-12,1 4-11,0 4-12,2 2-7,1 1-12,0 4-3,0-2-11,3 3-13,-4 2-2,2-3-10,-1 1 1,0 1-9,0-2 13,0 1-9,-1-1-8,-2-3-1,1 0-6,0-3-3,-1-2-3,-1-3 1,0-2 2,1 0 13,-4-3 4,1 0-1,-1-2-5,0-1-2,0-1-8,0 0-1,0-2 0,0-2-3,-1-1-1,1 0-6,0-4 4,-4-1-1,4-1-6,0-7 0,0-2-2,0-4-3,4 1 1,-3-2-5,3 0 3,1 0-6,0-1-1,4 1-2,-1-1-1,2 3 0,0-1-1,4 3 1,-4 0-9,2 1 5,-1 2-2,3 2-1,-1 1-5,0 3 1,-1 2-1,1 4-3,-2 4 1,2 0 1,-2 6 0,2 3-2,1 3 3,-3 1 1,0 2 1,0 2 2,-2 4-2,1-1-15,-5 2-12,2 4-8,-1-3-13,0 1-16,-2 1-23,1-2-38,-5 2 13,3-4-88,-1 2-32,0-1-33,1-2 24,-3-2-274,2-4 39,-2-2 35,0-4-310</inkml:trace>
        </inkml:traceGroup>
        <inkml:traceGroup>
          <inkml:annotationXML>
            <emma:emma xmlns:emma="http://www.w3.org/2003/04/emma" version="1.0">
              <emma:interpretation id="{3C0B6FD1-97FA-466E-8402-B492F0AE5B51}" emma:medium="tactile" emma:mode="ink">
                <msink:context xmlns:msink="http://schemas.microsoft.com/ink/2010/main" type="inkWord" rotatedBoundingBox="11464,5123 12850,5025 12879,5437 11493,5536"/>
              </emma:interpretation>
              <emma:one-of disjunction-type="recognition" id="oneOf5">
                <emma:interpretation id="interp25" emma:lang="en-US" emma:confidence="0.5">
                  <emma:literal>W</emma:literal>
                </emma:interpretation>
                <emma:interpretation id="interp26" emma:lang="en-US" emma:confidence="0">
                  <emma:literal>7</emma:literal>
                </emma:interpretation>
                <emma:interpretation id="interp27" emma:lang="en-US" emma:confidence="0">
                  <emma:literal>a</emma:literal>
                </emma:interpretation>
                <emma:interpretation id="interp28" emma:lang="en-US" emma:confidence="0">
                  <emma:literal>G</emma:literal>
                </emma:interpretation>
                <emma:interpretation id="interp29" emma:lang="en-US" emma:confidence="0">
                  <emma:literal>+</emma:literal>
                </emma:interpretation>
              </emma:one-of>
            </emma:emma>
          </inkml:annotationXML>
          <inkml:trace contextRef="#ctx0" brushRef="#br0" timeOffset="11388.7549">5468 2555 858,'-6'-1'185,"-2"1"-1,1 0-11,0 0-8,1-2-25,0 2-16,1-1-14,0 1-11,3 0-15,-3 0-5,3 0-10,2 0 19,0 0-4,2 0-2,5 0-13,9 0-2,6 1-3,8 1-10,4-2-1,55 0-5,-21 0-4,1-2-2,1 2-1,-3-1-2,2 1-5,0 0 0,-6 0-4,3 1-5,-6-1 2,-1 2-7,-1 1-2,-2-5-3,-3 4 10,-2-2-10,-31 0 8,5 0 3,3 0-1,0 0 11,0-2-11,-4 1-7,0-1 11,-3 2-4,-1 0 5,-5-1 0,-1-1 3,0 0-1,-7 0-3,3 0-5,-3 2-27,-1-3-32,2 2 2,-5-1-73,1 1-36,-1-3-47,0 3-21,-2-2-14,-1 2-27,0-1-121,0 0-452</inkml:trace>
          <inkml:trace contextRef="#ctx0" brushRef="#br0" timeOffset="11669.989">6564 2400 1120,'-5'-5'261,"-2"2"-28,1 1-12,2-1-41,0 1-30,1 1-21,-2-1-24,5 2-10,-4-1-12,3 1-13,-2 0 16,3 0 11,0 1-2,0 1-4,3 1-10,2 2-4,1 3-8,4 2 4,3 2-18,1 1-3,1 0-8,3-1 4,-4-1-5,2 2-3,2 1-1,0 1-6,-4-3-2,2 2-4,-2-1-5,-3 0-8,0 0-7,-1-1-1,-4-1 3,-2-1 11,0 0-15,-4 0 3,-1-2-15,-6 5-30,-2 0-28,-2 2 8,-2 0-77,2 2-43,-4-2-33,-2 1-42,1 1-178,0-3 30,0 0-469</inkml:trace>
        </inkml:traceGroup>
        <inkml:traceGroup>
          <inkml:annotationXML>
            <emma:emma xmlns:emma="http://www.w3.org/2003/04/emma" version="1.0">
              <emma:interpretation id="{3EB734E8-D774-4D38-B02D-635EA13DD2AB}" emma:medium="tactile" emma:mode="ink">
                <msink:context xmlns:msink="http://schemas.microsoft.com/ink/2010/main" type="inkWord" rotatedBoundingBox="14043,4416 17955,4138 18054,5533 14143,5811"/>
              </emma:interpretation>
              <emma:one-of disjunction-type="recognition" id="oneOf6">
                <emma:interpretation id="interp30" emma:lang="en-US" emma:confidence="0.5">
                  <emma:literal>Only</emma:literal>
                </emma:interpretation>
                <emma:interpretation id="interp31" emma:lang="en-US" emma:confidence="0.5">
                  <emma:literal>Q (n log</emma:literal>
                </emma:interpretation>
                <emma:interpretation id="interp32" emma:lang="en-US" emma:confidence="0.5">
                  <emma:literal>Q (noyon</emma:literal>
                </emma:interpretation>
                <emma:interpretation id="interp33" emma:lang="en-US" emma:confidence="0">
                  <emma:literal>Q (n toy</emma:literal>
                </emma:interpretation>
                <emma:interpretation id="interp34" emma:lang="en-US" emma:confidence="0">
                  <emma:literal>Q (noyan</emma:literal>
                </emma:interpretation>
              </emma:one-of>
            </emma:emma>
          </inkml:annotationXML>
          <inkml:trace contextRef="#ctx0" brushRef="#br0" timeOffset="15216.6636">9402 2024 1337,'-42'45'244,"12"-14"-15,5 6-13,-3 1-6,0 3-23,1 3-15,2 2 2,1-1-20,2-1-10,5 3-13,0-3-11,3-2 0,1 0-11,10-22-4,2 7-8,1 4-4,0 3-6,8 44-8,-3-61-10,2 5-11,18 41-2,-4-30-17,-13-20-9,26 27-19,-6-14-18,3-5-26,-17-12-74,7-1 9,39 15-125,-44-20-40,9 2-52,3-3 28,3 0-186,-1-2 12,5 0-390</inkml:trace>
          <inkml:trace contextRef="#ctx0" brushRef="#br0" timeOffset="21684.3141">9676 2385 1417,'2'-4'293,"1"-1"-30,-1-1-22,-2 0-18,0 1-18,0 1-10,0 0-21,1-1-11,-1 2-10,0-3-14,0 5-13,0-3-7,0 3-11,0-1-15,0 1-10,0-2-13,0 1-9,0 2-13,0-2-11,0 0-6,0 2-1,1 0-3,-1 2-5,0 2-3,3 0-2,0 1-5,-3 2 4,0 1-6,3 6 2,-2 2 0,-1 0-2,3 4-1,0 3-2,-3-3 2,0 1-5,1 2 2,-1-2 4,0 1 2,0-2-4,0 2 1,0-6-3,0 2 1,0-5-2,0 1-1,0-5 2,0 1 4,0-2-1,0 2 5,0-5-4,0 0 5,0 1 2,0-2 10,0 1 11,2 1 8,-2-6-4,0 4-5,0-4-6,0 0-3,0-2-5,3 0-2,-3-2-9,1-1-1,3-7 4,-2-3-5,5-1-1,-2 0-2,2-4 0,0 0 2,3-4-5,-2 2-2,2-3 2,-1 1-1,1 0 1,1 1-5,1 1 3,-2 0-1,1 0-2,1 1-3,0 3 0,1-2 1,1 4-1,-3-1-3,5 2 1,-4 2-3,5 4-4,0-2 1,-3 5-1,-1 1 3,1 3-2,1 2-1,2 4 2,0 2 0,-2 2 5,1 2 0,-1 3-1,-1 2 4,0 1-1,-4 1 1,3 1 1,-3 2 1,-3-1-2,1 1 0,-1 2 0,-4 0-18,3-3-16,-5-3-8,0 1-6,-1-3-9,0 0-30,0-2-28,0-3 13,0 3-128,-1-4-22,0 1-32,-2-3-116,-2 1 34,4 0-107,0-3 30,1 0-342</inkml:trace>
          <inkml:trace contextRef="#ctx0" brushRef="#br0" timeOffset="23652.9213">10410 2182 1710,'3'4'286,"4"-4"-34,-4 0-33,2 0-25,-1-3-20,1 2-17,2-2-13,-3-1-14,4-4-18,1-3-6,3 0-9,0-3-10,-3-3-7,5-4-13,-2-2-14,-2-1-12,-1-2-9,18-36-12,-23 45-3,2-7-2,-1-2-7,1-4 4,-2 1 1,1-1-2,-3 2 13,1-2-9,-3 4 0,2 2 2,-2 5 0,0-1 2,-2 0 6,2 3 8,-3 5-4,3 2-10,0 0-8,-2 2-5,0 4-2,-1-1-2,0 4-5,2 1 4,0 1-2,-2 4 1,-3 3 6,2 6 2,1 2 2,-2 4-1,-1 3 13,2 2-13,0-2-1,1 3 0,-3-1-1,6 1 3,-3 0-6,2 1 6,1-1 5,0 1-5,0 0 4,1-2 0,2 1-10,1-2-6,1 1-16,2-6-3,-2 3-30,2-3-44,2-1 7,0-2-87,4-1-68,0-4-32,-1 1-75,7-5 30,-2-1-146,-2-3 34,0-3-373</inkml:trace>
          <inkml:trace contextRef="#ctx0" brushRef="#br0" timeOffset="24012.2586">10907 1967 1182,'-3'-3'251,"0"-1"-21,-2 2-19,-1 2-14,1 0-17,-4 0-18,5 3-23,-7 3-8,1 2-17,1-4-8,-3 5-12,2 1-8,0 0 4,3 2-5,1-3-6,1 1-6,1 0-9,1-1-3,3-1-8,0-1-2,0 1 6,1-5-21,1 4-3,2-1-8,0-1-5,0-2-10,3 0-5,-1 0-3,1-3-9,1 0 3,-1 0-2,2 0-1,-2-3 5,0 0-4,4-2 0,-1-2-3,0-2-9,-3-2 1,0 2-6,-2-1-4,0 0-6,-4 0 1,2 2 6,-3-1 4,1 1-7,-1 1 4,0-1-1,0 2 1,-1 0 3,1-1 2,-3 0-6,3 3 2,0-2-54,-1 0-32,1 1-27,0 2-11,0-3 9,1 6 17,-1-6 5,6 3 7,-2 0-635</inkml:trace>
          <inkml:trace contextRef="#ctx0" brushRef="#br0" timeOffset="24496.5994">11081 1868 2027,'9'-5'168,"-5"1"9,3 1-2,-4 2-8,1-1-16,-1 2-14,1-2-21,-4 1-18,0 1-10,0 0-15,-4 0-3,-1 1-7,3 1-4,-3 3-12,0-2-4,1 2-1,-2 2 0,2-2-13,-2 6-3,-2 0-4,3 2 4,-2-2-5,3-1-9,0-3 5,3 4-8,-1-3-2,2-1-6,0-1-14,0-1-11,3 2-21,0-2-4,1-3-12,2 2 5,1 0-38,0-1 5,0-1-16,0-2 4,0 0 4,7-3 15,0-1 3,-2-3 28,3 1 48,-4-3 0,-1 3 74,-3 0 27,0-1 17,-3 0 10,0 1-1,-1 0 3,0 2-6,-1 0-5,1 1-15,0 0-13,-2 1-15,-1 0-15,3 0-4,-1 2-6,-1 0-2,1 2-6,0 2-7,-2 1-3,0 0-4,5 8-5,-3 1-5,0 4 5,-2 3 1,0 0-1,0 2 0,0 2-2,0 2-2,0 0 2,-2 2-1,0 0 1,-10 41-8,4-26 1,-3-3-10,-3-3-6,7-22-1,0 5-2,-3 6 2,-2-5 2,3 1 3,-1-2 4,3-2 1,-4 1 10,-1-6 0,3-1-2,-3-5 6,2-3-2,1-1-1,0-3 1,1-2-6,1-3-1,-3-2-8,3-2-4,1-7-21,1-5-12,5 0-10,0-4-17,0-2-22,5 0-32,1-2 12,16-34-92,-5 27-31,-1 0-30,2 2-24,2-3 25,2 3-246,-1 2 41,2 3 34,-14 16-326</inkml:trace>
          <inkml:trace contextRef="#ctx0" brushRef="#br0" timeOffset="26684.0518">11699 2235 1527,'-3'4'294,"2"-1"-26,-1-2-22,2 3-20,-1-2-13,-2-1-21,3 0-9,0 2-14,0-3-12,0 0-16,0 0-16,0 0-12,0 0-10,0 0-10,4-3-9,-1-1-15,0-1-11,4-4-20,0-4-17,-3 2 0,3-4-7,0 0-4,-1-1-2,1-2 0,-2 1 1,0 0-3,0-1 1,1 1-3,-3 0 8,0 2-1,-3 2 4,0 2 10,1 0 0,-1 2 5,0 0 3,0 3-2,0 0-1,0 2-8,0-1-11,0 2-1,0 1-4,-1 2 3,-2 0-4,0 0-2,3 2-1,-3 1-2,-1 2 1,0 5 0,-1 3-1,3-2 6,-3 4-4,0 4 1,2-2 0,-1 4-3,1-3 2,3 0-1,-3 0 2,2-1-1,-2 3-2,3 1 1,0-2 0,0 0 2,0-5-4,3 1-3,0 2 1,-2-3-1,5 0 0,-4-5 0,0 2-2,3-5 2,0 0 0,0 2 2,-2-5 0,4 0 0,0 0 3,-1-1-1,1-2 9,0 0-5,0 0 0,0-1 1,0-2 0,0 0 3,-3 0 3,2-2-2,-4 0 1,0-2-2,1 3-1,-3-4-7,0 2-6,-3 0 0,0 0-8,-4-2-26,-1 1-26,1 0-35,-2 2-43,1 0 14,1 1-120,0 2-41,0 1-92,1-2 31,2 3-142,0 0 41,2-2-392</inkml:trace>
          <inkml:trace contextRef="#ctx0" brushRef="#br0" timeOffset="26105.9704">11800 1562 801,'3'3'155,"-3"-1"-16,0-2-8,0 0-4,0 0-3,0 0-9,3 0 22,-3 0-26,0 0-8,1 0-19,0 0-12,-1 0-2,0 0-7,0 0-4,0-2-5,2-1-7,-2 1 2,0 2-5,0-1 11,0 1 8,0-1 2,0-1 8,0 2 1,0-2-7,0 2-7,0-1-6,-2 1-11,0-2-5,-1 2 6,3 0-6,-4 0 1,-2 0-9,3 0-1,-4 2 3,3 1-5,-6 1 4,2 4-8,-2 1 4,0 2 11,-1 1 1,2 2 9,1-1 5,1 2 2,0 1-1,4-1-5,-4 2 0,4-2-3,2-2-8,-2 0-2,0-2-1,3-2-1,3 2 0,0-1-3,-2-2-3,1 0-1,-1 1 3,5 0-6,-2 2 1,4-3-3,-2-1-7,1 0 3,0-3-4,-1-1-1,-2-1-2,3-2-4,0 0-6,-3-2-2,5 1-2,-1-5 4,2-3-10,0-2 8,-2 2 4,2-4-5,-3 1 8,0-1-6,-2 0-2,0 1 3,-1 1 0,-1 1 6,0-2 4,-1 3 5,0 1 14,-2-1 6,3 3 8,-3-1 7,0 0-5,2 1-5,0 0-7,-2 2-12,1 0-7,-1 1-3,0 0-3,2 2-3,-2 1 1,1 0-2,2 1 3,-2 1-4,1 0 2,-1 4-2,2 0 1,0 6 2,2 3 3,-1-2-7,1 1-14,-3 3-25,4 0-32,-3-1-53,4 1 12,-1-1-157,-2 1-46,-1-4 25,-3-2-223,2-1 26,-2-1 37,2 0-406</inkml:trace>
          <inkml:trace contextRef="#ctx0" brushRef="#br0" timeOffset="12560.5622">8258 2123 1181,'-6'-3'190,"0"1"7,-1 1 5,3 1-34,-3 0-4,-4 5-17,-2 1-9,1 4-4,-3 4-7,1-1-14,0 9-14,-16 34-4,14-19-3,1-1-12,1 0-2,8-18-10,0 5-8,-1 4-5,2 3 6,-1-1-5,5 1-3,1 1 8,1-1 0,2 1 4,3-2-3,-2-3-10,4-2 1,2 1-3,0-3-1,2-1-4,1-3 0,3-3-5,0 0-3,4-3-2,2-2 2,-5-4-8,6-1-1,-2-2-1,1-3-1,4 0 1,-4-3-3,3-2-4,-1-1 2,-3-4-1,2-2 1,-1 0 1,-1-4 2,-2-2-2,-1-1-1,0 1-1,-3-3 0,0 0-1,-1-1 3,-3-1-6,0-3 4,-1 1-1,-5-1 0,2-1-2,-2 1-2,-1-1-1,-1 2-3,-2-2-2,-1-1-1,0 2-5,-1-1 2,-3 1-4,1 1-5,-2 0 0,0 0-5,-1 2 2,1 1-2,-1 1 0,-2 1 1,-2 2-2,1 2-1,0 1-4,-1 2-7,-3 2-10,2 1-8,-3 2-11,0 1-14,0 3-23,1 3-23,0 1-14,-2 3 15,1 2-93,-4 1-19,1 4-44,0 2-27,0 2 24,2 1-210,2 0 35,0-1-383</inkml:trace>
          <inkml:trace contextRef="#ctx0" brushRef="#br0" timeOffset="12982.4602">8044 2577 1226,'-1'-2'235,"-2"0"-17,3 1-13,3 1-18,7-3-7,5 0-17,7 0-2,2-2-30,4 1-11,47-5-8,-56 7-6,10-1-10,45-6-11,-28 3-2,1 2-6,3 2-10,-29 1-3,6-3-10,2 3-6,1-3-2,-2 1-1,3 1-3,-9-1-2,-1 0-2,-1 1 2,-5 0 0,0 0 9,-3 2-3,-2-2-2,-2 1-21,-1-1-38,-1 1-41,0-1 6,-2 1-131,-1 1-44,1-2-52,-1 0-173,-2 2 37,1-3-40,0 2-377</inkml:trace>
        </inkml:traceGroup>
      </inkml:traceGroup>
    </inkml:traceGroup>
    <inkml:traceGroup>
      <inkml:annotationXML>
        <emma:emma xmlns:emma="http://www.w3.org/2003/04/emma" version="1.0">
          <emma:interpretation id="{08B78665-52F8-4F4E-B1C5-22BE715DA0B8}" emma:medium="tactile" emma:mode="ink">
            <msink:context xmlns:msink="http://schemas.microsoft.com/ink/2010/main" type="paragraph" rotatedBoundingBox="15854,5874 21964,4294 22330,5710 16220,7290" alignmentLevel="5"/>
          </emma:interpretation>
        </emma:emma>
      </inkml:annotationXML>
      <inkml:traceGroup>
        <inkml:annotationXML>
          <emma:emma xmlns:emma="http://www.w3.org/2003/04/emma" version="1.0">
            <emma:interpretation id="{BA75DBAA-0565-4C2F-B57F-CD12D6FB9A3C}" emma:medium="tactile" emma:mode="ink">
              <msink:context xmlns:msink="http://schemas.microsoft.com/ink/2010/main" type="line" rotatedBoundingBox="15854,5874 21964,4294 22330,5710 16220,7290"/>
            </emma:interpretation>
          </emma:emma>
        </inkml:annotationXML>
        <inkml:traceGroup>
          <inkml:annotationXML>
            <emma:emma xmlns:emma="http://www.w3.org/2003/04/emma" version="1.0">
              <emma:interpretation id="{413265B6-F99F-48E5-A987-157873ED5887}" emma:medium="tactile" emma:mode="ink">
                <msink:context xmlns:msink="http://schemas.microsoft.com/ink/2010/main" type="inkWord" rotatedBoundingBox="15921,6135 16737,5924 16958,6777 16142,6988"/>
              </emma:interpretation>
              <emma:one-of disjunction-type="recognition" id="oneOf7">
                <emma:interpretation id="interp35" emma:lang="en-US" emma:confidence="0.5">
                  <emma:literal>.</emma:literal>
                </emma:interpretation>
                <emma:interpretation id="interp36" emma:lang="en-US" emma:confidence="0">
                  <emma:literal>@</emma:literal>
                </emma:interpretation>
                <emma:interpretation id="interp37" emma:lang="en-US" emma:confidence="0">
                  <emma:literal>I</emma:literal>
                </emma:interpretation>
                <emma:interpretation id="interp38" emma:lang="en-US" emma:confidence="0">
                  <emma:literal>4</emma:literal>
                </emma:interpretation>
                <emma:interpretation id="interp39" emma:lang="en-US" emma:confidence="0">
                  <emma:literal>*</emma:literal>
                </emma:interpretation>
              </emma:one-of>
            </emma:emma>
          </inkml:annotationXML>
          <inkml:trace contextRef="#ctx0" brushRef="#br0" timeOffset="37177.9811">10236 3375 1428,'3'-1'279,"-1"2"-14,3 2-39,-3 2-16,3 7-13,2 2-20,-4 3-7,4 3-21,-3 1-17,1 2-12,1 2-12,-2 1-12,-2-1-8,3 3-10,-1-2-8,2 4-4,-3-2-6,0-1-4,-1-3-6,3 2-1,-2-1-8,-1-2-17,0-1-19,-1-4-40,-1-2-47,0-1 7,0-2-133,0-1-40,-1-5-62,-2 1 28,-1-3-207,2-2 34,1-2-377</inkml:trace>
          <inkml:trace contextRef="#ctx0" brushRef="#br0" timeOffset="37443.5841">10463 3538 1870,'5'-6'276,"-3"2"-36,1 1-23,-1 1-29,-1 0-14,2 2-5,0 0-11,-2 0-12,2 4-6,0 3-9,2 7-10,-1 2-10,2 1-11,-2 3-13,2 1-4,-1 2-5,0 2-11,-2 0-6,2-1-8,-2 2-1,1 0-2,0 0-9,-1 0-15,0-4-29,0-1-33,0 0-51,-1-2-58,1 0 14,-1-2-163,-2-4-90,0 0 32,-2-3-159,-1-3 41,-1 0 34,0-2-332</inkml:trace>
          <inkml:trace contextRef="#ctx0" brushRef="#br0" timeOffset="37849.7965">9955 3829 1436,'-3'-1'261,"3"0"-28,2 1-20,0 0-21,1 1-13,3 0-22,4 7-7,2-1-5,4 5-15,-2 1-11,3 2-11,0 0-9,26 28-10,-33-33-12,4 2 1,3 4-13,28 29-10,-20-22-5,6 4-2,-21-18 5,5 3-18,3 5 3,2-2-1,-2 2-7,2-5-2,-2 2 10,0-2-12,1-1 2,-4-3 3,1 0-1,0-1-1,-2-4 2,-1-1-1,0-2-7,-3-2 0,5-3 0,-2-3 0,2-4-3,-2 1-1,-1-4-4,2-3 1,20-29 0,-27 32-1,17-35-7,-10 15-1,-6 21 5,2-8-6,0-1 7,3-3-7,-2 2-5,0-2 3,-1 3-23,0 2-21,0 1-28,-2 2-72,1 3 14,-1 2-126,-1 3-34,0 0-86,-1 6 29,-2 1-147,0 0 37,-4 2-388</inkml:trace>
        </inkml:traceGroup>
        <inkml:traceGroup>
          <inkml:annotationXML>
            <emma:emma xmlns:emma="http://www.w3.org/2003/04/emma" version="1.0">
              <emma:interpretation id="{896B86D7-7E4D-44F0-AF9A-99BD62AE23C5}" emma:medium="tactile" emma:mode="ink">
                <msink:context xmlns:msink="http://schemas.microsoft.com/ink/2010/main" type="inkWord" rotatedBoundingBox="18891,5088 21964,4294 22330,5710 19258,6504"/>
              </emma:interpretation>
              <emma:one-of disjunction-type="recognition" id="oneOf8">
                <emma:interpretation id="interp40" emma:lang="en-US" emma:confidence="0.5">
                  <emma:literal>login)</emma:literal>
                </emma:interpretation>
                <emma:interpretation id="interp41" emma:lang="en-US" emma:confidence="0">
                  <emma:literal>'login)</emma:literal>
                </emma:interpretation>
                <emma:interpretation id="interp42" emma:lang="en-US" emma:confidence="0">
                  <emma:literal>•login)</emma:literal>
                </emma:interpretation>
                <emma:interpretation id="interp43" emma:lang="en-US" emma:confidence="0">
                  <emma:literal>longyan]</emma:literal>
                </emma:interpretation>
                <emma:interpretation id="interp44" emma:lang="en-US" emma:confidence="0">
                  <emma:literal>-login)</emma:literal>
                </emma:interpretation>
              </emma:one-of>
            </emma:emma>
          </inkml:annotationXML>
          <inkml:trace contextRef="#ctx0" brushRef="#br0" timeOffset="29763.9362">12927 2665 1497,'5'6'282,"-4"-3"-33,-1-2-34,2 2-13,-2-1-29,0 0-23,0 1-16,1-2-14,0 0-10,-1 1-14,0-1-9,0 1-10,3 0-9,-3-1-1,2 0 2,-2 1-8,0-2-6,0 3 1,0-3-3,0 1 2,1 1 7,-1-2 9,0 0 9,0 0 5,0 0-9,0 0-9,0 0-7,0-2-7,0 1-4,-1-2-7,1 1-1,0 2-3,-5-1 1,5-2 2,-1 1-9,1 1 10,0 1-17,-1-2 0,-1 2-6,2 0-6,-3 0 0,0 0-1,3 0-8,0 0 7,-1 2-1,0-1-2,1 1 0,-2 1-5,-1 0 4,1 0-1,2 0-3,-2 0 0,2 0-6,-1 0 10,1 0-2,-2-1 0,2 0 5,0 0 0,-4 0-1,4-1-2,0-1-1,-1 2-2,1-1-11,0-1-16,0 0-21,0 0-28,0 0-36,1 0 9,2 0-155,0-1-40,0-1-56,-1-1 31,3-3-212,0 3 44,0 0 42,0 0-375</inkml:trace>
          <inkml:trace contextRef="#ctx0" brushRef="#br0" timeOffset="30248.2604">13415 2953 1827,'-3'4'311,"3"-2"-37,0-1-32,1 0-28,2 2-22,3-3-26,-1-4-10,5 1-17,3-6-15,-1-3-8,0-1-20,2-4-24,0-3-23,-2-3-27,21-32-22,-19 15-19,-2-6-13,-5-2 4,2 0 3,-5 30-10,-1-10 7,0-1 13,-3-3 14,0 2 12,0-1 0,0 1 9,-3 4 5,-1 1 13,-1 2 9,1 1 8,-1 3-3,-2 1-9,4 4-3,-1 2-12,-2 0 1,2 5-13,-1 2-2,3 2-4,-4 3 4,2 3 2,-3 1 3,0 4-8,-2 6 8,4 0-5,-4 6 1,4 0 3,-2 3-7,4 3 1,0 0-1,2 4-1,1 3 0,0-2-2,0 0 3,0 1-1,4-1-1,-1 0 2,1-1-2,-1-1-1,4-2-8,0-1-5,-2-1-23,7-1-15,-3-5-17,3 0-32,2-1 10,0-4-102,0-1-34,1-2-15,2-2-6,-1-2-8,2-2-4,0-5-16,-1-2 13,1-2-546</inkml:trace>
          <inkml:trace contextRef="#ctx0" brushRef="#br0" timeOffset="30591.9998">13822 2799 1924,'8'-15'197,"-1"1"6,-1 4-3,-2-2-9,-1 3 2,-2-2 1,-1 3-9,0 1-20,0 3-24,0-3-8,-1 1-18,-2 4-10,0-2-12,-1 3-16,-1-1-1,-1 2-11,-1 0-10,1 2-2,1 1-6,-2 1-6,-2 4-1,-1 0-9,3 2-10,-2-1 3,4 2-3,0-2-4,2 0-4,0 0-5,0-1-1,3-1-5,0 0-4,3 0-5,0 1-9,5 0-26,2 0 4,0 0-1,0-2-6,0-4-2,-1 0-2,1 0-2,-1-2 9,-1 0-14,1-2 4,2-2-3,0-3 3,0-3 2,-2 0 15,-2 0 11,-4 1-3,1 0 2,-1-2 9,-3 4 8,0 0 11,0-1 5,0 2-2,-2-1-9,-2 0 4,3 1 6,-1 0-11,-1 0 2,-1 0-3,1 0-2,2 2 0,-2 0-7,0 0-15,2-2-14,-1 3 3,2 1-92,-1-2-7,-2 2 7,3 0 11,0-1 9,0 2 5,4-2-4,-1 2 8,3-1 2,-2 1 3,10-3 13,0 1-663</inkml:trace>
          <inkml:trace contextRef="#ctx0" brushRef="#br0" timeOffset="31420.142">14110 2619 2313,'11'-1'125,"-4"0"6,1 1 4,-2-2-5,-2 2-9,2 0 2,-3 0-14,-2 0-20,-1 0-2,0 2-7,0-1-7,0 2 3,-3 2-3,0 0-7,-4 5-9,0 1-4,-1 1-1,-2 2-4,2 0-10,-2-1-4,0 2-1,4 0 1,1 0-3,-2 1-4,3-2-5,-2-2-2,5 0-7,-1 0-3,2-3-5,0 0-11,0-1-4,3-2-21,3 1-5,-4-2-4,8 1-17,0-3-8,3 2-11,-2-3-7,0-2 9,-1 0-22,1-4 3,3-2 0,0-1 13,-2-2 3,2-1 12,-5-1 17,1-2 4,-1 1 58,-2 2 27,-3 0 10,-1 0 25,2 2 13,-3 2 10,-1-1 12,1 0 3,-2 3-3,2-2-8,0 1-12,-2 1-11,0 1-9,1-1-15,-1 2-12,0 0-7,2-1-3,-1 3-5,-1 0-2,0 0-5,3 3-1,-3-1 0,1 2-3,1 1 0,-1 1-6,-1 3 0,3 3-3,2 6 2,-2 2-4,1 4 5,1 0-3,-3 1 3,3 2-2,-3-1 2,0 4-2,3-1-4,0 1 3,-1 1 0,-1-1 3,-2-1-3,1 2 1,2 1-4,-4-1 6,0-2-2,0-2 1,-4 0-3,2-2-1,2-1 5,-1 1-5,-2-4 10,-3 1 2,1 0 2,-1-5-6,-2 2 4,-1-4-10,-1 0 10,-1 0-8,0-3 2,-3 2-5,1-3-14,-2-1-7,1 0-17,-3-2-1,0-1-9,-1-3-2,1 2-4,0-3-5,3-1 3,-4-2-1,4 0-4,-4-2-2,-1-3-8,1-3-5,0 1-17,0-3-5,2-3-6,2 0 15,3-2 20,0-2 9,1-1 20,1 2 6,2-2 8,3 2 10,1-3 8,3 0 3,0 1 3,3-1-8,3 1 6,1 0-7,1 0 3,5 0 0,1 1-1,1 0 0,4-1 1,34-20 3,-18 16 3,3 0-2,-3 3 0,3-1-1,0 5 2,4-2 4,-3 4-1,-2-2 5,-23 8 8,10-1-3,0 0 4,1 0 2,1 0 2,-3-1 0,-1 3 3,-5-2-2,2-1-6,-4 5 7,-2-3-3,-4 5 0,0 0-3,-2-2-2,0 1 1,-2 1 2,1-1-2,-2 2-2,1-1 4,-3 1-4,1-1-3,1 2-1,-1 0-1,-1-2 0,-1 2-6,3 0 1,-2-1-3,-1 1-9,0-2-10,-1 2-16,0 0-14,3-1-12,-3 1-16,0-3-9,0 3 3,0 0 7,0 0-94,0 0-16,0 0-27,0 0-26,0 0-69,-3 0 26,3 0-179,0 0-424</inkml:trace>
          <inkml:trace contextRef="#ctx0" brushRef="#br0" timeOffset="33154.4665">14465 2261 1535,'-1'-4'253,"-4"4"-32,5-2-25,0 1-27,0 1-15,0-3-14,0 3-2,0 0-10,-1 3-8,1-2-4,0 1-9,0 1-4,0 2-9,-1 1-10,1 0-7,0 1-7,-2 0-6,2 1-4,-1 1-11,-3-1-7,4 1 2,0 2-4,0 4 0,-2 0 7,1 0-12,-1-3-6,2 0-16,0 0-22,0-2-43,0 1-38,-3-4 9,3 1-145,-2-1-109,2 1 31,-2-1-193,2-3 38,0 0-420</inkml:trace>
          <inkml:trace contextRef="#ctx0" brushRef="#br0" timeOffset="33513.8031">14628 2257 1319,'1'-3'255,"3"-1"-29,-4 3-33,0 1-12,0 0-24,-4 1-18,0 3-11,-4-1-18,-4 5-8,-2-1-6,3 1-10,-6 0-5,5 2-8,-5-2-8,6 0-6,-4-1-9,3 1 1,3-3-10,0 2-3,4-3 2,0-1-2,1 0 6,-2 0 4,5-1 11,-2 1-4,1-1 3,0 0-2,2-2-5,0 1 0,0-1-18,0 0 1,0 0-1,4 0-7,-1 0-2,2 0-4,1 0-7,1 2 0,-2-1 0,2 2-1,2-1 8,-2 2-14,4 1 4,0 1-2,5 0-5,-4 5-18,-3-2-19,2 1-54,0 2 8,-4-1-120,2 1-41,-2-1-41,-3 1 23,2-3-229,-4-1 35,4 1-410</inkml:trace>
          <inkml:trace contextRef="#ctx0" brushRef="#br0" timeOffset="34170.0534">14868 2735 1531,'0'-4'252,"0"3"-28,0 1-17,0 0-19,0 1-19,0 1-9,0 4-16,3-2-6,-3 1-18,1 1 1,2 6-13,1 2-12,-1-3-1,-2 1-18,4-1-3,-4-1-12,2 4-1,-2 0-7,2-3-4,-2 2-6,1-6-6,-1 2 2,-1-3-2,3 0 2,-3 2-2,0-4 1,0-1 0,0 2 12,0-3-6,0 2-3,0-4-4,0 0-6,-1 0-3,1 0-1,-2-2-6,2-2-4,-1-1-3,-2 1 0,0-3 8,3-1 1,0 0 1,3-1 4,-3 0-3,3 0 4,0-2 0,-2-5-4,3 3-2,-2 2-4,0 0-4,0 0-4,3 3-1,-2 2-2,3-3-3,-2 4-4,2-2 0,-2 4 0,3-1 1,0 2-3,-3 0 0,6 2 0,-3 0-3,4 5-2,3 0 1,-1 3-1,-2 0 3,-1 1-2,0 1 4,0 2-9,-2 1 2,2 0-4,-3-2-8,-4 1-41,2-1-14,-3 0-13,-1 0-61,1-1 14,0-2-115,-2 1-42,2-3-151,-2 0 32,0 0-80,0-2 46,0-1-390</inkml:trace>
          <inkml:trace contextRef="#ctx0" brushRef="#br0" timeOffset="34779.3854">15818 1914 1930,'2'-6'331,"-2"-2"-33,4 1-34,-4 3-30,0-3-19,0 3-27,2-1-19,-2 0-22,1 1-17,0 1-18,-1 0-16,5 3-5,-1 0-4,1 3-7,5 4-8,3 3-3,2 5-10,1 3-3,22 35-6,-15-17-2,-1 7-5,-1-2 0,2 10-4,-3 1 1,-6 1-4,3 2-1,-7 1-4,0 0-2,-3-2-2,-4 3 0,-5 0-5,-1-2 0,-5 0 2,-10-1-6,-3-2-6,-5-3-3,0 0-10,-4-4-15,-1-2-21,0-3-14,-4-4-28,0-3-31,-1-5-48,2-1 15,0 0-193,-2-9-150,-2-3 37,25-8-58,-6-2 40,-1 0 37,0-1-372</inkml:trace>
        </inkml:traceGroup>
      </inkml:traceGroup>
    </inkml:traceGroup>
    <inkml:traceGroup>
      <inkml:annotationXML>
        <emma:emma xmlns:emma="http://www.w3.org/2003/04/emma" version="1.0">
          <emma:interpretation id="{D5250E53-A7A4-40A1-83AA-CE1FBB48A8FA}" emma:medium="tactile" emma:mode="ink">
            <msink:context xmlns:msink="http://schemas.microsoft.com/ink/2010/main" type="paragraph" rotatedBoundingBox="14139,7536 20323,7382 20366,9104 14182,9258" alignmentLevel="4"/>
          </emma:interpretation>
        </emma:emma>
      </inkml:annotationXML>
      <inkml:traceGroup>
        <inkml:annotationXML>
          <emma:emma xmlns:emma="http://www.w3.org/2003/04/emma" version="1.0">
            <emma:interpretation id="{E3E209C6-3659-4706-AC66-D860108E8E65}" emma:medium="tactile" emma:mode="ink">
              <msink:context xmlns:msink="http://schemas.microsoft.com/ink/2010/main" type="line" rotatedBoundingBox="14139,7536 20323,7382 20366,9104 14182,9258"/>
            </emma:interpretation>
          </emma:emma>
        </inkml:annotationXML>
        <inkml:traceGroup>
          <inkml:annotationXML>
            <emma:emma xmlns:emma="http://www.w3.org/2003/04/emma" version="1.0">
              <emma:interpretation id="{075592CF-5B9B-41FD-8B06-25C745506290}" emma:medium="tactile" emma:mode="ink">
                <msink:context xmlns:msink="http://schemas.microsoft.com/ink/2010/main" type="inkWord" rotatedBoundingBox="14142,7670 14858,7652 14879,8479 14163,8497"/>
              </emma:interpretation>
              <emma:one-of disjunction-type="recognition" id="oneOf9">
                <emma:interpretation id="interp45" emma:lang="en-US" emma:confidence="0.5">
                  <emma:literal>.</emma:literal>
                </emma:interpretation>
                <emma:interpretation id="interp46" emma:lang="en-US" emma:confidence="0">
                  <emma:literal>,</emma:literal>
                </emma:interpretation>
                <emma:interpretation id="interp47" emma:lang="en-US" emma:confidence="0">
                  <emma:literal>O</emma:literal>
                </emma:interpretation>
                <emma:interpretation id="interp48" emma:lang="en-US" emma:confidence="0">
                  <emma:literal>0</emma:literal>
                </emma:interpretation>
                <emma:interpretation id="interp49" emma:lang="en-US" emma:confidence="0">
                  <emma:literal>o</emma:literal>
                </emma:interpretation>
              </emma:one-of>
            </emma:emma>
          </inkml:annotationXML>
          <inkml:trace contextRef="#ctx0" brushRef="#br0" timeOffset="43553.5781">8270 5167 1227,'-22'31'268,"-2"0"-22,4 2-16,0 1-12,2 3-15,3-1-15,8-21-18,-11 41-4,15-40-6,-1 8-12,-5 2-8,5 0-10,1 3-15,0-1-7,0-2-8,3-1-10,0-1-6,3-1-1,1-1-5,5 0-2,-2-2 0,1-5-4,5 2-6,-2-4-2,3 0-3,0-6-5,3-1-4,1 0-5,2-3-2,0-3-4,1-2-1,3-2-2,0-2-5,-1 0-1,1-4 0,0 0-1,-1-2-4,0-3 0,0 1-1,29-24-5,-24 11 1,-3-2 0,-2-1-3,-1 2 3,-13 13-6,2-2 4,3-7-2,-4-1-2,0-1 0,-1-2-4,0 0-2,-4 0-1,0-2-5,-3 0 0,0 1-4,-2 1-2,-2 0-5,-3 2-5,2 1-3,-4 0 2,-1 1-6,1 2-2,-2 0-10,-1 2 1,-2 2-1,0 2 4,-2 0 0,2 3-2,-2 0 5,-2 4 2,-2 0-10,0 3-10,1 3-8,-4 3-27,0 5-20,0 1-24,-2 3-35,-2 5 15,1-1-100,2 4-28,-25 26-29,36-33-105,-2 6 34,-1-1-127,2 2 38,-1 0-320</inkml:trace>
          <inkml:trace contextRef="#ctx0" brushRef="#br0" timeOffset="43975.4301">8173 5554 1608,'-1'1'241,"-2"1"-21,3-2-21,0 0-5,0 0-17,1 0-12,2 0-8,3 0 1,1 0-5,1 0-6,8 0-11,3-3-8,4 1-7,2 0-17,6-2-9,0 2-7,0-3-6,4 2-9,44-4-7,-33 2-5,-26 4-5,6-1-6,2-2-8,2 3 3,-4-1-10,0-1-1,-4 2-14,-1-1-9,-2 0-15,-4 1-21,-2-1-45,-4 0-43,0 2 13,-4-1-142,0 1-40,-2-2-33,-1 2 24,-2-2-237,0 2 26,0 0 34,0-1-300</inkml:trace>
        </inkml:traceGroup>
        <inkml:traceGroup>
          <inkml:annotationXML>
            <emma:emma xmlns:emma="http://www.w3.org/2003/04/emma" version="1.0">
              <emma:interpretation id="{96C5A1B2-91D2-4F85-9018-8AC6957B0275}" emma:medium="tactile" emma:mode="ink">
                <msink:context xmlns:msink="http://schemas.microsoft.com/ink/2010/main" type="inkWord" rotatedBoundingBox="15317,7507 17173,7460 17201,8549 15344,8596"/>
              </emma:interpretation>
              <emma:one-of disjunction-type="recognition" id="oneOf10">
                <emma:interpretation id="interp50" emma:lang="en-US" emma:confidence="0.5">
                  <emma:literal>(n'.</emma:literal>
                </emma:interpretation>
                <emma:interpretation id="interp51" emma:lang="en-US" emma:confidence="0">
                  <emma:literal>(n.</emma:literal>
                </emma:interpretation>
                <emma:interpretation id="interp52" emma:lang="en-US" emma:confidence="0">
                  <emma:literal>In'.</emma:literal>
                </emma:interpretation>
                <emma:interpretation id="interp53" emma:lang="en-US" emma:confidence="0">
                  <emma:literal>(ne.</emma:literal>
                </emma:interpretation>
                <emma:interpretation id="interp54" emma:lang="en-US" emma:confidence="0">
                  <emma:literal>(n'</emma:literal>
                </emma:interpretation>
              </emma:one-of>
            </emma:emma>
          </inkml:annotationXML>
          <inkml:trace contextRef="#ctx0" brushRef="#br0" timeOffset="47513.5747">11126 5387 1842,'0'-3'290,"0"1"-36,0 2-37,0-1-16,0 1-30,0 0-15,0 0-19,0 0-8,0 0-19,0 0-11,0 1-11,0 1-8,0 0-6,0-1-9,0 2-8,0-2-8,0 1 0,0-2-6,0 1 1,0-1-7,0 2 3,0-1-2,0-1 3,0 2 1,0 0 2,0-2 3,0 0 15,0 0-2,0 0-8,0 0-5,0 0-1,0-2-8,0 0-8,0 1 0,0-1-3,0 1-3,0-2 2,0 0-4,0 2-1,0-1-1,0-1 0,0 1-3,0 1-7,0 0 3,0-1-3,0 0-1,0 2-2,0-2-4,0 0 0,0 2-8,0-2 6,0 2-6,0-1 2,0 1 2,0-3-2,0 3 0,0 0 2,0 0-1,-1 0-2,1 0 4,0-2 1,0 2-1,0 0 0,0-2 1,0 2 1,0 0-3,0 0 2,0 0 0,0 0 3,0-2-3,0 2-2,0 0 1,-3 0-4,3 0 3,0-1-2,0 1-1,0 0-8,0 0-6,0-1-6,0 1-19,-2 0-19,2 0-20,0 0-64,0 0 14,0 0-63,-1 0-18,1 0-29,0 1-24,-1 0-34,-1 1 26,1-2-240,1 2 36,0-2-383</inkml:trace>
          <inkml:trace contextRef="#ctx0" brushRef="#br0" timeOffset="46381.4869">10062 5243 1379,'-2'-4'208,"2"3"-19,0 1-10,0 0-18,0 0 11,0 1-20,0 4-9,0 0-9,0 4-10,0-3-10,0 3 8,2 6-22,-1 2-9,-1 3-7,3 3-7,-3-2 4,0 1-22,0 1-2,0-2-9,0 0-4,0 1-3,0-2-2,-3-2-4,3-4-2,0 0-1,0-3-1,-1 0 0,-1-3 7,2-1 20,0-1 8,0-1 13,-1 0 1,0-2-7,1 1-11,-2-3-12,2-1-4,0 0-7,-4-1-6,4-3-4,-1-1-5,1 0-2,0-3-4,0 0 0,0 0-4,1-7-6,3-6 3,-1 1-6,1-2 0,2-4-1,-2 2-1,4 2-1,-1-1-1,2 1 1,-2 0-5,0 2 0,3 2-2,-2 0-1,2 4-3,0-1-1,-2 1 3,1 5-7,0 0 2,3 3 3,-4 1-2,1 4 5,0-2-4,0 3 2,-1 0-1,5 6-1,1 2 2,-1 4 7,-2-1-3,3 5 5,-3 1-1,-1 3 0,-2-1 1,-3 1 0,2 0 2,0 0-6,-5-1-1,3 1-9,-1 0-15,-1-4-20,-3-1-26,2-1-28,1-3 10,-3-1-88,2 0-19,-2-2-19,1-3-55,-1 0 26,0 0-264,0-5 29,0 2 35,1-2-304</inkml:trace>
          <inkml:trace contextRef="#ctx0" brushRef="#br0" timeOffset="46716.7609">10549 4812 1481,'1'2'293,"-1"2"-27,0 2-27,0-1-18,0 3-20,0 2-20,0 5-15,0 0-19,-1 1-14,1 2-8,0 0-16,0-1-5,0-2-16,0-2-7,1 3-6,1 0-6,-2-1-19,1-1-27,-1-3-53,0-1-68,0 0 9,2-2-161,-2-1-57,0-3 27,2 3-227,-2-3 36,3-1-381</inkml:trace>
          <inkml:trace contextRef="#ctx0" brushRef="#br0" timeOffset="45850.2792">9598 4934 1158,'-4'-2'241,"-3"2"-3,-3 6-17,-2 3-6,-4 3-15,-1 3-8,1 4-6,-25 29-7,18-13-9,1 0-15,4 4-8,-2-1-10,0 3-9,2 2-5,0 0-11,4-1-11,0 0-5,3 1-11,1-2-4,7-23-5,0 7-8,-3 4-3,5 1-4,2 4-6,2-4-1,3 2-9,1 0-4,3-4-11,21 32-9,-10-30-17,5-5-21,-14-18-38,33 23-48,-10-15 9,-19-9-189,8-2-53,4 1 28,5-3-240,0-2 52,0-2 31,47-7-383</inkml:trace>
        </inkml:traceGroup>
        <inkml:traceGroup>
          <inkml:annotationXML>
            <emma:emma xmlns:emma="http://www.w3.org/2003/04/emma" version="1.0">
              <emma:interpretation id="{76F1F013-82E0-419B-B9BD-0ED2814377FE}" emma:medium="tactile" emma:mode="ink">
                <msink:context xmlns:msink="http://schemas.microsoft.com/ink/2010/main" type="inkWord" rotatedBoundingBox="17596,7453 20323,7385 20366,9104 17638,9172"/>
              </emma:interpretation>
              <emma:one-of disjunction-type="recognition" id="oneOf11">
                <emma:interpretation id="interp55" emma:lang="en-US" emma:confidence="0.5">
                  <emma:literal>login)</emma:literal>
                </emma:interpretation>
                <emma:interpretation id="interp56" emma:lang="en-US" emma:confidence="0">
                  <emma:literal>logion)</emma:literal>
                </emma:interpretation>
                <emma:interpretation id="interp57" emma:lang="en-US" emma:confidence="0">
                  <emma:literal>login</emma:literal>
                </emma:interpretation>
                <emma:interpretation id="interp58" emma:lang="en-US" emma:confidence="0">
                  <emma:literal>Login)</emma:literal>
                </emma:interpretation>
                <emma:interpretation id="interp59" emma:lang="en-US" emma:confidence="0">
                  <emma:literal>Logan)</emma:literal>
                </emma:interpretation>
              </emma:one-of>
            </emma:emma>
          </inkml:annotationXML>
          <inkml:trace contextRef="#ctx0" brushRef="#br0" timeOffset="48138.552">11553 5551 1318,'3'3'295,"-2"0"-29,5 1-16,-2-2-22,0-2-20,0 0-15,2 0-17,1 0-7,0-2-14,0 0-7,3-5-17,4-1-14,0-2-6,0-1-8,0-2-13,0-2-10,0-4-6,-1 1-8,22-36-11,-14 16-10,-4-2-13,-2-1-11,-2 2 0,1 1-5,-1-2 3,-11 22-5,3-5 0,0-4 0,1 1 0,-3 0 8,1-1 7,-3 1 6,-1 3 6,0 0 6,0 5 2,0 1 1,0 3-1,-1 2-5,1 2-9,0 3-13,-3 0-1,2 3-4,-1 1-3,-1 3-2,1 5 2,-3-2-4,0 9-3,-1 0 2,-1 7-3,-1 0-3,1 4 1,0 3-5,0 0 0,0 0 7,0 2 0,4-2 0,0 3-2,-1-2 2,4 0-1,0-2-8,0 0-2,0-1-10,3 1-24,1-2-15,-1 0-19,4-4-39,0 1-38,4-2 13,0-1-86,3-2-21,2-3-10,-1-3-10,0-2-3,5-3-28,1 0-36,2-4-50,0 0-462</inkml:trace>
          <inkml:trace contextRef="#ctx0" brushRef="#br0" timeOffset="49091.653">12148 5366 1468,'11'-10'241,"-2"2"-4,-5-2 1,2 3-12,-3 1-29,-1 1-14,0 0-13,-2 0-8,-2 0-14,-2 3-8,-3-1-13,3 2-12,-5 1-9,2 0-14,-7 4-13,0 0-2,-2 0-8,0 3-7,1 0-8,1 1-11,0 0 4,4 0-9,1-1 1,2 0-6,2 1-2,0-1-9,3-1-3,2 1-5,0-1-5,0 1-9,4-2-9,0 2-30,6-1-14,3 1-14,1-1-14,1-1-16,0-2 8,2-1-43,0 0 0,-3-2-4,-1-2 8,2 0 17,4-3 9,-4-2 14,-2-1 18,1-1 26,-3 0 25,-1 1 1,-5 2 45,1-3 13,-2 2 10,-1-1 6,-2 2-3,-1 0 5,0-1-2,0-1 7,-1 1 0,-2 0 3,0 1-2,2 0 0,-2 1-3,0-1-6,1 0-6,0 1-9,1 1-8,-2-1-12,0 2-13,3 1-9,-3 0-7,3-1-10,-1 2-9,1-1-9,0 2 7,0 0-5,0 0 1,0 0-1,0 0 3,3 2 1,1-1-6,0 2 6,2-1 2,-1 0-4,2 0 1,5 1 1,4 1-10,0 0-4,-2-1 2,0-2-41,0 1-4,1-1 12,1 2 0,-2-3 21,-3 0-5,0 0 4,-2 0 10,-2 0 9,0-3 14,-3 2 3,2-1 71,-3-2 16,-1 3 12,-2-2 11,2 2 0,2 1-11,-4-1-4,0-1 3,0 2-19,0 0 1,-1 0 3,-4 0 0,3 0-2,-4 0-5,-1 2-6,-3 3-1,-3 0-2,4 1-7,-4 1-7,-1 0-4,1 1 0,2 4 0,3-3 4,-1 1-4,2-3-6,2 3-5,0-2-3,3 1-5,0-3 5,2 0-13,2 0-12,0 0-9,7 0-24,2 3-8,0-4-7,3-1-22,-1 0 9,2-1-42,-2-3-12,1 0-2,0-2-6,3-1 9,1-2 8,-2-1 7,-1-3 16,-2 1 41,-1 0 54,-2 1-1,-1 1 75,-2 1 30,-3 0 10,-1-1 9,1 0 0,-1 3-2,-2 0 5,2-1-8,-2 1-13,1 0-11,-2-1-12,1 3-16,0-1-11,1 2-3,-2-2-9,0 2-5,0 0-4,0 2-4,0 1-5,0 1-1,0 0-2,0 2-2,0 4-3,-3 4-4,2 4 3,-5 2-4,5 4-3,-2 3-2,-6 48 6,2-26 4,-1 0-6,-2 1 2,2 3-3,-2 2 4,0-2-1,-1 2-2,0 1-2,1-2-2,-4-2 4,1 2-1,-1-5 0,0-1 2,-3-5 1,6-3-4,-3-3 2,7-22 0,-3 5-1,-1-2-3,-2 2 0,-1 0-3,-1-5 1,-1-2 0,1-2 4,-3-3-4,2-4-6,1-3 2,-2-2-2,1-3 1,-2-5-1,3-3-3,1-2-3,2-6-17,-10-42-3,21 43-5,1-11-2,-3-53-8,13 27-1,2 1-1,4 1-2,0-1 2,3 1-7,2 1-13,4 0-32,-2 4-30,2 2 11,1 1-116,-2 4 0,4 4-9,0 1-20,-5-2-109,2 2 34,3 3-140,-1-1-382</inkml:trace>
          <inkml:trace contextRef="#ctx0" brushRef="#br0" timeOffset="49841.6858">12852 4822 1651,'2'-4'304,"-2"3"-38,2-1-41,-1 2-18,-1 0-17,0 3-15,0-1-11,0 4-14,0 0-12,0 3-13,0 5-10,0 4-14,-1 0-9,-1 3-7,0 1-7,2 0-8,0-1-5,0 0-5,-3 1-6,3-1-6,0-3-10,0-1-26,0-4-35,0 0-51,1-1-56,1-2 13,-2-2-180,2-2-104,1 0 31,0-3-134,-2-1 36,5-2-391</inkml:trace>
          <inkml:trace contextRef="#ctx0" brushRef="#br0" timeOffset="50138.5463">13050 4925 1780,'4'-2'273,"-1"-2"-33,-2 1-29,-1-1-35,0 3-16,0 1-11,-3 0-21,-2 0-19,0 1-12,-6 3-15,-3 3-17,-3-3-8,-1 3-12,3 1-25,-2-1-6,-1 1-4,1 0 10,4-1-13,0-2-4,4 0-7,2-2 14,0 0 4,-1 1 2,6-3 10,-1 1-9,1 0-6,2-1 3,0-1-3,2 0-2,1 0-4,-1 0 2,6 0 0,-1 2-1,7 1-1,1 0-1,2 1 0,3 3-2,-1 0-2,1 2 3,-2 2 4,-1-2-3,-2 2 2,1 1-26,-4 1-46,1 4 6,0-3-129,-3 3-49,-2-1 22,-4 1-295,3-1 39,-4 0-401</inkml:trace>
          <inkml:trace contextRef="#ctx0" brushRef="#br0" timeOffset="50654.2562">13340 5320 1955,'3'0'298,"-3"0"-38,3 0-30,-2 0-34,1 2-12,-1-1-12,1 1-20,-1 1-11,2 0-15,-2 4-17,2-2-4,-2 1-10,1 1-9,-2 0-9,4 1-5,-4 2-10,1-1-8,-1 0-2,2 0-4,-2 0-4,0-1-3,1 1-3,-1-1-2,0-1-4,0-1-3,0 0-1,2 2 1,-2-1 1,0-3 1,0 1 4,0-2-12,0 0 4,0 1-4,0-3-3,0-1-5,0 0-4,0 0-9,0-1-1,0-1 0,0 0-4,2-2 4,0-1 0,-1-1-2,2 0 0,-3-3 0,4 3 0,-1 0-1,3-6-3,1 0-1,-2 1 4,1-2-2,1 3-3,0 1 1,0 2-1,-1-1 0,1 2-1,0 1-2,-3 2 2,6-1-4,-3 3 5,1-1 0,-1 2-2,-1 0 1,4 0-1,-2 0 1,-1 2 2,1 1-3,2 3 3,1 3-2,1 2-1,-2-1-1,-3 2 3,-2 0-18,-1-3-10,-2 2-8,2-2-19,-3 1-25,-1 0-30,0 6 11,0-2-109,-2-1-69,-1 0-57,1-1 29,1-3-210,1-2 47,0 0 33,0-3-311</inkml:trace>
          <inkml:trace contextRef="#ctx0" brushRef="#br0" timeOffset="51029.2423">14070 4727 1067,'2'1'258,"3"4"-19,4 3-12,-1 3-1,4 6-13,0 2-4,20 31-13,-10-11-11,-3 0-5,-1 1-14,1 2-12,-5 0-8,-4 0-13,1 3-5,-4-1-12,-3 2-2,-4-25-10,-1 8-10,-9 50-11,-4-28-14,-6-5-8,-5-1-13,2 1-11,-2-1-28,-4-6-24,-1-4-25,-5-1-39,4-4 7,-4 0-170,-9-8-176,2-4 36,4-2-133,1-3 40,22-10 18,-7 3-308</inkml:trace>
        </inkml:traceGroup>
      </inkml:traceGroup>
    </inkml:traceGroup>
    <inkml:traceGroup>
      <inkml:annotationXML>
        <emma:emma xmlns:emma="http://www.w3.org/2003/04/emma" version="1.0">
          <emma:interpretation id="{FD1BB4A1-FCE9-415A-8640-F746C6F6E563}" emma:medium="tactile" emma:mode="ink">
            <msink:context xmlns:msink="http://schemas.microsoft.com/ink/2010/main" type="paragraph" rotatedBoundingBox="11269,9181 25531,8653 25583,10058 11321,10586" alignmentLevel="3"/>
          </emma:interpretation>
        </emma:emma>
      </inkml:annotationXML>
      <inkml:traceGroup>
        <inkml:annotationXML>
          <emma:emma xmlns:emma="http://www.w3.org/2003/04/emma" version="1.0">
            <emma:interpretation id="{617AAA9A-C727-4972-9C5B-74489D7F72AA}" emma:medium="tactile" emma:mode="ink">
              <msink:context xmlns:msink="http://schemas.microsoft.com/ink/2010/main" type="line" rotatedBoundingBox="11269,9181 25531,8653 25583,10058 11321,10586"/>
            </emma:interpretation>
          </emma:emma>
        </inkml:annotationXML>
        <inkml:traceGroup>
          <inkml:annotationXML>
            <emma:emma xmlns:emma="http://www.w3.org/2003/04/emma" version="1.0">
              <emma:interpretation id="{CEC2993A-3C64-4BD6-AEF0-E89D536BF0C9}" emma:medium="tactile" emma:mode="ink">
                <msink:context xmlns:msink="http://schemas.microsoft.com/ink/2010/main" type="inkWord" rotatedBoundingBox="11275,9334 12521,9288 12562,10392 11316,10439"/>
              </emma:interpretation>
              <emma:one-of disjunction-type="recognition" id="oneOf12">
                <emma:interpretation id="interp60" emma:lang="en-US" emma:confidence="0.5">
                  <emma:literal>for</emma:literal>
                </emma:interpretation>
                <emma:interpretation id="interp61" emma:lang="en-US" emma:confidence="0">
                  <emma:literal>nor</emma:literal>
                </emma:interpretation>
                <emma:interpretation id="interp62" emma:lang="en-US" emma:confidence="0">
                  <emma:literal>For</emma:literal>
                </emma:interpretation>
                <emma:interpretation id="interp63" emma:lang="en-US" emma:confidence="0">
                  <emma:literal>Nor</emma:literal>
                </emma:interpretation>
                <emma:interpretation id="interp64" emma:lang="en-US" emma:confidence="0">
                  <emma:literal>tor</emma:literal>
                </emma:interpretation>
              </emma:one-of>
            </emma:emma>
          </inkml:annotationXML>
          <inkml:trace contextRef="#ctx0" brushRef="#br0" timeOffset="60671.5733">5236 7288 910,'28'-62'146,"-7"32"-14,6 4-6,-5-1-13,6 3 3,6 3-14,-5 2 15,-14 10-34,36-11-5,-32 14-12,0 0-9,7-3-3,-1 3-5,3 2-8,-3-1-1,1 3-8,-4 1-4,0 1-6,0 0-4,-1 1 10,-6 1 12,-1 3-3,-1-3 29,-3 2 8,-2 0 2,-1 1 1,-1 1 0,-2-2 6,0 2 15,0 0-4,-4 1-9,0-1-3,0 3-3,-4 3 7,0 2-18,0 2-9,-2-1-11,0 2 6,2-1-7,-1 0-4,0-1-5,3 0-8,-1-3 4,3-1 11,0-1-2,0-2-2,1 1-2,1-3 0,5 4-1,0-2-3,1 1-5,2-4 1,0-2-8,-1 0 0,3-1-2,-2-2-4,-2 0-4,5-5 1,1 0-8,0-2 1,0-1-3,-2 0-1,-2-3 0,0-1-16,-2-2-4,-2 3-1,-5-1-9,-1-2-5,0 5 4,-4-4-1,-1 0-1,-1 0-4,-1 3 1,0-1 7,-1 1-30,-2-2-10,0 2-6,0 2-5,2-1 2,2 3 7,0-1-36,2 2-21,0 1-5,1-1-4,2-1 0,1 2 14,1-1 9,5 0 4,1-4 8,1 1 13,2-2-645</inkml:trace>
          <inkml:trace contextRef="#ctx0" brushRef="#br0" timeOffset="60183.6813">5741 6652 1367,'-19'42'270,"0"3"-24,5 1-23,-1 1-17,2 0-19,4 1-15,2 0-8,1 2-14,0-5-1,2 9-23,3-6-10,-2 1-13,1-30-9,2 10-8,0 4-7,0 1-6,0 0-6,-4 1-5,3 0-4,-2 0-9,2 0-23,1-5-23,-6 2-29,2-4-31,1 0-37,-3-3 6,1-2-105,-2-2-37,-3-2-33,0-2-62,-1-2 28,-2-3-190,-2-6-380</inkml:trace>
          <inkml:trace contextRef="#ctx0" brushRef="#br0" timeOffset="60904.9312">6018 6940 2443,'21'-9'45,"-4"5"-3,5 0 16,-3 0 12,-1 2 10,-4 2-7,3 2 11,0 3 4,1 2 4,-3 0 1,1 6-4,-2 0 11,0 3-25,-2 0-3,0 0-7,-1 5-7,-1-3-4,-5 1-1,2 1-6,0 0-1,-2 0-3,-4-2 1,-1-2-6,3-1-1,-3-1 0,0-1-4,-4-2-3,1-4 9,-1 1-9,1-1-2,-1 0 4,-1-2 7,0-2 4,-1 0 0,2-3 2,-3 0 0,1-2-6,2 1-8,3-6-3,-4 2-3,3-3-6,2-2-5,2-5-7,3-4-9,-1-5 5,4 1-21,2 2-12,1-1-17,1 1-32,3 1-37,-2 2 12,4 2-111,1-1-36,1 4-109,3 2 30,0-1-191,-1 2 43,2 2-396</inkml:trace>
        </inkml:traceGroup>
        <inkml:traceGroup>
          <inkml:annotationXML>
            <emma:emma xmlns:emma="http://www.w3.org/2003/04/emma" version="1.0">
              <emma:interpretation id="{BDDC7204-559E-4F64-9891-B0E95D972215}" emma:medium="tactile" emma:mode="ink">
                <msink:context xmlns:msink="http://schemas.microsoft.com/ink/2010/main" type="inkWord" rotatedBoundingBox="13036,9436 14369,9387 14388,9913 13055,9962"/>
              </emma:interpretation>
              <emma:one-of disjunction-type="recognition" id="oneOf13">
                <emma:interpretation id="interp65" emma:lang="en-US" emma:confidence="0.5">
                  <emma:literal>4=0</emma:literal>
                </emma:interpretation>
                <emma:interpretation id="interp66" emma:lang="en-US" emma:confidence="0">
                  <emma:literal>40=0</emma:literal>
                </emma:interpretation>
                <emma:interpretation id="interp67" emma:lang="en-US" emma:confidence="0">
                  <emma:literal>44=0</emma:literal>
                </emma:interpretation>
                <emma:interpretation id="interp68" emma:lang="en-US" emma:confidence="0">
                  <emma:literal>46=0</emma:literal>
                </emma:interpretation>
                <emma:interpretation id="interp69" emma:lang="en-US" emma:confidence="0">
                  <emma:literal>41=0</emma:literal>
                </emma:interpretation>
              </emma:one-of>
            </emma:emma>
          </inkml:annotationXML>
          <inkml:trace contextRef="#ctx0" brushRef="#br0" timeOffset="61608.0411">7270 6879 1645,'7'-12'344,"-5"1"-35,1 3-37,-2-1-35,-1 3-29,0 2-23,-1 1-21,-2 3-19,-3 0-20,1 3-14,-7 1-25,0 4-22,-5 3-20,-1 0-19,-2 4-3,0 1-37,1 1-5,-4-1-3,1 1-2,2-3 2,2 1 20,0-1-15,4-2 7,1-3 12,-1-1 14,4-1 0,2-2-10,3-3 0,4 1-1,1-2-4,0-1 5,3-1 0,1-3 0,2 1 12,3-2 4,7 0 5,-3 0 3,-1-1-3,4 0-2,0 2-1,3 2 1,-5 0 0,1 2 1,-1 0 0,2 4-4,2 0 7,-3 2-4,6 0 1,-5 4 0,1-1-4,1 4 2,-1 2-2,-2-3-9,1 3-6,-4 0-35,4 0-36,-4-2-56,1 2 14,0-1-136,-1-1-38,1-2-68,0 1 28,-1-4-179,1-1 50,-2-4-378</inkml:trace>
          <inkml:trace contextRef="#ctx0" brushRef="#br0" timeOffset="61248.6672">6995 6774 1794,'4'-1'310,"-2"1"-34,-2 0-30,0 1-22,3 2-20,-3 2-22,1 4-13,0 5-18,1 6-12,-1 2-17,-1 1-8,0 1-12,2 2-10,0 3-9,-2-3-7,0 1-5,2 0-7,-1 2-9,1-2-8,-1 2-15,-1-3-25,0-3-22,0 0-29,3-1-38,-3-2-48,0-2 13,3-2-113,-2-5-23,2 1-99,0-6 28,0-2-195,-1-1 38,3-3-388</inkml:trace>
          <inkml:trace contextRef="#ctx0" brushRef="#br0" timeOffset="61826.8031">7631 6999 1914,'2'-3'338,"-1"0"-40,-1 0-35,0 0-30,3 0-28,0-1-21,0 2-19,1-1-19,0 1-14,2 1-17,2-2-10,-2 1-8,2 0-12,6 1-19,2-1-25,0 1-56,1-2-59,0 3 6,-4 0-182,-1 0-63,1-3 26,-3 3-255,-3-1 38,0-1 35,-4 1-345</inkml:trace>
          <inkml:trace contextRef="#ctx0" brushRef="#br0" timeOffset="62014.2481">7693 7108 1962,'0'6'309,"0"-2"-27,0-3-30,0 2-26,0-1-23,4-1-19,2 1-20,0-2-15,2 1-20,7-1-51,1 0-53,5-1-52,1-1-69,1 1 9,1-3-171,-2 2-117,1-6 30,0 2-153,1 0 31,-1 0-328</inkml:trace>
          <inkml:trace contextRef="#ctx0" brushRef="#br0" timeOffset="62389.2383">8229 6924 1698,'-2'-4'316,"-3"3"-32,-2 1-30,2 0-25,-1 1-20,-1 2-17,-1 3-19,-2 2-13,-3 2-10,3 4-17,1 0-12,-4 1-13,5 3-7,1 0-11,-2 0-9,3-1-2,2 1 1,1 0-11,2-3 2,1 3 0,1-2-7,4-1-6,0 2-3,1-3-5,2-4-6,2 2-1,0-3-7,1-1-1,0-2-7,3-3-4,-1 0-9,-2-3-2,2 0-5,1-3-3,1-1-5,2-3-8,-5-1-3,0-2-2,-1-2-1,-1-1-10,-1-3-4,-4 1-2,-2-2 2,-3-2 1,-1 0 2,-5-1-6,2 3 9,-5-2 3,0 1-1,-4 3-4,0 0-6,-1 4-13,-1 1-15,1 2-11,-2 2-48,5 3 13,-2 0-130,2 3-50,1 0-65,3 3 28,-1-3-213,1 4 48,1 1 40,5 0-316</inkml:trace>
        </inkml:traceGroup>
        <inkml:traceGroup>
          <inkml:annotationXML>
            <emma:emma xmlns:emma="http://www.w3.org/2003/04/emma" version="1.0">
              <emma:interpretation id="{795E09C7-D4A3-4D54-9FC5-0C62AC2BDEE6}" emma:medium="tactile" emma:mode="ink">
                <msink:context xmlns:msink="http://schemas.microsoft.com/ink/2010/main" type="inkWord" rotatedBoundingBox="15839,9849 16443,9826 16445,9860 15840,9883"/>
              </emma:interpretation>
              <emma:one-of disjunction-type="recognition" id="oneOf14">
                <emma:interpretation id="interp70" emma:lang="en-US" emma:confidence="0.5">
                  <emma:literal>-</emma:literal>
                </emma:interpretation>
                <emma:interpretation id="interp71" emma:lang="en-US" emma:confidence="0">
                  <emma:literal>.</emma:literal>
                </emma:interpretation>
                <emma:interpretation id="interp72" emma:lang="en-US" emma:confidence="0">
                  <emma:literal>,</emma:literal>
                </emma:interpretation>
                <emma:interpretation id="interp73" emma:lang="en-US" emma:confidence="0">
                  <emma:literal>_</emma:literal>
                </emma:interpretation>
                <emma:interpretation id="interp74" emma:lang="en-US" emma:confidence="0">
                  <emma:literal>r</emma:literal>
                </emma:interpretation>
              </emma:one-of>
            </emma:emma>
          </inkml:annotationXML>
          <inkml:trace contextRef="#ctx0" brushRef="#br0" timeOffset="78522.1121">9796 7194 1212,'-2'-2'201,"-3"0"-23,5 2-19,0 0-17,-1 0-15,1-2-10,0 2-12,-1 0-4,1 0-8,-2 0-10,2 0-2,-3 0-10,3 0 8,-2-2-23,2 2-2,0 0-5,0 0-8,0 0-5,-2 0-3,2 0-7,-1 0 1,1 0-11,0 0 5,0 0 0,0 0 1,1 0 2,1 0-4,0 0 4,3 0 6,0 2-2,2 0 17,0-2-17,2 2-6,3-1 3,5 0 3,-1 1 3,-1 0 2,6-1-1,2 1 0,-1-1 4,2-1 5,1 0-4,0 0 2,2 0-1,-2 0 0,-1 0-4,2 0 1,-4 0-6,2 0-1,-3 0-3,0 0-2,-1-1-1,-4 1 7,0 0-16,-2 0 4,-1 0 2,-4-2-2,-2 2 1,2 0 1,-2 0 1,0 0 8,-1 0 7,-1 0 3,1 0 1,-2-1 1,-1 1 3,2 0-2,-2 0-2,-1 0 4,2 0-1,-3 0-2,2 0-5,-2 0 0,2 0-8,-1 0-5,-1 0-10,0-2-19,1 2-19,-2 0-22,3 0-14,-2 0-48,0 0 10,1 0-110,-1 0-65,-1 2-28,0-2-142,0 0 38,0 0-85,0 0 34,0 0-312</inkml:trace>
        </inkml:traceGroup>
        <inkml:traceGroup>
          <inkml:annotationXML>
            <emma:emma xmlns:emma="http://www.w3.org/2003/04/emma" version="1.0">
              <emma:interpretation id="{1C5C7BC3-91E6-48F0-94C1-7CEED91AB2E6}" emma:medium="tactile" emma:mode="ink">
                <msink:context xmlns:msink="http://schemas.microsoft.com/ink/2010/main" type="inkWord" rotatedBoundingBox="16997,9465 20239,9344 20258,9867 17017,9987"/>
              </emma:interpretation>
              <emma:one-of disjunction-type="recognition" id="oneOf15">
                <emma:interpretation id="interp75" emma:lang="en-US" emma:confidence="0.5">
                  <emma:literal>condition</emma:literal>
                </emma:interpretation>
                <emma:interpretation id="interp76" emma:lang="en-US" emma:confidence="0">
                  <emma:literal>Condition</emma:literal>
                </emma:interpretation>
                <emma:interpretation id="interp77" emma:lang="en-US" emma:confidence="0">
                  <emma:literal>conditions</emma:literal>
                </emma:interpretation>
                <emma:interpretation id="interp78" emma:lang="en-US" emma:confidence="0">
                  <emma:literal>Conditions</emma:literal>
                </emma:interpretation>
                <emma:interpretation id="interp79" emma:lang="en-US" emma:confidence="0">
                  <emma:literal>condign</emma:literal>
                </emma:interpretation>
              </emma:one-of>
            </emma:emma>
          </inkml:annotationXML>
          <inkml:trace contextRef="#ctx0" brushRef="#br0" timeOffset="79631.3909">11150 6995 1320,'-18'11'252,"-3"2"-15,1-2-19,0 5-24,2-1-20,0 2-17,1 1-18,1 0-15,4 0-12,1 0-8,1-2-11,3 2-10,3-1-14,-2-1-9,6-4-26,0-1-18,7 3-42,1-2 1,2-1-86,3 3-33,5-5-27,2-1-27,1-3-33,1 0-155,1-4-440</inkml:trace>
          <inkml:trace contextRef="#ctx0" brushRef="#br0" timeOffset="80281.221">11439 7092 1410,'-7'-2'291,"0"1"-29,-3-1-24,3 2-27,-1 0-24,-5 3-19,1 3-15,-4 0-9,2 2-17,-1 2-14,3 2-12,1 1-15,1 2-10,2-3-17,-1 2-13,5-2-19,1-1-25,3 1-20,0-2-5,0-1-38,5 0 6,0 0-57,4 2-4,-2-3 3,0 0 5,-2-5 11,5 2 9,-3-1 10,0-3 7,-3-1 8,5 0 7,-3 0 7,-1-3 25,1 0 24,2-8 24,-1 1-1,0-3 36,2 1 14,-2-3 9,-2 1 9,1-5 6,-2 2 3,0-1-6,-1 3-1,3 1-2,-3 0-5,1 1-5,-1 3-8,-1 2-8,1-1-5,0 1-13,-2 2-6,2 1-7,0 0-2,3 1-7,-1 2-4,-1 0 2,2 0-6,-2 2-2,2 0 1,1 0-3,-1 4-2,2 0 2,2 3-2,1 1-2,0 2 0,-1 1 1,1 3-6,-1-3-5,-1 2-7,-1 1-4,-1 1-3,-1-4-1,-2 0 3,1-2-3,-2-1 2,1-1 10,-1-1 4,0 2 24,-3-6-11,3 2-1,-3-1 0,1-1-1,-1-2-3,0 0 8,0 0 1,0 0 1,0-2 7,0-1 1,-1-1 1,-2-2-3,3-1 0,0 0-4,0 0-1,0-1 8,0 0-11,0-2-9,4-3 5,1-2 1,0-1-5,-1-2-1,3 4 0,-1 2-6,0 0-1,1 2 0,-3 2-1,3 1-3,-3 0 1,2 3-5,1 3 3,-3 1-1,4 0 2,-2 0-1,-2 1 1,5 3-1,-1 2 1,3 2 4,-1 0-3,0 2-2,0 2 5,2 2 0,0-2-10,-4 4-7,-2-4-22,2 1-26,0 0-28,0 1 8,-4-5-87,4 2-35,-2-4-18,-2 2-12,2-4-93,-2-1 31,1-2-187,0 2-407</inkml:trace>
          <inkml:trace contextRef="#ctx0" brushRef="#br0" timeOffset="81000.8953">12127 7076 1772,'0'-4'285,"0"1"-32,0 0-27,-3 1-25,1 2-20,-3 0-17,1 2-17,-1 1-14,-1 0-15,-4 3-11,-3 1-14,1 4-8,3-3-9,0 6-8,-1-4-10,1 2-6,4 1-2,-1-2-4,2 1-1,0-2-2,4-2-6,0 1-1,0 1-2,0-4-4,0 1-2,5-2-8,-1 0-6,2-2-9,4 1-5,3-1-10,-1-2-16,-1-1-17,1 0-22,0-5 4,4-1-14,-4-2-13,4-3 11,-4-4 8,2 1-56,-4-6 4,0-2 16,-3 0 6,0-4 10,-3 0 12,-1 2 30,-1-1 7,-2 1 47,0 0 23,-3 1 20,-3 0 19,2 3 12,-3 1 3,-1-1 5,2 3 1,0 2-1,-1 3-7,4 3-1,1 0-8,-3 3-10,5 0-6,-1 1-9,0-1-10,-1 3-6,2 2-1,-3-1-10,3 2 4,0 0-5,0 2 0,0 2-2,2-1 2,-1 5-2,3 3-1,2 5 4,-2 2 0,5 1 0,-2-1-4,0 1 1,1 3-4,2-1 0,0 1 3,0 0-4,-1-3 1,3 3 2,0-3 1,-2 0-1,4-3-3,-3 1-16,2-3-13,0 0-13,-1-3-6,1 0-6,-2-2 2,-1-3-14,1-1-10,-1-1-10,0-2-3,-3-2 6,0-2 2,0-2 14,-1 1 4,2-3 10,-1-3 15,1 1 14,0-5 27,-4 1 21,4-1 10,-4 1 7,-1 2 5,-1 0 3,-1 1 7,-1 0 7,0 3-1,3 0 1,-2-1-6,-1 2-8,2 0-10,-1 2-18,-1-1 5,1 0-12,1 4 5,-2 0-3,0 0-5,3 2-9,-2 3 8,2-1-3,-2 1-1,6 3-6,2 4 7,-2 1 4,4 0 0,-1 0-8,1-2-15,0 3-25,2-2-24,-2-2-15,2-1-46,-2 0-50,-1-3 12,0-1-180,1-2-66,-4-3 33,0 0-185,0 0 47,-3-3 29,-2-2-354</inkml:trace>
          <inkml:trace contextRef="#ctx0" brushRef="#br0" timeOffset="81124.9181">12565 6820 1861,'-7'-9'279,"3"-2"-34,0 5-29,0-1-37,1 2-22,0 0-29,2 2-19,-1-1-77,2 3-6,0-1-147,0 2-66,3 0-59,-3 0 22,6 2-256,-4-1-372</inkml:trace>
          <inkml:trace contextRef="#ctx0" brushRef="#br0" timeOffset="81734.3146">12676 7016 1117,'0'-5'152,"2"0"-17,-1 2-17,2-1-15,4 1-10,0 2-8,4-3-7,2 0-8,4-1-8,1 1-4,3 1-7,1 0-1,1-2-11,-2 3-7,3-1 1,0 2-4,-1 1-6,-1-3-2,-4 0-2,0 3-3,-4 0-10,1 0 6,-3 0 6,-2 0 10,-1 3 3,-2-3 14,2 3-7,-2-2 38,-2 1-9,2-1 20,-4 3-15,4-1-6,-4 1 9,6 5-5,-4-1-2,-1 2-9,5 3-4,-4 0-5,1 1-5,0-1 4,-2 1-7,4 1 3,-1-2-8,2 3-52,-1-3 0,3 0-110,2-1-40,1-1-32,0-2-43,0-3-157,0-1 25,-1-4-485</inkml:trace>
          <inkml:trace contextRef="#ctx0" brushRef="#br0" timeOffset="81406.2307">12859 6736 1918,'-3'-4'277,"1"3"-31,0 1-27,2 0-14,0 1-20,0 3-18,-3 3-14,3-1-12,-2 7-10,1 4-14,1 1-14,0 5-11,1 0-7,1 4-6,1 0-6,-1 3-8,1-3-6,-1 3-3,0-3-1,-2 0-6,5-1-7,-2-1-10,-1-2-21,-2 0-28,5-1-95,-3-4 10,0-3-143,1-4-27,-2-1-33,0-2 22,-1-3-234,0 0 27,0-2 26,-1-1-311</inkml:trace>
          <inkml:trace contextRef="#ctx0" brushRef="#br0" timeOffset="81890.5921">13302 6833 1536,'-5'-7'198,"3"3"-22,1 0-31,1 1-17,0 2-106,0 1-59,0 0-54,0 0-50,1 1-93,1 2 18,3 1-212,1-1 24,-2 1 35</inkml:trace>
          <inkml:trace contextRef="#ctx0" brushRef="#br0" timeOffset="82546.7663">13569 6931 680,'-5'3'472,"-1"-2"-70,-1 1-49,-2-1-40,4 1-39,-4 2-33,0-1-31,-5 4-13,2 1-27,0 0-14,0 2-19,0 0-18,5 2-9,0-2-9,1 3-9,5-4-7,-2 1-8,3 0-5,0 0-6,3 4-6,0-2-3,4 2-8,1 1-5,0-4-7,2 1-13,0-1 1,3-1-11,-3-3-4,-1-2-6,3-2-7,-1 0-6,-1-3-5,-3 0-2,0-3 0,1 1 4,2-4 1,-2-1 0,1-3 1,-2-1 2,-2-1-2,4 1 10,-2-4 6,-1 1 4,-2 2 8,-1 0-2,-1-3 1,3 0 3,-4 2 0,0 1-3,-1 0 3,5 3-4,-3 1-3,0-1-6,-1 3-3,5 0 3,-3-1-4,-1 2-4,3 0 3,2 1-2,-3 1-1,3 1 0,-1 1 0,1 1 1,-2 0 0,6 4 0,1 2 0,-3 1-1,1 0 1,4 4 0,-2-2-6,-3 1-6,1 1-13,-1 1 3,-1 2-4,0-3-10,-3-1-3,2 0-5,-4-3-1,1-1 4,-1 1 7,-1-3 3,-2 1 15,0-1-3,0-1 1,0 1 4,0-3 2,0-1 2,0 0 10,-2-3-10,0-1 5,-1-1 13,1 0 4,2-1 2,-2-7-2,2 0 0,-1-2 2,2-4 3,3 1-3,3-2 1,0-1-5,2 1 0,1 1 1,1 0-1,0 1 0,2 3 1,-1 1-4,0 1-4,2 2 3,-2 3-1,0 4 1,2-2-3,-3 5 5,-1 1 0,2 1 2,2 5 5,-1 0-1,-2 3 2,5 0 2,-5 5-4,0 1 5,-1-1-2,-2 2-2,1 3 2,-2-1-3,0 0-1,-2 2-8,1-2-17,-3 2-28,0-2-47,2 0 7,-2 0-214,4-2-55,-4-2 31,4-1-229,0 0 48,-1-3 38,2-2-380</inkml:trace>
        </inkml:traceGroup>
        <inkml:traceGroup>
          <inkml:annotationXML>
            <emma:emma xmlns:emma="http://www.w3.org/2003/04/emma" version="1.0">
              <emma:interpretation id="{399272B1-9759-4D3D-92A1-BB71F38454B0}" emma:medium="tactile" emma:mode="ink">
                <msink:context xmlns:msink="http://schemas.microsoft.com/ink/2010/main" type="inkWord" rotatedBoundingBox="21077,9118 21668,9097 21690,9702 21100,9724"/>
              </emma:interpretation>
              <emma:one-of disjunction-type="recognition" id="oneOf16">
                <emma:interpretation id="interp80" emma:lang="en-US" emma:confidence="0.5">
                  <emma:literal>in</emma:literal>
                </emma:interpretation>
                <emma:interpretation id="interp81" emma:lang="en-US" emma:confidence="0">
                  <emma:literal>is</emma:literal>
                </emma:interpretation>
                <emma:interpretation id="interp82" emma:lang="en-US" emma:confidence="0">
                  <emma:literal>it</emma:literal>
                </emma:interpretation>
                <emma:interpretation id="interp83" emma:lang="en-US" emma:confidence="0">
                  <emma:literal>i</emma:literal>
                </emma:interpretation>
                <emma:interpretation id="interp84" emma:lang="en-US" emma:confidence="0">
                  <emma:literal>if</emma:literal>
                </emma:interpretation>
              </emma:one-of>
            </emma:emma>
          </inkml:annotationXML>
          <inkml:trace contextRef="#ctx0" brushRef="#br0" timeOffset="83046.7751">15063 6756 1987,'-3'-5'308,"0"0"-33,-1 2-22,1 3-16,1 0-21,-1 0-18,0 0-16,0 3-16,-1 2-15,4 0-8,-3 3-18,2 1-8,1 3-11,0 6-8,0 2-13,0-2-7,0 2-2,1 0-12,2-2-7,0 0-2,0-1-3,-1-2-6,3 0-12,-1-3-47,3 0-38,-3-4-65,3-1 13,2-2-218,-2-2-96,-2-3 36,5 0-181,-4-3 53,3-2 36,3-3 33,-4-5-312</inkml:trace>
          <inkml:trace contextRef="#ctx0" brushRef="#br0" timeOffset="83234.2256">15111 6499 1559,'-2'-8'279,"0"-1"-23,-3 3-44,4 1-31,1-1-24,-3 3-7,2 0-26,-1 0-16,2 1-40,0 1-51,0 1-2,0 0-162,2 3-47,-1 0-51,1 2 21,-1 2-250,-1 1 43,0 1 26,1 2 13,4 7-8</inkml:trace>
          <inkml:trace contextRef="#ctx0" brushRef="#br0" timeOffset="83656.0464">15257 7020 239,'4'3'641,"-3"-1"-138,4-1-76,-3-1-57,0 0-40,-1-3-36,5 0-26,-3-3-30,2-2-28,4-3-25,1-2-14,1-4-20,0 1-18,0-4-9,3 0-16,0 1-14,0-3-12,0 1-13,-1-1-13,0 0-8,-1 1-10,-3 0-9,1 3-10,-1-2-2,-2 2-13,-1 0-8,-2 3-12,-2 2-3,-1 3-1,-1 0-5,-1 1 0,1 3-2,-5 1 2,1 1 3,-3 1-6,0 3-4,0 0 8,-1 0-1,-3 2 3,-1 3 0,-2 2 1,2 1-3,0 2-1,3 1-6,2 0 10,2 3 12,3-1-5,2 0-4,5 4 5,4-2-2,0 3 2,3 2 12,0-2-8,7 0 4,24 26 0,-33-33 1,3 1 4,3 5-1,1-2-2,-3-2 2,3 1-4,-3 0 3,0-1 0,-3 0 3,2-1 0,-6-3 4,0 0 2,-1-1 0,-3-3 1,-3 0-6,0-2-8,0 1-23,-3-1-31,-1-1-48,2 0 10,-1-2-132,-1 0-141,1 0 31,2-2-176,-2-2 43,0-1-402</inkml:trace>
        </inkml:traceGroup>
        <inkml:traceGroup>
          <inkml:annotationXML>
            <emma:emma xmlns:emma="http://www.w3.org/2003/04/emma" version="1.0">
              <emma:interpretation id="{C4846A13-E0F8-4CF2-BB9F-54FDDF94559D}" emma:medium="tactile" emma:mode="ink">
                <msink:context xmlns:msink="http://schemas.microsoft.com/ink/2010/main" type="inkWord" rotatedBoundingBox="22117,8779 25531,8653 25583,10058 22169,10184"/>
              </emma:interpretation>
              <emma:one-of disjunction-type="recognition" id="oneOf17">
                <emma:interpretation id="interp85" emma:lang="en-US" emma:confidence="0.5">
                  <emma:literal>satisfied</emma:literal>
                </emma:interpretation>
                <emma:interpretation id="interp86" emma:lang="en-US" emma:confidence="0.5">
                  <emma:literal>ratified d</emma:literal>
                </emma:interpretation>
                <emma:interpretation id="interp87" emma:lang="en-US" emma:confidence="0">
                  <emma:literal>ratifies d</emma:literal>
                </emma:interpretation>
                <emma:interpretation id="interp88" emma:lang="en-US" emma:confidence="0">
                  <emma:literal>satisfice d</emma:literal>
                </emma:interpretation>
                <emma:interpretation id="interp89" emma:lang="en-US" emma:confidence="0">
                  <emma:literal>satisfied d</emma:literal>
                </emma:interpretation>
              </emma:one-of>
            </emma:emma>
          </inkml:annotationXML>
          <inkml:trace contextRef="#ctx0" brushRef="#br0" timeOffset="84171.6373">16094 7087 1767,'-3'-7'292,"3"1"-38,3-5-29,-2-4-26,5-3-19,-1-1-22,0-2-15,3-2-22,-1 0-28,1-4-32,4 1-31,9-40-23,-9 28-4,-3-2-6,-4 22 7,0-3-3,0-4-2,-1 3 0,3-2-1,-5 1-2,2 2-5,-4 1-2,0 3-1,0 2-4,0 3-3,-4 0-3,2 4-1,0-2-7,-3 6 3,4 0-6,-3-2 3,0 5 1,-1-3-13,0 4-8,1 0 1,-1 4-6,3 1 3,-1 1 2,-1 1 0,1 1 7,3 2 6,3 6 13,-1 3-1,4 2 4,1 1 5,3 3 14,0-1 5,1 1 4,4 0 0,-2-1 18,1-1-6,0 2 0,0-2 6,-1-1 10,-1-3 2,-2 0 12,3-1 2,-3-2 6,-1-1 7,-3 0 13,1-4 14,-4-1 10,3-1 3,-4-3 3,-2 0 0,0 1-14,0-2-11,0 0-4,-2-2-21,-1 3-7,-2-3-14,3 0-14,-4 0-16,3-1-20,0-1-25,-1 2-39,3-3 9,-1 0-83,2 0-35,2-3-47,-1 0-16,8-2-20,5-5-92,1-1 25,3-2-579</inkml:trace>
          <inkml:trace contextRef="#ctx0" brushRef="#br0" timeOffset="84390.3844">16716 6679 990,'1'-13'276,"-1"4"-3,-3 1-14,-4 1-21,-1 0-18,-5 2-13,-2 2-20,2 2-17,-4 2-9,-2 2-12,-2 4-13,1 0-14,0 2-7,-2 3-4,2 3-8,0-2-10,2 2-8,4 1-11,0 3-6,4-1-7,-1 0-5,4 0-11,4-1-7,3 1-8,3 0-35,5-1-19,4-3-31,5-1-32,-1-1 9,4-2-83,1-3-16,-1-3-24,4-4-20,-2 0-23,-2-3-21,-1-4-90,-2-3 15,3 0-412</inkml:trace>
          <inkml:trace contextRef="#ctx0" brushRef="#br0" timeOffset="84546.6106">16717 6805 1876,'4'-9'185,"-2"0"23,-2 3-7,0-2-6,-4 2-26,2 1-19,2 1-12,0 0-15,-1 4-13,-1 0-12,1 0-7,-3 0-8,4 2-7,-2 3-6,2 1-1,0 3-12,2 2-10,3 4-5,0 1-15,3 3-26,2-3-29,-2 2-44,3-1 6,5 0-190,-1-2-61,1-1 26,-1-2-211,-1-3 37,2-2-394</inkml:trace>
          <inkml:trace contextRef="#ctx0" brushRef="#br0" timeOffset="84796.6176">17029 6532 1793,'0'-18'354,"0"3"-47,0 1-39,0 3-32,0 1-28,0 2-26,0 3-18,0 1-19,1 3-14,-1 1-11,0 1-11,0 3-6,0 4-11,0 5-7,0 7-7,0 5-9,-1 2-1,-1 0-8,1 5-5,1 0-7,0-1-4,0 3-3,1-3-10,1 0-22,-2 3-30,5-4-33,0 0-43,-4-3-49,3-1 14,0-4-121,1-1-40,-4-3-85,2-4 29,-2-3-158,4-3 37,-1-3-403</inkml:trace>
          <inkml:trace contextRef="#ctx0" brushRef="#br0" timeOffset="85140.3131">16869 6700 1419,'-3'-8'217,"3"2"-30,0-1-17,0 0-24,1 3-14,1 1-13,5 0-12,-2 0-16,1 1-6,9 0-8,-1 0-5,5 2-8,0 0-3,4 0-8,-2 0-3,1 2-8,2 0-2,-3 2-5,3-3 8,-3 2-8,0-2-4,0 3-3,-4-2-15,-4 1 4,2-1-3,-3 1-4,-3-1 0,0 2 21,-2-2-8,-3 2 9,2-2 9,-2 2 13,0 1-1,0 0-4,-4 0 10,4 2-5,-1 1-4,0 0-3,-3 0-7,4 6 4,-1 1-6,0 0-2,3 4 1,-2-3-7,3 0-7,-2-2-17,1 0-21,2-2-29,2 0-38,0-2 8,0 0-110,5-4-76,-2 0-46,1-5 27,-3-1-208,-1-1 26,0-3-364</inkml:trace>
          <inkml:trace contextRef="#ctx0" brushRef="#br0" timeOffset="85296.576">17373 6589 2052,'-11'-11'311,"5"0"-46,0 3-43,2 2-27,-1 0-44,3 3-48,1 0-74,1 3-1,0 0-191,1 0-170,1 3 32,-1-2-174,3 2-400</inkml:trace>
          <inkml:trace contextRef="#ctx0" brushRef="#br0" timeOffset="85859.008">17585 6841 1960,'-2'2'346,"1"0"-37,1-2-32,-4 0-26,4-2-29,0-2-25,4 0-23,-3-1-17,1-2-15,3-4-15,1-4-15,0 0-18,-1-2-22,2-2-5,-1 1-9,0-2-7,-1 0-5,-2 2-5,1 1-5,-2 3-8,-2 1-5,0 1-9,-2 1 0,-2-1-5,0 0-3,-2 0-3,3 6-4,-2 0-1,1 1-1,-2 2-4,0 0-4,2 0-8,-2 3-5,2 0-7,0 3-5,0-2 3,1 4-2,2-2-16,1 3 4,0 1 6,1 0-6,2 5 0,4 0 6,1 3 2,1-1 3,1-1 3,1 1 3,0 1 13,-1 0-12,2 0 6,0 0 6,-3 0-11,1 0-2,-1 0 13,-4 0 1,4-3 3,-5 0 14,-1-2-7,0 0 5,-3-2 7,0 0 1,0 0 6,0-1-3,0 0 2,-2-2 1,-1-1-5,-1 2-12,3-1-7,-3-2-31,-2 2-28,3-2 6,-2-1-151,3 0-39,-1-1-43,2-1 25,1 0-215,0 0 29,1-3-369</inkml:trace>
          <inkml:trace contextRef="#ctx0" brushRef="#br0" timeOffset="86312.1009">18125 6248 1556,'0'-6'244,"-2"-2"-31,-4 6-23,3-2-13,-2 4-15,0 0-8,-2 2-8,-1 2-16,1 7-8,-4 0-10,1 2-11,0 4-8,0 3-5,5 0-2,-4 6-9,3 2-3,-2 4-4,5 2-9,-1-1-6,1 3-3,-1 0-6,-2 52 0,4-40-8,0 1-2,-2 0-5,7 3 0,-3-1-2,0-32-3,0 11 0,0 3-1,4 49-5,-4-62 2,0 6-3,0 4-1,0 0-2,0 2-5,-1-3-5,1 1-2,-2-2-4,-2-2-6,3-3-6,-2 0-11,0-3 8,-1 1-12,1-6-2,-1-1 6,1-3-2,-4-3-11,4-2-1,-4-2-8,3-2-22,-2 2-30,2-4 5,-2 0 3,2-4 7,-4-2 7,-1-1-8,2-3-1,2-5-7,-2-5-4,1-2-1,5 0-5,-1-3 5,2-3 9,0 0 17,0 0-3,2-3 6,-2 1 3,0-3 8,4 0 12,-1 0-680</inkml:trace>
          <inkml:trace contextRef="#ctx0" brushRef="#br0" timeOffset="86593.3419">17913 6906 2514,'6'-25'14,"1"3"2,0 1 0,3 5 0,0-1 5,1 3 6,-1 0 5,1 2-10,4 3-1,-2-1 2,4 3-4,0 2-1,-3 0-4,4 2 0,0 0 8,1 0-4,0 1 5,1 2-8,-2 0-6,0 0 8,-1 0 4,-6-1 2,5 1-8,-5 0 9,-1 0 0,-2 0 25,1-2 13,-4 0 17,4 0 10,-5 0 4,0 1 4,2-1-7,-2 2-1,-2-1-3,2-1-8,-3 1-10,2 1-5,-3 0-11,0 0 2,0 1-7,0 1-2,0 1-8,0 2-3,-3 0-4,2 1 0,-1 1-2,0 0-4,2 2 2,0 2-4,0-2-5,0 0-7,0 0-14,0 2-21,2-4-29,0 2-29,2 2-41,2 3 13,2-4-106,-2-1-92,2-2 27,2-2-237,-3-3 46,1-1 31,-3-1-322</inkml:trace>
          <inkml:trace contextRef="#ctx0" brushRef="#br0" timeOffset="86749.5729">18344 6587 1876,'-4'-11'336,"-3"0"-42,4 1-27,1 2-31,-1 1-27,-1 2-26,-1 0-23,4 0-28,1 1-22,-3 2-22,3-2-29,0 4-72,0 0-68,0 0 9,0 4-169,3 0-55,1 5 25,2 0-223,1 1 44,1 0-408</inkml:trace>
          <inkml:trace contextRef="#ctx0" brushRef="#br0" timeOffset="87140.1676">18409 6914 1640,'1'2'282,"5"-2"-36,-2 0-34,10-2-19,0 0-16,7-3-18,0 0-17,1-1-12,-1-2-14,4-1-12,0 0-22,-1-2-24,1-3-18,-2-1-9,31-19-7,-42 23 0,5-4-1,-2 1-2,0-3 0,0 1-1,-4-2 1,-1 1 13,-2 4-2,-4 0 2,0 1 1,-4 3-6,0-2 3,-4-1 0,0 2-3,-3-1 4,-1 5-4,-1 0-9,1 2 3,1 1-1,-2-1-5,2 4-4,-1 2-1,-2 5 1,-3-1 1,-1 3-2,4 2 2,-2 1-2,3 1 1,2 2-2,2 0 3,1 0-4,4-2 0,0 3 0,4 0-7,1-1-7,4 2-17,2-3-17,4 1-20,1-3-26,-1-2 8,4 1-81,5-4-20,-3 1-15,4-3-32,0-2-9,3-1-6,0-2-5,2-4-15,-2 2-577</inkml:trace>
          <inkml:trace contextRef="#ctx0" brushRef="#br0" timeOffset="87390.1581">19142 6747 1849,'11'-13'211,"-2"2"14,-5-1 2,0 3-15,-3 1-17,-1 1-23,-1 2-8,-3 0-20,0 3-8,-2-1-11,0 3-15,-1 0-11,-4 5-8,-3 1-8,1 1-5,-1 0-9,3 2-4,-1 2-8,-3-2-1,8 4-6,-1 2-8,1-4-4,1 1-2,4-1-5,-1-2-4,3 1-8,1-2-6,-1 0-4,3-1-2,1 0-7,5 3-9,3-1-4,2-4-3,2 1-10,-1-3-6,1-2-13,2-1-14,2-3-4,2-2-13,-1-2-23,0-2 8,27-26-91,-23 8-5,-2-4-6,-4-5 4,2-2 11,-5-3 4,-2-2 21,-3-2 14,-4 1 44,-1-1 44,-6 25 46,0-8-712</inkml:trace>
          <inkml:trace contextRef="#ctx0" brushRef="#br0" timeOffset="87593.2544">19379 6217 3136,'-5'-17'161,"0"-6"-8,0-3-7,-4 1-9,5 0-9,-1 5-8,0 0-15,0 3-13,1 2-13,-1 3-13,4 2-9,-3 2-10,-1 5 0,3 3-9,0 0 1,-2 3-8,0 7-2,-2 5-4,2 5-4,-2 3-1,2 5 1,-7 39-7,7-47 4,4 7 3,0 48 2,0-26-5,4 1 1,-1 0 0,5 5 0,1-2 2,-1-3 0,2 1-2,0-3-11,2-2-23,0-5-33,-3 0-49,7-3-61,-12-24 16,7 6-165,23 27 27,-23-37-282,5 1 49,2-2 46,2-1 33,1-1-362</inkml:trace>
        </inkml:traceGroup>
      </inkml:traceGroup>
    </inkml:traceGroup>
    <inkml:traceGroup>
      <inkml:annotationXML>
        <emma:emma xmlns:emma="http://www.w3.org/2003/04/emma" version="1.0">
          <emma:interpretation id="{B991AFA8-99AE-4D1B-9E8B-98EC4955D15E}" emma:medium="tactile" emma:mode="ink">
            <msink:context xmlns:msink="http://schemas.microsoft.com/ink/2010/main" type="paragraph" rotatedBoundingBox="8536,11122 14514,10984 14536,11956 8559,12094" alignmentLevel="2"/>
          </emma:interpretation>
        </emma:emma>
      </inkml:annotationXML>
      <inkml:traceGroup>
        <inkml:annotationXML>
          <emma:emma xmlns:emma="http://www.w3.org/2003/04/emma" version="1.0">
            <emma:interpretation id="{0626D961-E9D9-465F-AE1A-E7F678E93A90}" emma:medium="tactile" emma:mode="ink">
              <msink:context xmlns:msink="http://schemas.microsoft.com/ink/2010/main" type="line" rotatedBoundingBox="8536,11122 14514,10984 14536,11956 8559,12094"/>
            </emma:interpretation>
          </emma:emma>
        </inkml:annotationXML>
        <inkml:traceGroup>
          <inkml:annotationXML>
            <emma:emma xmlns:emma="http://www.w3.org/2003/04/emma" version="1.0">
              <emma:interpretation id="{930EFC8C-74FD-40C4-BEC6-EAD8FDD575A0}" emma:medium="tactile" emma:mode="ink">
                <msink:context xmlns:msink="http://schemas.microsoft.com/ink/2010/main" type="inkWord" rotatedBoundingBox="8538,11211 9358,11192 9379,12075 8559,12094"/>
              </emma:interpretation>
              <emma:one-of disjunction-type="recognition" id="oneOf18">
                <emma:interpretation id="interp90" emma:lang="en-US" emma:confidence="0.5">
                  <emma:literal>go</emma:literal>
                </emma:interpretation>
                <emma:interpretation id="interp91" emma:lang="en-US" emma:confidence="0">
                  <emma:literal>g</emma:literal>
                </emma:interpretation>
                <emma:interpretation id="interp92" emma:lang="en-US" emma:confidence="0">
                  <emma:literal>got</emma:literal>
                </emma:interpretation>
                <emma:interpretation id="interp93" emma:lang="en-US" emma:confidence="0">
                  <emma:literal>geo</emma:literal>
                </emma:interpretation>
                <emma:interpretation id="interp94" emma:lang="en-US" emma:confidence="0">
                  <emma:literal>goo</emma:literal>
                </emma:interpretation>
              </emma:one-of>
            </emma:emma>
          </inkml:annotationXML>
          <inkml:trace contextRef="#ctx0" brushRef="#br0" timeOffset="102400.9237">2678 8544 231,'-21'5'233,"1"2"-42,-2 3-16,2 0-32,0 3-16,2 0-11,2 2-11,0 0-7,4 1 5,0 1-5,5-1-8,-2 1-2,5-1-6,4-1-5,4-2-12,-2-2-4,6 3-14,2-4-25,3 0-16,2-2-12,-1-3-9,4 0-23,1-5-9,-1 0-10,3-1-12,-1-7-2,-2 2 4,0-2 3,-1-1 5,-2-3 8,1-2 6,-2 1 14,-4-2 19,0-1 29,-2 1 32,2 1 51,-5-2-12,1 0 95,-2 3-7,-1 0 14,1 3 3,-2 1-8,2 1-15,-4 1-18,1 3-20,1-1-23,-1 1-8,0 1-12,-1 3-7,0-2-5,3 2 134,-3 2-24,2 3-3611,2 4 3867,-3 4 85,2 1 57,0 4-2141,1 5 1556,0 3 0,-1 1 0,3 1 0,-5 4 0,6-1 0,-4 2 0,10 43 0,-9-58 0,-3 6 0,2 6 0,3 1 0,-6 3 0,1-5 0,-1 2 0,0-2 0,-1-2 0,-2-1 0,1 0 0,0-3 0,-1 0 0,-3-2 0,2-2 0,-4-3 0,-2-1 0,0-2 0,2-4 0,-2-1 0,0-4 0,0-1 0,0-1 0,2-2 0</inkml:trace>
          <inkml:trace contextRef="#ctx0" brushRef="#br0" timeOffset="105041.3228">2953 9387 416,'-4'3'55,"1"-1"-2,0 0 4,-1-1 2,0 1-1,-1 1 0,0-1 0,1 0 6,-2-1 1,2 1 5,-2 0-2,2-1 3,-2 1-1,2-1 7,-2 1-5,4 0 6,-7-1 4,4 1 12,-1-2 18,0 0 14,-1 2-14,2-2 5,-1 2 5,2-2-1,-3 0-4,0 0-3,1 0-1,-1 0-7,0 0 8,0 0-20,0 0-7,2-2-4,-2 0 0,1 0-4,-4 1-11,5-1 3,-3 0-7,3-1-4,-4 0-1,4 0-7,-1-1-5,1 1-2,0-2-3,0 0-5,2 0-6,-3 1-3,2-2-1,0 0 0,3-2-3,-2 1-3,1-2-1,-1 1-1,3 0-1,0 0-3,3-6 0,-1-4-1,1 2-6,2-2 2,1 0 1,2-2-3,1 2-1,-1-2-2,3 2 0,3-2 0,-1 2 0,0-1-1,1-2 2,0 3-1,1-2 0,-1 3-4,2-1 5,-1-1 2,-1 3-10,0-2 2,-1-1 1,-1 3 0,1-1 3,-3 1 1,0 1-2,0 0 14,-1 2-10,0-3-1,1 4-1,-6 2 0,3-2-1,-3 4 11,2 2-6,-4 0-7,3-1-2,-3 2 0,1-1 3,0 2 0,-2 0-7,1 0 1,-1 0-2,1 1-11,-1-1-2,2 3-4,-3-1-2,0-1 3,1 2 1,-1-2 3,2 2 1,-1-1 1,-1 0 3,2 1-2,-2 1 8,1-2 11,-1 1-14,0 1-1,3-2 7,-3 1-2,0 1 5,0-2-5,0 2 5,0-2-3,1 2-2,-1-1 2,0 1-6,0-2 3,0 2-40,0 0-27,0 0 8,0-2-92,2 2-12,-2 0-7,0 0-26,0 0-28,0 0 22,1 2-278,0 0 25,-1-2-321</inkml:trace>
          <inkml:trace contextRef="#ctx0" brushRef="#br0" timeOffset="102822.7576">3096 8637 939,'17'-5'605,"-2"0"-680,-5 0 17,0 2 5,0 0 22,-2-1 38,-2 3-1,0-1 11,-2 0 7,0 1 21,0 1 20,0-2 18,-4 2 10,2 0 13,-2 2-5,0-1 2,0 3-8,-2-1-9,-2 2-2,1-1 10,-2 7-15,-2 2-5,-2 0-1,1 2-9,1 1-2,-2 3 9,4 0-3,-4-1-9,4 2 5,2 0-4,2-2-3,-2 0-3,3 0-3,3-3-1,-2 4-2,3-4-1,0 0 2,2-1-1,1-2-5,-1-4 1,-1 0 0,1-1 1,2-3 2,-2 0 6,1-3-11,0 1-10,1-2 9,2-3 0,3-2-2,2-3-2,-3-2-6,0-3 0,-2 2 2,3-3-7,-6-1 2,0-2-8,-2-1-1,-3 2-18,1 0-11,-3 2-15,0 1-20,-5-2-18,1 0-11,-2 0-16,-1 2 8,2 4-31,-4-3-10,2 2-2,-2 0 0,-4 2-4,2 1 1,-2 3 7,2 0 0,2 2-5,-3-3-11,1 3-12,1 2-604</inkml:trace>
        </inkml:traceGroup>
        <inkml:traceGroup>
          <inkml:annotationXML>
            <emma:emma xmlns:emma="http://www.w3.org/2003/04/emma" version="1.0">
              <emma:interpretation id="{D9599640-8698-45B2-AEF9-05BC8D03B245}" emma:medium="tactile" emma:mode="ink">
                <msink:context xmlns:msink="http://schemas.microsoft.com/ink/2010/main" type="inkWord" rotatedBoundingBox="9812,11093 11443,11055 11457,11669 9826,11707"/>
              </emma:interpretation>
              <emma:one-of disjunction-type="recognition" id="oneOf19">
                <emma:interpretation id="interp95" emma:lang="en-US" emma:confidence="0.5">
                  <emma:literal>with</emma:literal>
                </emma:interpretation>
                <emma:interpretation id="interp96" emma:lang="en-US" emma:confidence="0">
                  <emma:literal>frith</emma:literal>
                </emma:interpretation>
                <emma:interpretation id="interp97" emma:lang="en-US" emma:confidence="0">
                  <emma:literal>Frith</emma:literal>
                </emma:interpretation>
                <emma:interpretation id="interp98" emma:lang="en-US" emma:confidence="0">
                  <emma:literal>mirth</emma:literal>
                </emma:interpretation>
                <emma:interpretation id="interp99" emma:lang="en-US" emma:confidence="0">
                  <emma:literal>ninth</emma:literal>
                </emma:interpretation>
              </emma:one-of>
            </emma:emma>
          </inkml:annotationXML>
          <inkml:trace contextRef="#ctx0" brushRef="#br0" timeOffset="106103.7427">3773 8719 1280,'-3'-3'208,"-1"-2"-25,1 2-14,2 1-3,1 2-9,0 0-8,0 0 0,0 2-12,-5 1 2,5 2-13,2 1-9,1 8-3,-2 1-13,3 1-12,0 4-6,2-2-7,0 2 3,1 0-16,-2-1-9,4 1-3,-1 0-1,-1-2-7,2 0 7,-1-1-11,-2-2-12,2 0-4,-2-3-6,-1 0-1,1-5-7,1 3-6,-3-5 8,2 0-1,-2-2 0,2-3 0,-2 0-1,1-2-9,1-1 6,2-2 1,2-5-1,2 0-2,-1-3 1,-1-2 5,1-2 13,-1 1-5,0-1 3,-1-1-2,1-2-3,0 3 4,-2-1 0,1 1-4,1 0 2,-2 1-2,1-1 5,0 3-3,-2-1-2,2 3-5,-1-1-3,1 5-4,-2-1 2,0 3-3,0 0-1,0 1-4,0 1 5,1 2-6,-4 2 3,3 0 3,0 0-3,-1 2 3,1 2-1,0-1 0,3 2-2,3 3 1,-2 0 3,-1-3-3,-1 3-1,-2-4 3,0 1-3,0-1 10,-2 0-8,-2-1 6,1 2 7,0-3 1,0-1-6,-2-1 3,0 0-1,0 0-1,2-1-4,-4-2-2,3-2 3,-2-1 1,1 0 3,0 0-13,-2-1-9,2-1-11,-2-3-5,3 4-11,-2-4-17,0 0-47,2-2 10,0-1-102,0 3-39,1 3-28,-3 0-26,2 1-135,0 2 35,1 0-81,1 2-357</inkml:trace>
          <inkml:trace contextRef="#ctx0" brushRef="#br0" timeOffset="106384.9715">4493 8573 1874,'6'-4'310,"-3"2"-39,-1 2-36,3 0-24,-1 2-17,0 0-14,-3 0-19,2 1-16,-1 1-10,2 2-14,-3 9-10,2-4-12,-2 4-10,4 1-8,-1 2-8,0 2-6,-1-2-8,1 4-7,0-1-1,2-1-4,-2 2-6,2-2-2,-2-3-6,0 3-9,2-1-17,-2-3-20,0 1-25,2-5-27,-2 2-23,2-5-35,1 0 12,-2 0-167,4-5-39,-5 0-127,3-1 36,0-3-86,-3 0 39,2-2-345</inkml:trace>
          <inkml:trace contextRef="#ctx0" brushRef="#br0" timeOffset="106556.8532">4610 8477 1339,'-3'-15'233,"-1"3"-28,-2 3-33,2 1-55,1 1-14,2 2-79,-2 0-42,1 2-38,2 1-36,0 2-41,0 0-51,0 0 16,0 2-274,0 1 49,-1 1-18</inkml:trace>
          <inkml:trace contextRef="#ctx0" brushRef="#br0" timeOffset="106869.3134">4848 8563 229,'2'-7'482,"1"3"-105,-2-2-77,-1 1-22,1 2-40,2 2-23,-3-1-17,3 2-24,-2 0-12,1 2-13,1 1-14,-2 1-9,5 7-9,-1 3-7,2 3-4,-2 3-21,0-1-5,1 1-4,-1 0-11,2 2-6,-2-1-12,0 0-13,-1-1-32,1 1-64,-3-2 6,3-1-89,-3 0-25,1-5-18,-1 0-12,-1-3-15,3 0-19,-4-2-75,0-1-516</inkml:trace>
          <inkml:trace contextRef="#ctx0" brushRef="#br0" timeOffset="107431.7696">4778 8746 1071,'-5'-9'204,"2"3"-36,1 0-22,2-2-17,2 4-15,1-1-12,6-2-8,1 1-10,4-1-8,3 0-3,3 1-7,-1-1-10,5 2-21,-4-1-36,2-1-25,2 0-6,-1 2-4,-2 1-6,-3-3-7,0-1 8,-1 1 1,0-1 10,-6 0-5,2-2 16,-5 3 25,1-1 5,-4 0 13,0 1 12,0-1 18,-3 1 16,-2 1-10,1-1 52,-1 1 22,0-2-12,0 1 2,0 2 22,0-2-1,0 2-15,0 0-15,0-1-15,0 4-18,-1-5-9,1 6-5,0-1-14,0 2 0,0 0-9,0 2-2,0 2-6,1 2-1,0-1-5,1 8-2,2 4-1,0 1-2,-1 3 7,0 1-9,1 0 0,2 1-1,-2 2-1,2 2-2,-1-1-5,1-2-8,-1 0-7,-2-1-13,0-2-13,1-1-9,-1-3-12,-2-1 5,1-4 6,2-3 18,-4 0-6,0-1 5,1-3-15,-1-2 7,0 1-2,0-3 6,0-1 0,0 0 2,0-1 5,0-3-6,-1-1 2,1-1 1,0-3 8,0 1 5,0-1 12,0 0 4,0-1 7,1-4 1,2-3 19,-1 0-12,2-1-1,0 2-13,2 1 7,2 0-1,-4 4-5,2 0-4,0 3-1,1 2-2,0 1-2,1 1-1,-2 2 5,2 2 2,-1 0 3,0 2-5,4 3 5,1 4-1,-1 0-4,0 5-3,-1-1-5,-2 3-20,2-3-24,-1 5-46,-1-1 8,-5 0-136,2 1-40,-3 0-157,-2-1 40,-2-1-92,0-2-390</inkml:trace>
          <inkml:trace contextRef="#ctx0" brushRef="#br0" timeOffset="108447.4137">4322 8584 826,'3'-2'137,"-2"-1"4,-1 2-7,0-2-12,0 1-6,0 0-13,0-2-10,0 3 4,0-2-1,0 1-1,0 0-1,0 1-5,0-2-10,0 1 26,0 1-1,0-3-2,0 2-7,0 0 0,0 1-1,0-1-7,0 1-9,0-1-3,0 1-3,0-1-6,-1 0-2,1 1-7,0 1-7,0-3-7,0 2-8,0 1 2,0-2-10,0 2-8,0-1-1,0-1-5,0 2-7,0-1 0,0 1-2,0 0-1,0-2-11,-2 2 15,2 0-2,0-2-1,0 2 2,0 0 1,-1 0 3,1-1 0,0 1 6,0 0 1,0 0 2,0 0 8,0-2-2,0 2-3,0 0 5,0 0-3,0 0 11,0 0 2,0-1 5,0 1-1,0 0 0,0 0-3,0 0-1,0 0-5,0 0-4,0 0-2,0-3-6,0 3-2,0 0-6,0 0-1,0 0-9,0 0 8,0 0-7,0 0-1,0 0-3,-2 3 0,2-2 1,-1 1 0,1 3 0,-3-1 0,2 3 4,-1 0-1,0 6 0,-3 1-1,4 1 1,0 0 1,-2 0 2,1-2-5,0 2-16,0 2-47,-2-2 8,4-2-219,0 0-85,0-1 29,0-3-187,0 0 39,0-5 33,1 1-304</inkml:trace>
        </inkml:traceGroup>
        <inkml:traceGroup>
          <inkml:annotationXML>
            <emma:emma xmlns:emma="http://www.w3.org/2003/04/emma" version="1.0">
              <emma:interpretation id="{A74C9755-8DD5-493F-AF44-674A147B2E53}" emma:medium="tactile" emma:mode="ink">
                <msink:context xmlns:msink="http://schemas.microsoft.com/ink/2010/main" type="inkWord" rotatedBoundingBox="11919,11117 13151,11089 13162,11557 11930,11586"/>
              </emma:interpretation>
              <emma:one-of disjunction-type="recognition" id="oneOf20">
                <emma:interpretation id="interp100" emma:lang="en-US" emma:confidence="0.5">
                  <emma:literal>care</emma:literal>
                </emma:interpretation>
                <emma:interpretation id="interp101" emma:lang="en-US" emma:confidence="0">
                  <emma:literal>case</emma:literal>
                </emma:interpretation>
                <emma:interpretation id="interp102" emma:lang="en-US" emma:confidence="0">
                  <emma:literal>Care</emma:literal>
                </emma:interpretation>
                <emma:interpretation id="interp103" emma:lang="en-US" emma:confidence="0">
                  <emma:literal>Case</emma:literal>
                </emma:interpretation>
                <emma:interpretation id="interp104" emma:lang="en-US" emma:confidence="0">
                  <emma:literal>cave</emma:literal>
                </emma:interpretation>
              </emma:one-of>
            </emma:emma>
          </inkml:annotationXML>
          <inkml:trace contextRef="#ctx0" brushRef="#br0" timeOffset="111228.5498">6102 8586 958,'-4'-4'257,"0"1"-15,1 0-7,0 0-13,-1-1-14,0 2-17,1-1-10,-4 2 2,1-1-29,1 2-12,-2 0-4,-2 2-9,-3 1-8,-2 2-10,-2 0-11,2 3-10,0 1-9,-1-1-5,2 2-9,-1-1-5,3 3-6,-1 1-3,3 2-4,-1-1-6,3 0-5,0-1-2,3 0-7,2 2 0,-2-2-3,4-3 1,0 5-10,4 0-13,-1-1-32,1 1-24,7 0-20,-1 0-22,-3-1 7,3-3-79,4 1-32,0-4-16,2 1-15,0 0-17,3-2-7,0-3-81,4 0 23,-2-4-561</inkml:trace>
          <inkml:trace contextRef="#ctx0" brushRef="#br0" timeOffset="112259.7187">6316 8657 1297,'1'-10'257,"-1"1"-19,0 2-27,-1-1-18,-2 2-14,0 1-24,0 0-16,-2 2-16,2 1-11,-1 2-12,-3 0-7,1 2-8,0 0-16,1 1-5,-4 5-5,1 0-6,1 2-9,-2 0 0,2-1-4,2 2-3,2-2-4,-1 0-2,4-1-4,-4 0-3,2 1-7,2-1 5,0 1-2,0-2 12,0 0-24,2 1 7,-1-2-2,2 2-5,0-2 0,1 0 10,1-2-17,0 1-2,0-2 3,1-1-6,-1 0-1,0-1 0,0-1 3,2 0-8,-1-1 6,0-3-3,-1 1 2,4 0-7,-7-2 12,3 0-6,0 0 5,1 0-1,-3-2-4,1 2 3,-1 0 2,1-3 4,-1 2 1,0-1 3,-1 0 10,1 1 9,-1 1 4,0-2 8,1 2 0,-1 1-1,2-2-5,-4 3-6,1 0-6,1-2-6,-1 3-1,-1-1-2,1 1-1,1 2 1,1 0-2,-3 0 3,0 2-7,1 1 2,0 1 1,1 0-3,1 3 4,-1 0-3,1-1-1,0 1 4,1 0-2,2 2 2,1 3-2,0-1-2,1-4 0,1 1-1,-2-1-5,1-2-5,-1-1-4,0-2-9,2 0-4,-2-2-7,0 0-5,1 0-8,-1-2-4,3-3-4,3-1-5,-2-5-8,-1 0 8,-2-3 16,2-1-12,-2 0 2,-2-2 8,0 4 6,-4-2 1,0 4-2,-1 0 9,-1 0 2,0 2-3,-1 0 10,-1 1 21,2 0-5,-4 2 10,3 1 5,-1-1-5,1 1-6,0 0-5,-2 1-2,1 1-6,2-1 6,-1 2-1,-2 0 14,0 2-17,3 0 3,0 0 1,0 2 1,0 0 17,0-1-16,3 3 4,0-1-1,-2 2-1,4 0 3,0 5 11,2 0-13,2 5 4,-1-2-5,0 0 11,2 2-4,-4-3 2,1 2-2,-3 1 3,3-2 2,-1 2 2,-2-1 0,0-3 10,-4-1-19,2-1-6,-2 2-2,0-3-2,0-1 9,-2 1-20,2-2 0,0-1-6,-4 0 8,1 0 2,2 0-1,-1 0 4,2-2-2,-4 0-8,3-2-6,1 2-4,0-3 3,0 0-7,1 0-1,3-4-3,-2 1-3,6-3-5,2-3 5,4 0 11,0-1-7,2 0 3,2-2 1,-1-2 6,1 3-1,2-3-4,-1-1 5,1 1 1,1 0 1,0 1 4,0-2 11,-1 0-6,-2 0 6,-1-1-3,-3 1 11,0-1 11,-1 2 0,-2 0 46,-1-1 2,-1 1 1,-2 1-4,-2 2 10,-3 0-2,0 2 11,-2 0-18,0 1 0,0 1 4,-4 2 5,2 1-2,-1-1-8,-2 2-7,2-1-1,-1 1 4,-3 1-7,1 2 2,-2 0-5,4 2 0,-3 1 1,-3 2 3,-2 3-5,3 0 11,0 2-11,1 2 1,-1 1-7,4 4 3,1-1-4,1-1 3,0 2-5,3-3-4,1 3 6,4 4-3,2-1 1,0-2-12,1 0-11,2 0-29,1-1-30,0-1-45,5-1 8,-2 0-115,3-2-44,1-1-201,2-4 34,1 0-61,-2-3 33,4-3-313</inkml:trace>
        </inkml:traceGroup>
        <inkml:traceGroup>
          <inkml:annotationXML>
            <emma:emma xmlns:emma="http://www.w3.org/2003/04/emma" version="1.0">
              <emma:interpretation id="{57B865E3-E7EA-4EAB-BFD3-9FA215BCF401}" emma:medium="tactile" emma:mode="ink">
                <msink:context xmlns:msink="http://schemas.microsoft.com/ink/2010/main" type="inkWord" rotatedBoundingBox="13470,11111 14516,11087 14533,11826 13487,11851"/>
              </emma:interpretation>
              <emma:one-of disjunction-type="recognition" id="oneOf21">
                <emma:interpretation id="interp105" emma:lang="en-US" emma:confidence="0.5">
                  <emma:literal>ZA</emma:literal>
                </emma:interpretation>
                <emma:interpretation id="interp106" emma:lang="en-US" emma:confidence="0">
                  <emma:literal>Zac</emma:literal>
                </emma:interpretation>
                <emma:interpretation id="interp107" emma:lang="en-US" emma:confidence="0">
                  <emma:literal>Zag</emma:literal>
                </emma:interpretation>
                <emma:interpretation id="interp108" emma:lang="en-US" emma:confidence="0">
                  <emma:literal>Zak</emma:literal>
                </emma:interpretation>
                <emma:interpretation id="interp109" emma:lang="en-US" emma:confidence="0">
                  <emma:literal>Zap</emma:literal>
                </emma:interpretation>
              </emma:one-of>
            </emma:emma>
          </inkml:annotationXML>
          <inkml:trace contextRef="#ctx0" brushRef="#br0" timeOffset="112948.938">7614 8522 1350,'3'-4'267,"-3"1"-16,0-1-28,2 1-24,0-2-14,0 1-13,2-2-14,-4 1-8,4 1-8,-1-1-17,3-1-11,-2 3-11,2-2-9,1 2-8,1 0-7,-2-1-10,1 3 4,0 1-3,1 0 7,2 0-9,-4 1-9,5 6-4,1 1-2,1 3-5,-2 3-1,-2 1-4,-4 0-2,-2 3-6,-3 2-1,0 1-1,-4 2-11,-5-1-6,1 1-3,-2 0-5,-1 0-3,-3 0-4,0-2-6,-2-2-4,0-1-4,0-2-1,-1 0-1,2-2 4,-2-2-1,4-2 4,1-5 5,2 3-2,0-5 10,2-2-3,2-1 6,2 0 5,0-3-5,2 0 6,2 0-7,0-3-5,2 2-1,2 0 3,4-4 2,2 0 1,1 0-3,3-1 0,2 0 3,-1 0-1,1 3-2,2 1 0,0 1-2,0-1 3,2 4-1,0 1-18,-1 1-21,1 2-12,-2-2-36,2 4-30,-2 0 9,0 0-107,-1-1-35,0 3-44,-1-2-157,0 1 37,0 0-54,-2-3 27,-1 0-305</inkml:trace>
          <inkml:trace contextRef="#ctx0" brushRef="#br0" timeOffset="113448.9014">8308 8480 1587,'-7'-13'272,"0"3"-19,1 2-25,-1 2-26,0-2-22,-1 6-18,2-2-14,-5 4-12,0 0-12,-5 4-14,1 1-11,0 1-10,-1 2-11,2 1-8,0 2-4,1 1-6,2-1-3,3 4-10,-1 1 0,5 1-3,-2 1-2,5 0-2,1-3-8,0 2 3,4 1-2,-1-2-3,1-1 2,3 0-4,2-2-7,2-2-9,2 0-5,-1-5 9,1-1-19,-1-4-2,-2 2-6,2-3-5,0-4-1,2-1 1,0 0-1,0-3 6,0 0 1,0-2 0,-4-3 0,-3-1 3,3 1 1,-3-1 0,2 0 12,-4-1 4,-2 2 16,0 0-8,-2 1 4,-1 1 3,3 1 3,-3 0 3,0 2 6,0 0 4,1 1 2,-1 0-3,0 1-6,0-1-7,2 2-13,-2 1-2,1 2-3,-1 0 3,0 2-1,3 0-2,0 2 1,0 0-2,-1 2 3,1 1-1,0 0-1,1 5-3,3 3-4,0 4-43,-1-3-30,5 4-33,-4 1 10,2 1-174,-1-1-59,0-1 27,1 2-245,-2-3 49,-2-1 35,1-1-396</inkml:trace>
          <inkml:trace contextRef="#ctx0" brushRef="#br0" timeOffset="113917.603">7475 9156 1602,'-12'-3'356,"3"0"-36,2 3-33,0-2-33,2 2-27,-1-2-28,3 2-17,2-1-24,1 1-18,0 0-12,1-2-15,5 1-12,-2 1-10,12-2-8,7 0-11,4 1-7,5-1-5,53-5-5,-32 4-7,6 0-5,-4-2-2,-1 1-7,4 3 1,-5-4-5,-1 2-2,0 0-10,-32 3 2,8-4-9,2 0-4,0 3-1,1-2-2,-8 0-4,-1 1 3,-1 0-3,-4-2-2,0 3-15,-6 1-34,-4-2-7,-1 1-16,-2 1 4,-2-2-18,-2 1-13,-2 1-12,-1 0 0,-1 0 9,0 0-68,-3 0-10,-6 1-8,-4 1 9,-2 1 12,-4-2 13,-1 3 26,0-2 11,-4 0 11,-2 1 11,0 0 6,-1-2-645</inkml:trace>
          <inkml:trace contextRef="#ctx0" brushRef="#br0" timeOffset="114230.1025">7731 9115 2272,'-34'5'63,"3"-2"20,2 1 12,1-3 16,3 1-3,2 1-5,2-1-14,4 1-9,3-1-9,1 0-11,4-1 0,0 1 2,2-1 7,3 1 5,1 0 12,3-1 2,4 2-3,1-1-4,2 0-4,5 1-5,9 1-3,0-2-8,6 2 2,4-3-6,4 1-3,55 2-6,-31-2-3,-4-4-3,1-2-6,0 2-2,-1-1-3,-3 1-7,-5-4 2,3 1-2,-3 5-6,-30-2 0,8-1-1,4 0 2,-3 0-1,-2 0 7,0-1 2,-4 3 3,-2-3-1,-4 1-7,-3 0 1,-4-1-15,0 3-22,-4-4-34,0 4-31,-3 1-42,0-1 12,-3 1-150,3 0-43,-3 1 26,-1 0-265,0 2 44,0-1 41,-2-1-405</inkml:trace>
        </inkml:traceGroup>
      </inkml:traceGroup>
    </inkml:traceGroup>
    <inkml:traceGroup>
      <inkml:annotationXML>
        <emma:emma xmlns:emma="http://www.w3.org/2003/04/emma" version="1.0">
          <emma:interpretation id="{91A4053C-0E40-4FF7-A035-FEFD176EA369}" emma:medium="tactile" emma:mode="ink">
            <msink:context xmlns:msink="http://schemas.microsoft.com/ink/2010/main" type="paragraph" rotatedBoundingBox="11447,12389 17339,12001 17406,13024 11514,13412" alignmentLevel="3"/>
          </emma:interpretation>
        </emma:emma>
      </inkml:annotationXML>
      <inkml:traceGroup>
        <inkml:annotationXML>
          <emma:emma xmlns:emma="http://www.w3.org/2003/04/emma" version="1.0">
            <emma:interpretation id="{881F707B-7D9D-43A9-B2B6-364CA40867BB}" emma:medium="tactile" emma:mode="ink">
              <msink:context xmlns:msink="http://schemas.microsoft.com/ink/2010/main" type="line" rotatedBoundingBox="11447,12389 17339,12001 17406,13024 11514,13412"/>
            </emma:interpretation>
          </emma:emma>
        </inkml:annotationXML>
        <inkml:traceGroup>
          <inkml:annotationXML>
            <emma:emma xmlns:emma="http://www.w3.org/2003/04/emma" version="1.0">
              <emma:interpretation id="{1B00123A-7F72-44DF-9FB5-8CFD52A518C1}" emma:medium="tactile" emma:mode="ink">
                <msink:context xmlns:msink="http://schemas.microsoft.com/ink/2010/main" type="inkWord" rotatedBoundingBox="11467,12690 13621,12548 13665,13222 11511,13364"/>
              </emma:interpretation>
              <emma:one-of disjunction-type="recognition" id="oneOf22">
                <emma:interpretation id="interp110" emma:lang="en-US" emma:confidence="0.5">
                  <emma:literal>Ten)</emma:literal>
                </emma:interpretation>
                <emma:interpretation id="interp111" emma:lang="en-US" emma:confidence="0">
                  <emma:literal>Tin)</emma:literal>
                </emma:interpretation>
                <emma:interpretation id="interp112" emma:lang="en-US" emma:confidence="0">
                  <emma:literal>Ton)</emma:literal>
                </emma:interpretation>
                <emma:interpretation id="interp113" emma:lang="en-US" emma:confidence="0">
                  <emma:literal>Tan)</emma:literal>
                </emma:interpretation>
                <emma:interpretation id="interp114" emma:lang="en-US" emma:confidence="0">
                  <emma:literal>Tend</emma:literal>
                </emma:interpretation>
              </emma:one-of>
            </emma:emma>
          </inkml:annotationXML>
          <inkml:trace contextRef="#ctx0" brushRef="#br0" timeOffset="117370.6759">5482 10125 1197,'-9'-5'250,"4"2"-18,-1 0-1,0 1-20,1 1-2,-1-1-32,1-2-9,-1 4-11,2 0-15,-1-3-15,1 3-13,1-1-12,1 1-11,-1 0-19,1-2-5,1 2-1,1 0 1,0 0 1,0 0 1,6 0-2,8 2 8,4-2-14,6 0 3,4 0-8,53-2-3,-29 2-6,0-3-2,-3 1-5,5 2-4,-4 0-3,-29 0 3,7-1-11,3 1 0,3 0-1,1 0-6,-4 0-7,0 0-15,-7 0-16,0 0-6,-3 0-4,-2 0 1,-3 0-8,-4 0-2,-2 0-40,-3-2-47,2 2 10,-6-1-102,-1 1-21,-2 0-17,0-2-13,0 2-49,0 0 28,-1 0-156,0 0-404</inkml:trace>
          <inkml:trace contextRef="#ctx0" brushRef="#br0" timeOffset="117589.3823">6084 10068 1355,'-7'-1'300,"-1"1"-26,1 0-17,0 0-13,1 0-26,-4 1-18,2 1-13,-2 4-12,0 3-13,0 2-4,0 1-14,2 3-14,-1-2-8,4 7-11,-1-3-12,1 3-8,-1 0-8,5 0-7,-2 2-8,1 1-6,2-1-3,0 1-6,0 2-4,0-2-4,0 0-4,2 2-14,-2-2-19,0-2-26,0 1-41,-3-4-54,3-1 12,0-1-214,0 0-80,0 0 31,3 0-160,0-1 41,-2-2 35,5-1-378</inkml:trace>
          <inkml:trace contextRef="#ctx0" brushRef="#br0" timeOffset="118151.8905">6488 9979 1589,'-14'15'303,"0"2"-37,3 2-20,-2 3-26,4 1-20,-4 1-19,3 3-17,2-1-17,1 4-8,1-2-12,-1 3-14,4-2-12,0 0-6,1-1-8,2-2-9,2 0-4,1-1-5,4-3-11,2-1-21,2-1-57,2-3-36,2-3-59,3-1 12,0-2-146,4-3-54,-1-2 25,2-2-229,1-3 42,0-1 15,2-4-310</inkml:trace>
          <inkml:trace contextRef="#ctx0" brushRef="#br0" timeOffset="118589.411">6891 10053 1450,'2'0'250,"-1"0"-22,-1 2-22,0 0-13,2 2-14,-2 3-18,1 4-15,3 4-15,-1 3-4,-2 0-18,1 2-12,3-1-6,-2 0-10,0 1-9,0 0-5,0-4-6,1 3-7,-4-4-3,1-1-1,1-3-6,-1 2-11,0-4 4,1 0 1,-2-1 14,0-3-7,0 0-4,3 0 0,-3-1-9,0-1 1,0-1-5,0-2-6,0 0-1,0-3-4,0 1-2,0-2-1,0-1-2,1-2 2,-1-1-6,3-6-2,1-4 3,-1 0 1,4-2 7,-4 2 0,1-2 1,3 1-1,0 2 8,0 0-2,0 2-4,0 0 0,1 1-2,-1 5-4,2 0-4,1 3-1,-6 0-2,3 1-1,-1 4-1,5 1 6,-7 0 0,3 1 2,4 4-1,1 4-8,-1 0 5,-1 5 0,1-1 2,-1 1-5,-3 1-5,1 2-7,-1 0-17,-1 2-10,-3 0-45,-1-3-47,-2-1 13,5 3-145,-5-1-38,0-2-78,0-2 30,2 0-163,-2-4 38,2 0-388</inkml:trace>
          <inkml:trace contextRef="#ctx0" brushRef="#br0" timeOffset="118901.8884">7425 9894 1610,'7'3'324,"4"2"-29,3 2-30,-1 5-26,2 2-17,-1 2-24,2 2-18,-2 4-11,-3-1-17,0 4-11,-1 5-14,-3-1-12,0 1-11,-5 0-12,-1 1-5,-1 0-8,-3-1-10,-4 0-6,-14 37-10,14-54-15,-18 35-51,18-35-36,-9 4-42,5 2 9,-3 2-179,0-1-63,0 0 28,-2-2-240,2-3 52,2 0 25,-1-5-404</inkml:trace>
        </inkml:traceGroup>
        <inkml:traceGroup>
          <inkml:annotationXML>
            <emma:emma xmlns:emma="http://www.w3.org/2003/04/emma" version="1.0">
              <emma:interpretation id="{E21ACD0F-D8F3-4BF9-9480-9F180ABABB78}" emma:medium="tactile" emma:mode="ink">
                <msink:context xmlns:msink="http://schemas.microsoft.com/ink/2010/main" type="inkWord" rotatedBoundingBox="14083,12742 14437,12719 14454,12972 14099,12995"/>
              </emma:interpretation>
              <emma:one-of disjunction-type="recognition" id="oneOf23">
                <emma:interpretation id="interp115" emma:lang="en-US" emma:confidence="0.5">
                  <emma:literal>=</emma:literal>
                </emma:interpretation>
                <emma:interpretation id="interp116" emma:lang="en-US" emma:confidence="0.5">
                  <emma:literal>- -</emma:literal>
                </emma:interpretation>
                <emma:interpretation id="interp117" emma:lang="en-US" emma:confidence="0">
                  <emma:literal>_ -</emma:literal>
                </emma:interpretation>
                <emma:interpretation id="interp118" emma:lang="en-US" emma:confidence="0">
                  <emma:literal>~ -</emma:literal>
                </emma:interpretation>
                <emma:interpretation id="interp119" emma:lang="en-US" emma:confidence="0">
                  <emma:literal>- _</emma:literal>
                </emma:interpretation>
              </emma:one-of>
            </emma:emma>
          </inkml:annotationXML>
          <inkml:trace contextRef="#ctx0" brushRef="#br0" timeOffset="119729.9563">8031 10094 1811,'-4'-1'311,"1"-1"-25,1 1-33,2 1-28,0-2-21,0 2-23,0 0-20,0-2-17,2 2-16,1-1-13,1-2-14,3 3-10,8-3-7,0 2-10,5-1-5,-1 1-8,5-1-3,1 0-13,-2 2-24,-1-1-18,1-1-23,-2 2-31,-1 0-35,-1 0 9,-1 0-161,-2 2-48,2 1-111,-4-3 31,0 3-137,-7-1 50,-1-1-372</inkml:trace>
          <inkml:trace contextRef="#ctx0" brushRef="#br0" timeOffset="119917.4593">8064 10305 1819,'-4'3'307,"2"1"-33,2 0-32,2-1-28,5-3-25,-2 1-15,4 2-18,0-3-28,4 0-42,5 0-37,3-3-87,3 2 5,0 1-165,3 0-69,1 0 25,-3-3-243,3 1 35,-5-3-371</inkml:trace>
        </inkml:traceGroup>
        <inkml:traceGroup>
          <inkml:annotationXML>
            <emma:emma xmlns:emma="http://www.w3.org/2003/04/emma" version="1.0">
              <emma:interpretation id="{5555C75D-59E3-4BBD-ADF9-6543E47575FB}" emma:medium="tactile" emma:mode="ink">
                <msink:context xmlns:msink="http://schemas.microsoft.com/ink/2010/main" type="inkWord" rotatedBoundingBox="15258,12336 15840,12298 15892,13097 15311,13136"/>
              </emma:interpretation>
              <emma:one-of disjunction-type="recognition" id="oneOf24">
                <emma:interpretation id="interp120" emma:lang="en-US" emma:confidence="0.5">
                  <emma:literal>Q</emma:literal>
                </emma:interpretation>
                <emma:interpretation id="interp121" emma:lang="en-US" emma:confidence="0">
                  <emma:literal>0</emma:literal>
                </emma:interpretation>
                <emma:interpretation id="interp122" emma:lang="en-US" emma:confidence="0">
                  <emma:literal>O</emma:literal>
                </emma:interpretation>
                <emma:interpretation id="interp123" emma:lang="en-US" emma:confidence="0">
                  <emma:literal>o</emma:literal>
                </emma:interpretation>
                <emma:interpretation id="interp124" emma:lang="en-US" emma:confidence="0">
                  <emma:literal>°</emma:literal>
                </emma:interpretation>
              </emma:one-of>
            </emma:emma>
          </inkml:annotationXML>
          <inkml:trace contextRef="#ctx0" brushRef="#br0" timeOffset="120761.1245">9437 9730 1630,'-4'-5'255,"-2"0"-18,2 3-22,-3 1-17,1 1-14,-2 1-11,-2 2-8,-1 6-1,-3 4-10,0 0-10,0 5-12,0 2-7,2 2-13,-3 2-10,5 3-6,0-1-13,-12 40-6,16-48-4,1 5-7,-1 6-6,2 2-2,1 0-6,3 3-7,0-3-2,0-2-2,0 0-2,6 0-1,-1-2-2,2-1-1,3-2 1,0-1-1,5-3-3,1 0 2,2-4-4,-1 1 3,4-5-3,-4-1 4,1-3-9,4-1 5,0-4 1,-1-2 1,0-1 0,1-3-1,1-1-1,-2-5 0,0-1-2,1-3-1,-2 0-2,-2-2-3,2-5-1,-5 1-3,20-36 0,-16 22-2,-14 15-3,2-4 0,0-7-5,0 1 2,-1-5-5,-2 1-6,0 0-1,-1-1-6,-3 1-3,0 1-6,-3 0-1,-1-1-3,-2 5-5,1 0 2,-4 0-2,2 5-3,-4-1-6,-1 3-2,-3 0-10,1 2-4,-1 3-6,-3 0-3,2 3-5,-1 3-3,1 0-16,-3 3-11,2 1-7,5 2-14,-2 3-15,1 0 13,2 3-53,0 3-31,-1 4-12,3 3-14,-1 4-15,1 1-11,5 4-53,1 1 25,1 1-179,2 1-374</inkml:trace>
          <inkml:trace contextRef="#ctx0" brushRef="#br0" timeOffset="121073.6027">9277 10231 1683,'-7'-2'288,"3"2"-31,-2-1-23,3 1-26,2 0-26,1-2-17,0 2-19,3 0-12,4-1-13,8 0-14,2-2-5,5 0-9,4-1-9,2 0-8,3 2-2,1-2-12,2 2-5,-1-2-9,2 1-3,1-1-8,-3 1-17,-3 0-23,1-2-34,-6 0-48,-1 2 8,-3 0-135,-2 1-46,-3 0-35,-2 2-140,-3-1 38,-4 1-64,0-2-380</inkml:trace>
        </inkml:traceGroup>
        <inkml:traceGroup>
          <inkml:annotationXML>
            <emma:emma xmlns:emma="http://www.w3.org/2003/04/emma" version="1.0">
              <emma:interpretation id="{F2936422-A340-455A-A948-0C00DDC531A8}" emma:medium="tactile" emma:mode="ink">
                <msink:context xmlns:msink="http://schemas.microsoft.com/ink/2010/main" type="inkWord" rotatedBoundingBox="16352,12066 17339,12001 17406,13024 16419,13089"/>
              </emma:interpretation>
              <emma:one-of disjunction-type="recognition" id="oneOf25">
                <emma:interpretation id="interp125" emma:lang="en-US" emma:confidence="0.5">
                  <emma:literal>(n</emma:literal>
                </emma:interpretation>
                <emma:interpretation id="interp126" emma:lang="en-US" emma:confidence="0">
                  <emma:literal>(N</emma:literal>
                </emma:interpretation>
                <emma:interpretation id="interp127" emma:lang="en-US" emma:confidence="0">
                  <emma:literal>In</emma:literal>
                </emma:interpretation>
                <emma:interpretation id="interp128" emma:lang="en-US" emma:confidence="0">
                  <emma:literal>in</emma:literal>
                </emma:interpretation>
                <emma:interpretation id="interp129" emma:lang="en-US" emma:confidence="0">
                  <emma:literal>Cn</emma:literal>
                </emma:interpretation>
              </emma:one-of>
            </emma:emma>
          </inkml:annotationXML>
          <inkml:trace contextRef="#ctx0" brushRef="#br0" timeOffset="122079.4238">10650 9394 1590,'-3'-5'273,"-1"2"-34,0 1-23,0 0-19,-2 2-18,0 0-13,1 0-2,-5 7-2,-3 1-7,1 4-7,-4-1-6,1 4-4,-1 4-8,4 4-5,-23 30-5,16-20-6,0 3-5,-1 8-15,0 4-10,4-1-1,-1 1-8,4 1-8,2 0-6,2-4-6,4 3-5,1-29-3,1 7-1,3 5-5,7 45 0,4-33-5,2-2-2,2-6-6,3-2-13,-11-20-12,9 2-13,-1 3-22,3 0-30,2-3-23,3-2-40,0-2-47,4-1 14,1-5-217,5 0 30,-1-3-219,0-2 48,45-9 43,-37-7 34,-4-1-353</inkml:trace>
          <inkml:trace contextRef="#ctx0" brushRef="#br0" timeOffset="122776.4111">10980 9733 1391,'-3'-3'281,"2"-2"-36,-1 1-30,0 3-38,2-2-20,0 1-7,0 2-15,0 0-9,0 0-5,0 3 0,0-1-16,0 3-3,0 3-3,0 1-11,0 5-4,0 4-6,0 2-1,0 3-7,0 0-6,-3 1-9,3-1 0,-2 1-10,2 0 0,-1 0-6,0 0-6,-2-4-4,3 0 0,0-2 0,0-1-3,0-2-4,-3-6-1,3 2 2,0-3-1,-1 0 8,1-3 0,0 0 2,-2-1-13,2-1 3,0-3-7,0 0-1,0 0-4,0-1-3,0-5-2,0 1-1,0-1-2,2-6-1,2-5 8,-4-1 1,5-2 6,0 1 1,2-1 1,-2-3-1,1 2-6,1-2 3,0 3-2,3-2-6,1 2-1,-1 0 3,1 2-2,-1 2-7,4 0 3,-3 1 1,2-1-3,-3 3-6,5 4 2,-2-1-1,4 5-4,-1 2 5,-3 1 1,0 2 0,-2 2 6,2 2-1,1 3 3,-2 3 1,-1 0-4,1 5 3,-3 0 1,1 2-4,-1 0 5,-2 3 0,-4 0 0,4 1-2,-5-1-9,3 1-8,-4 1-17,-1 0-23,0-4-34,0-2-41,0-1 10,0 3-185,0-1-97,0-3 33,0 0-149,0-3 40,1-2 38,-1-2-336</inkml:trace>
        </inkml:traceGroup>
      </inkml:traceGroup>
    </inkml:traceGroup>
    <inkml:traceGroup>
      <inkml:annotationXML>
        <emma:emma xmlns:emma="http://www.w3.org/2003/04/emma" version="1.0">
          <emma:interpretation id="{DE329933-9378-4319-970B-60F8FDE5D375}" emma:medium="tactile" emma:mode="ink">
            <msink:context xmlns:msink="http://schemas.microsoft.com/ink/2010/main" type="paragraph" rotatedBoundingBox="14208,13908 24632,13753 24675,16693 14252,16848" alignmentLevel="4"/>
          </emma:interpretation>
        </emma:emma>
      </inkml:annotationXML>
      <inkml:traceGroup>
        <inkml:annotationXML>
          <emma:emma xmlns:emma="http://www.w3.org/2003/04/emma" version="1.0">
            <emma:interpretation id="{BB44E100-40AE-4B90-A532-59D0D6D5BD66}" emma:medium="tactile" emma:mode="ink">
              <msink:context xmlns:msink="http://schemas.microsoft.com/ink/2010/main" type="line" rotatedBoundingBox="14208,13908 20618,13813 20640,15252 14229,15347"/>
            </emma:interpretation>
          </emma:emma>
        </inkml:annotationXML>
        <inkml:traceGroup>
          <inkml:annotationXML>
            <emma:emma xmlns:emma="http://www.w3.org/2003/04/emma" version="1.0">
              <emma:interpretation id="{94B76E16-CD4B-47D5-9062-3FE01104CB13}" emma:medium="tactile" emma:mode="ink">
                <msink:context xmlns:msink="http://schemas.microsoft.com/ink/2010/main" type="inkWord" rotatedBoundingBox="16669,13872 20618,13813 20640,15252 16691,15311"/>
              </emma:interpretation>
              <emma:one-of disjunction-type="recognition" id="oneOf26">
                <emma:interpretation id="interp130" emma:lang="en-US" emma:confidence="0.5">
                  <emma:literal>In-login)</emma:literal>
                </emma:interpretation>
                <emma:interpretation id="interp131" emma:lang="en-US" emma:confidence="0.5">
                  <emma:literal>Eon-log n)</emma:literal>
                </emma:interpretation>
                <emma:interpretation id="interp132" emma:lang="en-US" emma:confidence="0.5">
                  <emma:literal>In. toyon)</emma:literal>
                </emma:interpretation>
                <emma:interpretation id="interp133" emma:lang="en-US" emma:confidence="0.5">
                  <emma:literal>= Q (n-log n)</emma:literal>
                </emma:interpretation>
                <emma:interpretation id="interp134" emma:lang="en-US" emma:confidence="0">
                  <emma:literal>-on-toy n)</emma:literal>
                </emma:interpretation>
              </emma:one-of>
            </emma:emma>
          </inkml:annotationXML>
          <inkml:trace contextRef="#ctx0" brushRef="#br0" timeOffset="143138.9619">8214 11746 609,'-4'2'109,"2"-1"-2,0-1-4,-3 0-8,5 0-8,-2 0 4,0 0 2,1 0 5,-1 0 6,-2 0-1,3 0 1,-2 0-7,1 0 7,2 0-2,-4 0-9,3 0-9,-2 0 32,0 0-20,3 0 6,-1 0-2,-1 0-5,1-1-6,1 1-1,-3 0-7,0 0 0,3 0 3,0 0-21,-1 0-2,1 0-3,-1 0-2,1 0-6,-2 0 7,2 0-17,-3-2-1,3 2-5,0 0-1,0 0-5,0 0-2,-2 0 2,2 0-3,0 0 2,0 0-5,0 0 10,0 0-16,0 0 4,0 0-5,0 0-1,0 0 8,0 0 5,2 0-7,-2 0 10,5 0 0,0 0 3,1 0-2,2 0-1,1 0-4,3 2-2,4-2-1,2 1-4,2 2 0,1-2-3,4 2-2,0-1 4,-1-1-5,3 3 2,-2-3-9,3 2 6,-4 1 0,3-1 2,-2-3-4,-1 4 1,-3-4-1,3 3 2,-5-3-11,-2 0-9,-1 0-16,-4 1-25,-2-1-15,0 0-30,-1 0 10,-2 0-102,-2 2-48,1-2-30,-3 0-52,-1 0 29,-2 0-196,0 0 37,-2 0-339</inkml:trace>
          <inkml:trace contextRef="#ctx0" brushRef="#br0" timeOffset="143420.2057">8235 12111 1650,'-6'3'262,"4"0"-35,-1 0-28,1-1-11,2 0-9,0 2-13,0 0-8,5-1-11,-3 0-11,12 1-11,3-1-13,3 1-10,2-3-13,4-1-3,2 0-13,0 0-5,3 0-5,-2-1-6,-1-3-17,2 4-10,1-1-42,-5-1-27,2 2-27,-4-2-19,0 2 7,-1 0-79,-6 0-36,-1 0-30,-4 0-34,-1 0-79,-1 0 28,-5 0-132,-1 0-397</inkml:trace>
          <inkml:trace contextRef="#ctx0" brushRef="#br0" timeOffset="144420.1028">9430 12028 1431,'-1'0'267,"1"0"-27,1 0-13,6-2-19,-1 2-18,1-1-18,7-1-21,0 1-7,4 1-11,4 0-4,-1 0-29,5 0-3,-4 0-7,1 0-9,2-3-8,-3 3-8,1 0-22,-1 0-34,-1 0-42,0 0-44,-1 0 10,-4 0-128,0 0-43,-2 0-57,0 3 28,-2-3-206,0 0 34,-5 0-322</inkml:trace>
          <inkml:trace contextRef="#ctx0" brushRef="#br0" timeOffset="144138.8939">9794 11590 1518,'-9'-3'266,"-3"6"-24,-4 1-23,-1 3-20,0 1-19,3 4-12,-1 2-22,-1 3-7,4 1-11,-1 0-13,1 4-6,2 1-9,-18 38-3,14-21-9,2-2-9,3 1-4,-6 1-11,14-20 4,-5 2-8,2 7-8,1-2-4,1 3-2,-3-2-4,4 0-4,0 0-4,1-1 3,0-3-7,1-1 4,2 0-4,0-3-1,2 1 6,-1-7-2,2-1-2,0-1 8,2-2 1,2-2 3,1-3-3,-1-2 0,0 0-2,2-3-3,1-3-3,3-2-1,0-2-2,1-1-5,0-3-2,-1-4 2,3-1-5,-2-6-2,0 0-1,18-34-3,-20 22-3,1-1-1,-1-2-1,-10 20-5,0-8-5,2-1 1,-1-4-6,-2-1 4,-4-2-1,3 2-2,-3-1-2,-3 2-4,2 3 2,-4-2 0,-2 1-3,-1 2-6,-3 1 2,-1 2-3,-2 2-4,2 1-4,-4 2-9,1 1-7,-1 4-12,0 2 0,-3 1-6,5 2-13,-3 3-13,3 3-24,-4 4 9,3 1-111,1 5-22,-2 2-23,4 1-29,-1 4-161,3 0 38,2 0-32,4 4-398</inkml:trace>
          <inkml:trace contextRef="#ctx0" brushRef="#br0" timeOffset="145466.9013">10934 11280 1307,'2'-6'253,"0"4"-29,-2 0-27,0 0-25,0 1-13,0-1-14,0 2-14,-4 0-3,4 0-5,-2 0-7,-1 0-6,1 0-4,-1 0-3,0 0-6,-1 3-4,-6 0-7,-1 6 1,-2-1-3,-1 5 9,0 2-2,-3 1-7,5 4-4,-25 30-2,17-18-4,2 0-7,0 1-3,1 5-4,0-2-3,2-1-6,2 6-1,-1 0-2,4 2 3,6-24-5,-2 5-2,2 7-5,-1 0-2,2 3 0,1 2-4,-2-3-5,4 1 2,6 47 0,-3-62 0,-1 7-1,5 1 2,2 2-5,13 35-10,-13-48-18,2 1-26,2 4-20,2-1-30,3-2-22,2-1 10,4-4-181,-2 0-44,4-4-58,-1-5 30,-1-1-190,1-3 46,-1-3 36,0-5-381</inkml:trace>
          <inkml:trace contextRef="#ctx0" brushRef="#br0" timeOffset="146013.7873">11238 11674 1621,'-2'-6'331,"-1"0"-32,1 0-37,1 0-31,1 1-34,-1 2-25,1 0-15,-3 1-14,1 1-16,2 1-10,0 0-13,0 1-7,0 3-9,0 0-8,0 3-6,0 1-7,2 6-6,1 3-3,-1 4-1,0 0-11,1 2-5,-3-2-2,4 5-5,-1-4 0,-1 1-2,-2-1-7,0-4 1,0 0-3,3-5-1,-3 0-1,0-2-4,0-2-1,0-2 2,0-1 4,0 1-1,0-2-6,0-2-7,-3-1-4,3-1-2,-2-1-2,2 0 1,-2-1-4,-1-2-3,1-3 2,0 0-4,1-2 8,1-2 1,-2-4-2,2 0 0,0-4 0,0-2 0,2-2 0,1 2-2,-1 1 3,5 0-2,0-1 0,2 2 1,1 3-3,-1-2 2,3 2 0,0 1 3,1 0-3,0 2-1,1 2 3,-2 2-3,2 1 2,-1 3 2,0 0 5,-4 3 8,1 1 6,0 0 1,1 3 0,-4-1-2,3 5 1,4-1-1,-4 3-1,1 3-1,-1 3 2,-1 2-1,-4-1-4,2 3 3,-1-2-5,-2 5 4,2-2-1,-4 1-10,1 0-14,0 1-27,-2-2-34,1 1-87,-1-1 17,5-2-158,-5 0-50,2-3 28,-3-2-225,0-3 46,3-3 40,-3-1 31,3-1-325</inkml:trace>
          <inkml:trace contextRef="#ctx0" brushRef="#br0" timeOffset="146419.9933">11835 11891 1667,'3'-3'336,"0"0"-49,-3 1-29,3 1-31,-2-1-19,0 2-9,1 0-13,1-2-18,-3 2-16,0 0-12,4 0-11,-3 0-12,1 0-10,-1 2-11,-1-2-8,0 2-8,3-2-6,-2 0-4,1 0-5,-2 1-2,1-1-2,-1 0 0,1 0-1,1 0 6,-2 0-3,0 0-7,0 0-1,0-1-7,0-1-7,0 0-4,0-1 1,0 1-14,0 0 2,0-3 0,0 1-3,0-1 1,0 2-1,0-1 1,0 0-4,0 1-5,0 1-1,0-1-1,0 1-1,0-1-2,-2 2-6,2-2 0,0 1-3,0 0-2,0 0-6,-1 1-27,1-1-18,0 2-21,0-1-36,0 1-39,0 0-61,0 0 21,0 0-216,0 0 33,0 0-183,3 1 39,-3 1 50,3-1 33,-1-1-398</inkml:trace>
          <inkml:trace contextRef="#ctx0" brushRef="#br0" timeOffset="147326.2037">12197 12152 1538,'-2'1'302,"-3"2"-27,5-1-27,0-2-35,0 2-21,0-2-21,0 0-17,0 0-18,3 0-11,0-2-15,1 0-12,5-2-9,3-3-13,2-2 4,0-2-15,3-2-8,0-3-2,0-1 5,1-3-13,21-30-7,-16 23-2,-2-8-3,-6-1-3,2 3-2,2-2-5,-15 21 1,21-36-4,-22 35-2,4-8-3,0-2-3,0 0 3,-2 1-5,0 1 0,-3-2 0,0 2 4,1 1 12,0 3 6,-2 1 15,-1 3 3,0 2 2,0-1 2,0 5-10,0 0 1,0 1-8,-4 2-8,4 0-7,0 2-4,0-1-10,0 3 3,0 2 5,0 0-3,-2 2 2,1 3 5,-1 1-4,0 3-2,-1 3 7,1 6-3,0 1 2,-4 2-2,5 4-3,-2 0 2,-3-1-1,5 1 2,-2 2-3,-1-1-3,1 0 0,2 1-1,-2-1-4,0 1 4,2-1-10,1 0-19,1-1-15,-1-1-11,3 0-19,1-3-24,3 0-21,-3-2-19,6-4-40,0-1 17,0 1-80,4-3-21,0-3-24,3-1-10,1-4-8,0-1-31,0-3-102,1 0 28,-1-4-472</inkml:trace>
          <inkml:trace contextRef="#ctx0" brushRef="#br0" timeOffset="147716.7722">12833 11932 835,'14'-15'234,"-4"4"-29,-3-2 25,0 3 2,-1 1 2,-3 2 3,0-3-18,-2 4-18,-1 2-14,0 0-16,-1 1-9,-2 0-12,0 1-14,0 2-9,-1 0-11,-2 0-11,1 2-8,0 1-11,0 0-8,-2 1-10,1-1-6,1 2-6,0-1-7,0 1-4,2-1-5,-1 1-4,1 0 2,2 0-8,-4 0-2,4 0-10,1-2-13,0 2-10,1 0-3,2-3-2,0 1-8,0 0-7,1-1-1,2-1-10,-1-1 4,2 0-6,-1 0 4,4-1 0,-2-1 0,3-1 9,2-2-1,-2-2 6,0-1 0,-2 2-5,-4-1 7,1-1-6,-5 2 7,4-3 15,-5 2-9,0-1 3,0 1 2,-5 1 5,5-1-2,-7-1-3,0-1 2,0 2-1,-2-1 2,-1-1 0,1 3 13,0-2-13,0 4-2,1 1 1,-1-1 0,5 1-2,-2-1-12,2 1-10,-1 2-11,5-1-5,-3 2-19,3-2 6,0 2-40,0 0 1,3-1-7,1-1-9,1 2-2,1 0-14,2 0 0,1-3 1,6 1 13,4-1 1,6 1 7,-3-3 12,6 2-631</inkml:trace>
          <inkml:trace contextRef="#ctx0" brushRef="#br0" timeOffset="148341.7268">13141 11690 2334,'20'-4'144,"-2"1"17,-6 0-2,1 1 15,-3 1-3,-3 1-7,0-2-19,0 1-10,-3 1-16,-4 0-15,3 0-9,-3 1-3,-3 2-4,-1 1-8,-3 2-4,-1 1 1,-4 2-4,1 2-2,-3 0-4,3-1-2,-2 4-1,-1-3-6,4 2-4,-2-2-6,0 1-3,3 0-5,0-3-5,1 2 1,2-3-7,1-1-3,0 2-5,2-3 4,2 2-8,1-2-14,0-1-9,1 0-6,2 0-3,3 0-4,-2-1-8,3 0-10,0-1-8,2-1-10,-1-2-11,6 0-21,0-2-14,3-3-9,-3-1-11,0-1 12,-4-4 6,1 4 12,-4-4 7,3 2 17,-4-1 28,-4 2 22,4 0 35,-2 0 21,-1-1 12,0 1 12,-2 0 8,1 1 3,-1 1 7,-1-1 0,3 0-5,-2 1-7,1 1-7,-1 0-8,2 2-7,-3-1-6,0 1-1,0 0 2,3 1-2,-2 2-3,0 0 0,-1 0-4,2 2-3,-1 0 3,-1 2-10,2 1 9,0 3-4,0 4 1,-1 4-8,2 4 0,-3 0 1,0 3-3,0 1 0,0 0 0,0 2-2,-1 3-1,-4 1-3,1-1 0,-1 3-1,-1-1-3,-1 1-1,1 1-4,-1-3-4,-1 1-3,0-1-3,-1 1-2,-2-1 1,1-1 1,0 0-3,-1-2 1,-3 0 4,3-2-1,-2-2-2,-1-2 3,-1 1-1,-1-2 3,2-2-4,-1-2 8,-2-1-2,-1-2 3,4 1-2,-2-5 5,-1 0 3,3-3 1,0-3-4,4 0 8,-1-3 3,1-1 0,2-2-6,-1-4 8,0-3 5,2-1-2,2-5-6,3-3 0,2-2-5,2-4 1,5 0-2,17-34-2,-3 21-6,5 0-9,3 0-14,3 0-7,-1-1-15,0 3-10,6 4-19,-4 0-30,1 6-46,-3 2 14,1 3-153,3 4-47,-23 8 31,4 0-267,3-2 43,-1 2 50,-1-1-488</inkml:trace>
          <inkml:trace contextRef="#ctx0" brushRef="#br0" timeOffset="148888.5601">13703 11656 1770,'2'-6'290,"1"1"-42,-1 2-32,-1 2-24,0-1 0,-1 2-18,0 0-12,5 2-18,-4 2-16,-1 0-11,1 0-14,-1 3-8,3 4-10,1 2-9,-2 3 2,1-1-20,-1 1-2,1 0-7,-1 1-6,0-1 6,-2 0-15,3-2 0,0-1-3,-2-1-5,-1 0 0,2-3-4,-1 0-2,-1-3-1,0 2 5,0-2-6,0-2 3,0 2 4,0-2-8,0 0-6,0-1 1,0-3-7,0 2-5,-3-2-2,3 0 0,-1-4 1,-2-1 0,3 1 4,0-2-2,0 0-4,0-3 2,0 2-2,4-5 0,-1-5 4,3 1 5,-2 1-1,3-1 0,-1-1-2,-1 4 2,4 2-3,-2-1 1,1 0 6,-1 4-3,0 3 0,0 0-3,0 2-1,2-1 5,-4 4 3,5 0-4,-3 3 5,4 1 0,-1 3 0,4 2 0,-2 3-1,-3-1-3,1 3-3,-1 2 0,-2 4 4,-2 0-9,-2 1-20,0 0-26,-3 2-42,0-2-46,0 0 13,-3 1-145,0-1-49,3-3-182,0 0 38,-3-4-18,2-5 35,-3 2-375</inkml:trace>
          <inkml:trace contextRef="#ctx0" brushRef="#br0" timeOffset="149310.4189">14360 11187 2002,'2'-9'296,"0"2"-44,-2 0-29,4 2-25,-1 2-18,2 0-16,3 3-13,-3 0-16,8 6-10,2 2-9,-1 0-7,5 8-4,-3 2-4,1 1-6,-4 5-8,2 2-10,12 38-6,-23-47-8,0 6-8,2 5-4,-2 3-4,-1 2-9,0 2-9,-3 1-11,-4 49-9,-5-40-8,1 1-3,-3-3-5,-3 3-3,-1-3-7,-6-3-8,-1 1-8,2 1-4,-4-3-3,-2 4-3,-4-5 0,-2-2 3,0-4-20,2 1-10,1-1-30,1 0 10,0-4-125,1-1-43,0-2-48,17-15 27,-5 3-208,-2 1 25,2-4 32,-1 3-318</inkml:trace>
        </inkml:traceGroup>
      </inkml:traceGroup>
      <inkml:traceGroup>
        <inkml:annotationXML>
          <emma:emma xmlns:emma="http://www.w3.org/2003/04/emma" version="1.0">
            <emma:interpretation id="{71E0EB82-FF07-475E-B9E1-E906355351E1}" emma:medium="tactile" emma:mode="ink">
              <msink:context xmlns:msink="http://schemas.microsoft.com/ink/2010/main" type="line" rotatedBoundingBox="20283,15762 24638,15411 24727,16516 20371,16866">
                <msink:destinationLink direction="with" ref="{4C0BC305-EA88-4F3D-AFE7-862FBBEC94C6}"/>
              </msink:context>
            </emma:interpretation>
          </emma:emma>
        </inkml:annotationXML>
        <inkml:traceGroup>
          <inkml:annotationXML>
            <emma:emma xmlns:emma="http://www.w3.org/2003/04/emma" version="1.0">
              <emma:interpretation id="{799D4483-D831-4ABC-8661-EAE94C43A50F}" emma:medium="tactile" emma:mode="ink">
                <msink:context xmlns:msink="http://schemas.microsoft.com/ink/2010/main" type="inkWord" rotatedBoundingBox="20304,15619 22666,15774 22601,16771 20239,16616"/>
              </emma:interpretation>
              <emma:one-of disjunction-type="recognition" id="oneOf27">
                <emma:interpretation id="interp135" emma:lang="en-US" emma:confidence="0.5">
                  <emma:literal>merge</emma:literal>
                </emma:interpretation>
                <emma:interpretation id="interp136" emma:lang="en-US" emma:confidence="0">
                  <emma:literal>marge</emma:literal>
                </emma:interpretation>
                <emma:interpretation id="interp137" emma:lang="en-US" emma:confidence="0">
                  <emma:literal>Merge</emma:literal>
                </emma:interpretation>
                <emma:interpretation id="interp138" emma:lang="en-US" emma:confidence="0">
                  <emma:literal>merges</emma:literal>
                </emma:interpretation>
                <emma:interpretation id="interp139" emma:lang="en-US" emma:confidence="0">
                  <emma:literal>merged</emma:literal>
                </emma:interpretation>
              </emma:one-of>
            </emma:emma>
          </inkml:annotationXML>
          <inkml:trace contextRef="#ctx0" brushRef="#br0" timeOffset="155025.7771">14228 13186 1650,'1'-17'328,"2"3"-36,-3 1-30,0 1-29,0 4-27,3 2-21,-3-1-24,0 3-19,0-2-16,0 5-2,1 1-12,0 0-13,1 3-6,-1 2-11,1 10-7,3 3-7,-2 2-7,1 4-4,-1 3-9,0-1-9,3 2 1,-4 2-5,0-2-4,2 0-5,-1 2-1,0-3-7,2 2 0,-3-5-6,-1 1-2,5-2 1,-5 0-5,2-4-4,0-4 7,-3-3-7,1 0 5,0-3 2,1 0 5,-1-4-2,-1 1-7,0-6 0,2 0 0,-2 0 3,3-3 0,-2-1-1,2-7 0,0-2-3,4-5 4,1-3-8,2-4 3,16-34 3,-11 22-3,3 2-1,-11 21 1,4-8-1,-1-2-3,24-29 2,-29 40-3,6-4 1,2 1-4,0-2 2,-1 1-3,1 2-1,0 2-2,1 2 3,-2 7 0,-1-3 4,-1 6 0,0 1 2,3 5-2,-1 5-4,-2 2 4,1 3 0,-2 0-1,-1 2-7,2 3 0,-1 0-7,-4-1-1,2 1-6,0 2-7,-1-2-6,-2 1-7,-3-4-4,4 1-1,-3-2 3,0-3 4,-1 1 5,2-3 10,-3-3 9,0 0 0,0-2 5,0-1 2,0-2 14,0-2 7,-3-1 3,3 0 1,-3 0 3,3-1 3,0-2 1,0-1-4,0-1-4,0-1-1,0-2-3,3-6-3,2-3 3,0-1-4,1-1-1,-2-1-2,4 0 2,2 0-3,-3 2 1,2 2-4,-2 0 3,1 2-4,-1 1 0,3 1-1,0 3-4,-2 0 3,2 4-2,-3 1-1,0 4 0,2 0-1,-4 0 5,2 1 1,2 4 1,0 4 2,0 5-2,-1 1 1,-2 1-4,2 1 5,-2 3 0,-2-1-2,3 1 1,-4 0 0,3 1-1,-4 1 1,0-2-3,3 1 1,-3-1-5,-1-2-2,1 0-8,3-1-6,-2-1-4,0-3-17,0-2-10,-1 0-6,0 0-2,3-7 10,0 2 8,2-3 19,-2 0-9,1 0-5,1-2 14,1-1 1,2-4 13,3-1 3,2-2-12,-2-4 4,4 0 2,0-5 3,-3-2 3,1-2-5,1 0 2,-2-3 8,-3 2 14,1-3 12,-2 1 7,-3 0 6,2 2 2,-2 1 14,-4 1 7,1 0-6,-3 4-3,-1 0-2,0 4-1,0 1-5,0 1-5,-1 3-1,-3 0-6,2 0-2,-2 5 0,0 1-6,0 0 6,-2 4-10,2-1-1,-5 5-3,2 3-1,-1 1-1,-2 1 0,6 4 0,-2-1-5,3 3 3,1 1-4,2-3 5,2 1-3,3 1-3,0 1-12,2-3-18,3 0-20,1-1-11,-1-3-13,3 1-18,4-6 10,-1 3-132,4-4-27,0 0-17,-1-4-9,2-1-94,-2-2 29,0-2-153,0-1-364</inkml:trace>
          <inkml:trace contextRef="#ctx0" brushRef="#br0" timeOffset="155322.6324">15497 13294 1158,'1'-7'253,"2"0"-27,-1 3-32,-1-1-24,0 0-14,2 1-7,-3 3-7,4 1-2,-1 0-6,-1 0-9,2 3-17,0 2 7,-1 0-11,1 0-4,0 3-14,2 2-2,-2 3-1,3 3-8,0 1-7,-3 3-6,-1-3-7,-1-3-3,-2-1-4,1 1-4,-1-1-4,0-2-3,-1-2-1,-1-3-2,2 2 1,-3-1-1,3 0 3,-2-3 0,-1 0-6,-1-1 1,2-1-3,1-2-4,-2 0-4,0-2-1,2-1-11,1-2-2,0-1-20,1-8-11,5 0-22,1-6-23,1 3-17,-1-3-33,6 0 14,-2 1-70,2 2-20,-2 0-17,3 0-19,-1 5-39,-4 3-118,3 0 28,-4 4-532</inkml:trace>
          <inkml:trace contextRef="#ctx0" brushRef="#br0" timeOffset="155760.0998">15970 13216 1248,'-5'-3'264,"-8"0"-35,0 1-13,-2 4-27,-3 1-20,4 3-7,-3 2-32,0 3-18,1 2-9,2 2-11,3 3-10,0-2-10,4 5-4,0-4-4,3 1-15,-2-1-22,6-2-21,0-3-12,0 0-4,4-2-21,2 2 6,1-1-32,3-4-4,-2 1-3,2-3-11,0 0-7,0-3 1,-2-2 0,-1 0 6,-1-2 7,6-3 11,0-3-672</inkml:trace>
          <inkml:trace contextRef="#ctx0" brushRef="#br0" timeOffset="156447.6813">15939 13396 2617,'9'-15'125,"-5"2"7,1 1 7,0 2-2,-1-1 0,-1 2-5,0 1-9,1 2-14,-1 1-11,-2 0-11,0 0-11,4 2-12,-4-2-16,2 3 0,-3-1-8,3 3 3,-1 0-2,1 0 2,-1 0 1,-2 0-3,4 3-2,-1-1-3,-1 3-3,3-2-2,-4 4-2,2-2-9,-3 3 4,5 3-3,-2 3 4,-1-1-6,-2 0-2,0 0-2,4-2-2,-3 0 0,-1 0 0,0-1-5,0 2-3,2 3 3,-1 2-2,1 0 0,-2-3 1,0 2-2,0 2 0,2-3 0,0-1 0,-2-3 1,0 4 0,1-5-1,-1 1-2,0 0 3,2-1 1,-2 0-1,0 3-2,0 4-1,0-2 1,0-4 3,0 4-3,-2 1 1,1 1-1,-3 1-1,4 2 0,0 0 0,-5-2-8,3 0-3,-1 2-4,-2-2-2,1 0-4,3 0-2,-3 0-2,-2-3-1,5-2-1,-2 0 0,-1-1 6,4-2-12,-3-2 2,1-1-3,0 1 3,2-1-1,-3-3 2,3 3 1,0-3-1,-2 2-2,2 0 2,-2-4-2,-3 2 1,4-1 3,-2 0 1,2 0 5,-3-1 4,2-1-2,-1 1-3,-2-2 8,3 0 5,-2 0 8,0 0 11,-5-3-15,7 0 7,-5 1 3,2-1 2,0 0-1,-5-3-2,0-3-4,2-2 3,-2 2 3,0-1-1,0 0 2,2-1-2,-2-1 1,0 2 1,6-1 1,-4-5 9,2 5 5,2-2-1,-2 1-2,6 3-4,0-2-4,-1 2 0,1-1-2,0 0-3,1-2 1,6 0-3,-1-3 2,-1-2-1,4 1-3,2-1-4,-1 0 3,8-1 0,-1 0 2,28-26 0,-17 19-2,1-2 0,4 0 0,2 1 7,-4-4-9,2 0-4,0 5 5,0-1 0,-2 2 4,-4 1-1,-17 14 0,2-4-2,5-2-3,-1 1 9,-2 4-1,-3-4 1,-1 4 4,1 1 2,-5 2-6,1 1-4,-3 1 3,2 1-9,-4 0-7,1 1-8,0-1-5,0 3-10,-2 0-19,-1-1-6,3 0-19,-2 2-47,-1 0 11,0 0-88,0-2-19,0 2-15,0 0-20,0 0-19,2 0 25,-1 0-237,-1 2 33,2-2-309</inkml:trace>
          <inkml:trace contextRef="#ctx0" brushRef="#br0" timeOffset="157022.3718">16358 13385 912,'9'-7'160,"1"-1"-11,7-2-16,0 0-10,0 0-17,0-2-9,1 1 0,0-2-30,0 0-7,2 0-6,-4-4-7,-4 3 2,2-2-5,-3 1 3,-2 0 3,-3 0 6,2 3-6,-4 0 17,-1 1 9,-2 2-3,-1 1 1,0 1 1,-1 1 0,0 3 10,-5-1-1,2 1 4,-2 3-9,-2 0-4,3 2-5,-4 3-3,-3 1-1,-2 3-5,2-2-2,-2 5-4,4 2-5,0 2-2,2 0-5,2 1-3,0 1-3,4 0-1,2-1 0,0-1-15,2 2-12,4-2-13,-2-2-30,6 2 5,0-1-178,5-4-53,-2 1-132,4-4 34,0 1-112,1-3-414</inkml:trace>
        </inkml:traceGroup>
        <inkml:traceGroup>
          <inkml:annotationXML>
            <emma:emma xmlns:emma="http://www.w3.org/2003/04/emma" version="1.0">
              <emma:interpretation id="{CE298C00-8BEE-41AB-94DA-AA210DE9EA90}" emma:medium="tactile" emma:mode="ink">
                <msink:context xmlns:msink="http://schemas.microsoft.com/ink/2010/main" type="inkWord" rotatedBoundingBox="22951,15633 24600,15345 24721,16039 23072,16327"/>
              </emma:interpretation>
              <emma:one-of disjunction-type="recognition" id="oneOf28">
                <emma:interpretation id="interp140" emma:lang="en-US" emma:confidence="0.5">
                  <emma:literal>sort</emma:literal>
                </emma:interpretation>
                <emma:interpretation id="interp141" emma:lang="en-US" emma:confidence="0">
                  <emma:literal>fort</emma:literal>
                </emma:interpretation>
                <emma:interpretation id="interp142" emma:lang="en-US" emma:confidence="0">
                  <emma:literal>Sort</emma:literal>
                </emma:interpretation>
                <emma:interpretation id="interp143" emma:lang="en-US" emma:confidence="0">
                  <emma:literal>Tort</emma:literal>
                </emma:interpretation>
                <emma:interpretation id="interp144" emma:lang="en-US" emma:confidence="0">
                  <emma:literal>tort</emma:literal>
                </emma:interpretation>
              </emma:one-of>
            </emma:emma>
          </inkml:annotationXML>
          <inkml:trace contextRef="#ctx0" brushRef="#br0" timeOffset="157631.7038">17011 13493 1758,'-9'-3'336,"6"-1"-31,-4 0-35,4 1-36,-1-2-24,0-2-23,1 0-21,-1 1-21,4-3-15,0 1-11,4-7-14,-1-1-14,3-7-20,-1 0-22,5-2-15,15-39-15,-9 24-13,2 6-9,-2-4-6,-9 24-1,1-7-8,0-4 7,1 3 3,-2-2 1,1 2 5,-4 4 3,1 0-1,-5 2-8,1 5 6,-1-1-5,0 4-1,-1-1 0,-1 4-11,-1 2 2,-1 2 0,0 1 3,-2 1 2,-3 6 0,-1 1-3,1 3 5,0 3-1,0 1-2,4 5-3,-3-4 9,4 4-10,1 1-11,3 0 8,0 1 2,5 1-10,-1 0 7,3-1 1,1-1 4,2 0 1,1 1-1,1-3 4,-1 0 1,3 0 2,-3-2 3,0 1 2,-1-1-2,3-2 4,-3-3 7,-1 2-2,-3-4 0,1-1 4,-4-2 8,3 1-1,-4-1 3,0-2-2,1 0 2,-2 1-6,0-2-2,-1-1-9,0 2-23,0-2-17,0 1-32,0-3 7,0 2-74,0-1-48,0 2-33,0-3-36,0-1-127,0 2 27,0-2-532</inkml:trace>
          <inkml:trace contextRef="#ctx0" brushRef="#br0" timeOffset="158116.0507">17624 13201 1407,'2'-4'276,"0"-1"-37,0 2-12,-2-3-20,0 3-16,-6 0-12,5 1-17,-3 1-13,-2 1-11,-1 0-13,1 1-11,-4 4-10,-2 1-12,1 6-10,-3 2-8,1-3-7,-1 4-7,0 0-8,3 0-4,1 0-6,0 0-3,3 0-4,-2 2-1,5-1-4,3-4-5,1 1-2,1-1-5,2-3 0,3 3-4,1 2-4,0-3 0,3-3-7,-1 0-4,4-2 1,-3-3-1,0 0 1,1-3-7,0 0 7,3-3 1,0-4 2,3 1 3,-1-5-3,-4-1-3,1-2 8,-3-2-11,-1-2 2,0-2-2,-4 0 1,-2-1 3,-3-1-18,0 3 4,0 0 2,0 4-5,-3 2 3,-1 0-10,3 3-7,-1 1-14,0 0-52,-3 3 8,4-2-73,0 4-19,-2-1-18,-1 3-17,4-1-23,-2 2-33,2 1 21,-1 0-212,1 0-379</inkml:trace>
          <inkml:trace contextRef="#ctx0" brushRef="#br0" timeOffset="158506.6398">17743 13099 1548,'5'-1'238,"2"-2"-28,0 0-18,-2 3-12,4 0-6,-2 0-13,5 6-13,2-1-2,1 3-11,-3 2 2,1-1-23,-1 1-4,-2 2-11,0 1-7,-1 1-1,0-1-18,-3 2-11,-2-3-4,5 5-9,-9-4-3,1 0-6,2-1-4,-3-2-3,0-2-2,0 0-2,0-1 0,-3-2-2,2 0-5,1 0 4,-3-2-3,1-2 0,-2 1-4,3-2 1,-1 0-5,1 0 2,0-2-1,-4 0-2,5-5-4,0 0-8,5-5-6,-1-3-19,4-6-9,1 0-28,3-2-28,2 2-27,24-29 11,-14 22-73,4 7-25,0-4-19,-18 15-16,8-3-18,2 0 26,2-2-259,-1 0 33,-1 1-333</inkml:trace>
          <inkml:trace contextRef="#ctx0" brushRef="#br0" timeOffset="158772.242">18305 12837 1729,'2'-6'352,"2"-1"-23,-4 0-31,1 1-34,-1 1-25,0 0-31,0-1-34,2 2-20,-2 0-22,1 3-9,-1-1-10,0 2-8,0 2-11,1 1-3,-1 3-6,0 1-5,0 7-2,0 2-8,-1 6-8,1 1-3,-3 0-9,2 5-3,-3 0-6,2 2-3,2 0-5,-3 2 0,2 0-4,0-3-3,-2 2-8,3-1-7,0-2-10,0 1-14,0-2-19,4-1-23,0-2-18,0-2-20,2 0-17,-2-5-15,2-2-28,-1-1 12,2-2-93,-1-2-38,2-5-39,-1-1-156,0-2 40,-1-2-55,0-2 40,-2-1-321</inkml:trace>
          <inkml:trace contextRef="#ctx0" brushRef="#br0" timeOffset="158975.3509">18235 13099 2059,'-6'-4'329,"3"-2"-39,2 1-37,-3 2-26,7 0-26,-1 0-22,8-3-18,3 2-16,5-1-15,2-1-13,2 2-15,2-1-28,1 0-13,4 2-25,-3-1-43,2 2-57,0 2 6,-2-1-222,0 1-73,-5 0 30,-2 0-193,-2 0 45,-6 0 24,-1 0-340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1:28.232"/>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EFD05C14-1B6C-4AB6-8C3C-1553C9E0539B}" emma:medium="tactile" emma:mode="ink">
          <msink:context xmlns:msink="http://schemas.microsoft.com/ink/2010/main" type="writingRegion" rotatedBoundingBox="17891,11279 22393,12298 22085,13660 17582,12641"/>
        </emma:interpretation>
      </emma:emma>
    </inkml:annotationXML>
    <inkml:traceGroup>
      <inkml:annotationXML>
        <emma:emma xmlns:emma="http://www.w3.org/2003/04/emma" version="1.0">
          <emma:interpretation id="{E309D8CE-D6D9-4FA7-9419-435583905E64}" emma:medium="tactile" emma:mode="ink">
            <msink:context xmlns:msink="http://schemas.microsoft.com/ink/2010/main" type="paragraph" rotatedBoundingBox="17891,11279 22393,12298 22085,13660 17582,12641" alignmentLevel="1"/>
          </emma:interpretation>
        </emma:emma>
      </inkml:annotationXML>
      <inkml:traceGroup>
        <inkml:annotationXML>
          <emma:emma xmlns:emma="http://www.w3.org/2003/04/emma" version="1.0">
            <emma:interpretation id="{E0F802F5-C122-4D27-AB56-838E996BF91E}" emma:medium="tactile" emma:mode="ink">
              <msink:context xmlns:msink="http://schemas.microsoft.com/ink/2010/main" type="line" rotatedBoundingBox="17891,11279 22393,12298 22085,13660 17582,12641"/>
            </emma:interpretation>
          </emma:emma>
        </inkml:annotationXML>
        <inkml:traceGroup>
          <inkml:annotationXML>
            <emma:emma xmlns:emma="http://www.w3.org/2003/04/emma" version="1.0">
              <emma:interpretation id="{AB4DAD05-61F2-4271-80CF-DF95D57F7FF0}" emma:medium="tactile" emma:mode="ink">
                <msink:context xmlns:msink="http://schemas.microsoft.com/ink/2010/main" type="inkWord" rotatedBoundingBox="17891,11279 20293,11822 20039,12943 17637,12400"/>
              </emma:interpretation>
              <emma:one-of disjunction-type="recognition" id="oneOf0">
                <emma:interpretation id="interp0" emma:lang="en-US" emma:confidence="0.5">
                  <emma:literal>boys.</emma:literal>
                </emma:interpretation>
                <emma:interpretation id="interp1" emma:lang="en-US" emma:confidence="0">
                  <emma:literal>lays.</emma:literal>
                </emma:interpretation>
                <emma:interpretation id="interp2" emma:lang="en-US" emma:confidence="0">
                  <emma:literal>toys.</emma:literal>
                </emma:interpretation>
                <emma:interpretation id="interp3" emma:lang="en-US" emma:confidence="0">
                  <emma:literal>Toys.</emma:literal>
                </emma:interpretation>
                <emma:interpretation id="interp4" emma:lang="en-US" emma:confidence="0">
                  <emma:literal>boys's.</emma:literal>
                </emma:interpretation>
              </emma:one-of>
            </emma:emma>
          </inkml:annotationXML>
          <inkml:trace contextRef="#ctx0" brushRef="#br0">11602 9621 1358,'-1'3'278,"1"-1"-31,0-2-12,0 0-34,0 1-12,0-1-19,0 0-18,0 0-18,0 0-12,0 0 0,1 0-26,2 0-12,-3-1-4,3-1-8,-1 0-8,1 0-5,3-3-2,-2 2-8,0-3-7,2-3-1,4-2 3,1-1-6,-1-2-1,2-1-2,0-3-4,-1-2 2,2-2-8,15-36-15,-13 18-17,1 1-8,-4-3-12,2-1-8,-1 4 2,-3-1-1,-6 21 9,0-4 0,2-6 3,-2 1-1,2-1 4,-2 1 7,-1 1 19,-3 3 9,0-1 0,2 5 0,0 1 9,-2 2 0,0 2 0,0 2 5,0 2-7,0 2-5,0 1-6,-4 2-1,4 0-7,-2 1-1,1 4 5,-1-1-1,0 2-4,-1 2 6,0 1-1,-1 7 7,-3 3 2,0 4 5,0 1 3,2 3 5,0 2-5,-2 1 2,1 0 3,-1 2 0,4 3-2,-2 0 0,3 1-1,1 0 4,0-3-10,-2 3 2,3-2-2,0 1-2,1-4 8,2 1-9,0-2 1,-3 0-2,5 1-17,0-3-20,2-3-15,1 1-45,0-5-30,1 3 10,2-4-89,0-1-28,1-2-21,3-1-12,0-2-17,1 1-172,-1-4 32,1-3-46,1 1-331</inkml:trace>
          <inkml:trace contextRef="#ctx0" brushRef="#br0" timeOffset="390.6237">12124 9391 1527,'3'-7'296,"-3"0"-19,0 2-29,0 1-26,0-2-27,-3 3-25,2 0-12,-2 0-19,-2 3-9,2-1-13,-4 1-12,2 1-14,-2 0-9,0 2-9,3 2-4,-4 3-11,-2-1-5,2 3-7,1 1-5,0 0-1,1-3-5,0 2-5,5-2 0,-2-1 6,3 2-11,0-5-6,0 4-4,0-3-8,1 2-12,1-2-6,3-2-6,-2 2-2,2-2 4,0 0-1,-1-1-6,3-2-5,-1 0-5,0 0-5,-1-2-9,2-1-4,-3 0 1,2-2 7,-2 0-3,3 0 6,0-3 5,-2-2-3,2-1 7,-5 0-8,4 2-4,-5-2 9,2 2-2,-3 0 8,0 1-3,0 0 3,3 0 5,-3-1-1,1 1 0,-1 0 1,0 1 7,2-1-10,-2 0 1,1 0-1,1 1 2,-2-1-32,4 1-4,-1 0-7,-1 1-4,3 0-7,-1-1 2,3-2-4,3 2-6,0-4 9,1 4-1,1-2 12,-2 1 2,0 2-667</inkml:trace>
          <inkml:trace contextRef="#ctx0" brushRef="#br0" timeOffset="1016.5628">12300 9173 2312,'4'-2'52,"-1"2"5,0 0-7,-1 0 54,0 0 7,1 2 14,-2 0-14,-1 2 1,0-2-3,0 5-3,0-3-9,0 5-4,-1-3-2,-2 3-11,1-1-6,1 5-6,0 1-7,-1-2-3,-2 3-10,4-7 0,0 4-6,0 0 1,0-4-4,0 0-3,0 0-2,0 0-6,4-1-6,-2 0-10,0-1-7,3 0-13,-1-2-12,0 0-17,3-1-11,-1 1-19,-2-3-3,4-1-11,-1 0 6,6-4-26,0 0 10,-1-2 1,1-3 7,1 0 7,-3-2 32,-2 1 4,-1 2 43,-4-2 10,3 0 19,-1 2 27,-2-1 11,-1 3 6,0 0-6,-2-1 6,1 0-2,0 1 4,0 0-6,-2 2 2,4-1-8,-4 2-3,1-3-14,-1 3-8,2 1-6,-2-1-5,0 2-9,0 1 5,0 0-4,1 1-6,-1 1 3,0-1-4,0 4 4,3 2-2,-2 1 3,1 1-1,-1 5 1,2 4 2,0 4 5,1 0 1,-3 1 0,1 0-1,1 1 2,-1 3-3,3 1-4,-5 3 4,0-1-2,0 1-1,0 1-4,0-3 3,0 2-4,-2 1-2,-1-3 0,3 0-4,-5-2 1,5-2 1,-4-2-1,-2-1 2,3-3 1,-1-2 3,0-3-1,-3-1-2,1-2 1,-1-2 0,0-1-3,2-2 2,-2-1-7,-1-4 8,0 1-2,-5-4-1,-2-3-3,2 1 0,-2-3 2,2-3-3,-4-3 2,5-1-2,-1-5-7,2 0 9,5 0-4,-2-3 0,2 1 0,6 0-7,0-1-7,0 1 3,4-4-5,2 2-10,1 1-12,4 1-12,5 1-33,1 1-25,26-27-27,-15 24-45,-15 12 18,4-2-125,8 1-35,-1-2-125,0 0 35,2 3-112,0-2 45,-1 1-398</inkml:trace>
          <inkml:trace contextRef="#ctx0" brushRef="#br0" timeOffset="2077.9676">12803 9562 1729,'-5'1'351,"1"1"-32,1-2-31,-2 0-30,5 0-33,0 0-20,0 0-24,0-2-22,0 2-16,0 0-15,0-1-17,0 1-12,4-2-10,-1 2-12,0 0-6,-1 0-14,3 2-2,0-1-6,-1 1-5,2 1-5,0 4-5,2 1-4,-2-1-3,-2 0-3,0-1-3,-1 3-2,0-1-13,-3-1 0,0 2-6,-2-1-2,-1 1-6,-1-3 4,3 0-2,-2 3 0,2-4 4,-4 2 0,4-3 0,-2 1 10,2 0 1,1 1 5,-2-2-2,0 0 0,2-1 1,0-2-4,0 1-2,2 0-1,1-2-3,1 2 0,3-1 1,7 1-2,3-2 1,2 0-4,-1-2-17,4 1-19,-1-3-31,0 2-49,0 1 11,-1 0-177,1-1-77,-1 0 29,-2 0-211,-2-2 51,-1 0 35,-4 4-419</inkml:trace>
          <inkml:trace contextRef="#ctx0" brushRef="#br0" timeOffset="1687.39">13062 8952 1878,'0'-7'295,"0"1"-31,0 1-20,0-2-18,2 2-27,-1 0-26,0 1-14,2 1-24,-3-1-18,6 0-11,-3 3-15,-2 1-9,5 0-5,-3 0-10,2 3-4,-1 3-6,1-2-4,0 6-1,2 4-8,-4 0-3,3 3-2,-6 3-2,-2-2-5,-2 3-3,-2-1-4,-1 1-5,0-1 1,-4 0-6,1-1-1,-1-1-3,-3-1-1,3 0-1,-2-2-3,-1-3 3,3 2-1,0-2-3,1-5 8,1 1 2,2-1 4,2 0 3,-1-2 3,3-1 4,-1-1-5,4 1 1,0-4-5,0 0-5,4 0-7,1 0 4,0 0-1,4 0-8,5 0-15,2 2-15,6-2-37,0 0-33,0 0-16,0 0 11,0 2-156,-1 0-38,-1 0-38,-2 4 27,-4-3-221,-4 2 39,-2-1 33,-1 2-347</inkml:trace>
          <inkml:trace contextRef="#ctx0" brushRef="#br0" timeOffset="4484.041">14021 9890 1572,'3'-1'269,"-3"1"-27,0 0-7,3 1-20,-2 0-26,1 1-20,-2 2-16,0-3-13,1 3-6,-1-3-18,1 2-11,1 0-8,-2 1-11,3 0-4,-2-1-9,1 0-7,-2 0-1,1 0-3,-1-1-2,1 0 3,-1 0 9,0-1 5,2-1-2,1 1-7,-3-1-7,1 0-5,-1 0-6,1-1-5,-1-2-4,2 1-12,-1-3 3,-1 2-1,0-2-5,0 0 2,3 0-3,-3 2-1,0-2-3,0 2-5,0-1-1,0 1-3,0 0-11,1 1-27,-1 0-40,0-1-52,0 2-40,0-1 14,0 2-181,0 0-156,2 0 38,-1 0-75,1 2 48,-1-1 20,5 2-322</inkml:trace>
        </inkml:traceGroup>
        <inkml:traceGroup>
          <inkml:annotationXML>
            <emma:emma xmlns:emma="http://www.w3.org/2003/04/emma" version="1.0">
              <emma:interpretation id="{12F9C443-6C5A-49FC-8483-9B6ED0289280}" emma:medium="tactile" emma:mode="ink">
                <msink:context xmlns:msink="http://schemas.microsoft.com/ink/2010/main" type="inkWord" rotatedBoundingBox="20980,12034 22381,12351 22085,13660 20683,13342"/>
              </emma:interpretation>
              <emma:one-of disjunction-type="recognition" id="oneOf1">
                <emma:interpretation id="interp5" emma:lang="en-US" emma:confidence="0.5">
                  <emma:literal>Boy</emma:literal>
                </emma:interpretation>
                <emma:interpretation id="interp6" emma:lang="en-US" emma:confidence="0">
                  <emma:literal>boy</emma:literal>
                </emma:interpretation>
                <emma:interpretation id="interp7" emma:lang="en-US" emma:confidence="0">
                  <emma:literal>coy</emma:literal>
                </emma:interpretation>
                <emma:interpretation id="interp8" emma:lang="en-US" emma:confidence="0">
                  <emma:literal>toy</emma:literal>
                </emma:interpretation>
                <emma:interpretation id="interp9" emma:lang="en-US" emma:confidence="0">
                  <emma:literal>Coy</emma:literal>
                </emma:interpretation>
              </emma:one-of>
            </emma:emma>
          </inkml:annotationXML>
          <inkml:trace contextRef="#ctx0" brushRef="#br0" timeOffset="5062.1201">14937 10148 1585,'-6'1'332,"6"-1"-31,-3 0-30,0 0-19,-1 0-21,4 1-7,-3-1-10,2 0-7,-3 0-20,4-1-22,0 0-15,0-1-20,0-2-11,0 0-16,3 0-16,-1-2-17,0 1-7,-1-7-11,5-3-6,-2-3-12,2-1-9,-2 0-12,3-7-19,0 0-11,-3-4-10,2-2-5,-5-1 5,2 0 1,-3-1 12,0-1-10,0 0 5,0 1 0,0-1 6,0 2 6,0 0 8,-1 2 12,-2 1 2,-3 4 3,5 1 5,-2 2 3,-3 3 7,5 1-1,-2 2 4,-1 4-8,3 2-3,-1 0-6,-1 3-9,2 1-2,-2 3-1,3 2-3,-3 2 3,0 0-2,-1 2 3,3 2 1,-2 2-1,-1 6 6,0 7-4,-2 2 6,2 3-2,-2 0 1,6 2 1,-4 3-1,-2 0 5,4 2-5,-1 1 0,0-1-3,-1 1 0,1 2 4,0-1 0,2 1-2,-1-2 0,2-1-5,0-1-10,0 0-12,3-4-15,3-1-16,-2 0-20,3-6-39,1 1-8,5-2-43,0-1 16,2-4-71,1-2-14,2-1-9,3-3-5,0-1 1,1-2 5,2-4 13,2-2-1,0-1 19,-1-2 18,2-3-586</inkml:trace>
          <inkml:trace contextRef="#ctx0" brushRef="#br0" timeOffset="5421.5652">15300 9996 2328,'9'-15'176,"1"1"8,-5 4-18,-1-3-5,1 5-11,-4 0-8,-1 1-9,-1 1-7,-4 0-10,3 3-7,-3 0-5,0 3-12,-2 0-8,-2 0-8,-2 3-4,-1 2-14,-3 4-2,0-3-2,0 3-7,1 0-6,1 4-4,3-2-5,2 3-3,-2 0-2,6-5-1,-2 1-2,2-2-3,0 2-4,4-3-6,0 0-14,0-1-7,4 0-8,1 2-11,4-2-2,1 1-4,-2-4-7,2 0-10,0-3 5,0 0 0,-2 0-5,3-3 0,5-2-2,-5-2 3,0-5-1,2 0 3,-3-2 3,-2 1-4,-2-2 7,1 2 3,-5-2 2,4 2 4,-5 2 1,-1-1 5,0 0 8,-2 1-1,-3-4 3,1 2 1,-1 2 0,2 0 5,-3 2 0,5 0 1,-2 3 3,-3 0 0,6-2-2,-2 4-6,0-1-34,1 1 5,-3-1-81,4 4 13,0-2 3,4 1 15,-3-1-3,3 0 7,2 0 10,-2 0 4,5 2 8,5-1 4,0-1-2,5 0-670</inkml:trace>
          <inkml:trace contextRef="#ctx0" brushRef="#br0" timeOffset="6218.3657">15487 9773 2410,'7'0'83,"0"0"5,-3 0 6,2 0-34,-2 0 11,-2 0 5,2 1 9,-1 1 0,-1 1 0,-2 3-5,0 0 0,0 0-5,0 1-5,-2 4 0,-4 3-9,3-1-4,-1 0-7,1-1 2,-2 1-10,0 0-5,1-1-2,0 0-3,3-3-1,-2 0 0,0-1-2,0 0 2,3 0-14,0-1 12,0 0-6,3-1-10,0-1-6,0 0-5,-2 2 3,6-6-7,-1 2-5,-1 0 9,4-3-16,-2 0-2,1 0-4,0 0-2,4-3 11,0-1-13,1-4-8,0-3 13,-4 1 3,3 1 1,-2-3 7,-2 1 21,-1 0 17,-3 2 11,2 0 8,-5 3-9,2-1 4,-3 1 0,4-1-1,-2 3 5,-1-3-4,0 5-1,-1-2-3,0 1-14,2 0-3,-2-1-5,0 1-3,3 2-8,-2-1 0,0 0 1,-1 2-4,2 0 1,-1 0 0,-1 0 0,0 2-1,2 0-3,-2 2 3,2 2 4,0-2-7,-1 2-1,1 4 2,-1 2-2,3 3 1,-2 2 2,1 1-1,-2 2-3,5 1 5,-5 0 1,0 1-2,1 0-4,2 2 4,-3-1 5,1 2-4,-2 4 4,-2-4-1,-3 4-4,2 1 4,0 4-3,-11 40 3,10-58 4,-14 39-5,6-14 4,-2-1-5,2 1 2,-1 2 0,-2-5-2,-1-4 1,12-19-2,-4 7 0,-1-1-1,-1 1-1,2-1 0,-1-1 0,1-1 0,2-2 1,-1-3 2,0-1 4,3-2-2,-1-2 6,-4-5-3,5 1-2,-2 0 0,-1-4-6,0-1-13,0 0-9,-5-4-17,-4-3-4,-2-1 0,0-4-3,-2-2 0,2-1-2,-1-2 7,0-4 3,1-1 7,4 0 10,-3 1 18,0 0 20,6-1 10,-3-2 10,1 1 4,3 2 5,0 1-5,2 2 2,-1 1 1,2-1-4,2 1 4,2 4-4,3-1-8,3 2-2,2-5-5,2 2-6,9 3-1,2-2-1,3 3-1,33-20-4,-17 17-2,8 5-2,-4-4 0,8 2-1,0-2-2,2 3 1,-1-3-2,-2 2 0,0 0 1,1 1-3,-1 1 1,0-2-1,-2 2 1,-3-2-2,-3 0 1,-23 8 0,5-4 3,2-1-1,0 1 1,0 1-1,-3 0-3,-2-3 4,0 5-1,-3-6 3,-1 6-12,-6-2-13,1 2-3,-1 1-2,-4-2-26,-1 1-25,2 1-39,-3 2-58,-2-3 16,3 3-135,-1 1-33,-1 0 26,-2 0-247,0 0 43,0-2 43,0 2-412</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1:36.20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2F975B9A-75E4-4793-9860-605A738C0469}" emma:medium="tactile" emma:mode="ink">
          <msink:context xmlns:msink="http://schemas.microsoft.com/ink/2010/main" type="writingRegion" rotatedBoundingBox="22079,11264 24258,11649 23973,13257 21795,12871"/>
        </emma:interpretation>
      </emma:emma>
    </inkml:annotationXML>
    <inkml:traceGroup>
      <inkml:annotationXML>
        <emma:emma xmlns:emma="http://www.w3.org/2003/04/emma" version="1.0">
          <emma:interpretation id="{E9F03127-3B98-4924-8C23-4B70F748DF90}" emma:medium="tactile" emma:mode="ink">
            <msink:context xmlns:msink="http://schemas.microsoft.com/ink/2010/main" type="paragraph" rotatedBoundingBox="22079,11264 24258,11649 23973,13257 21795,12871" alignmentLevel="1"/>
          </emma:interpretation>
        </emma:emma>
      </inkml:annotationXML>
      <inkml:traceGroup>
        <inkml:annotationXML>
          <emma:emma xmlns:emma="http://www.w3.org/2003/04/emma" version="1.0">
            <emma:interpretation id="{003F79B1-3E40-4CAE-9E01-62B82005CA0F}" emma:medium="tactile" emma:mode="ink">
              <msink:context xmlns:msink="http://schemas.microsoft.com/ink/2010/main" type="line" rotatedBoundingBox="22079,11264 24258,11649 23973,13257 21795,12871"/>
            </emma:interpretation>
          </emma:emma>
        </inkml:annotationXML>
        <inkml:traceGroup>
          <inkml:annotationXML>
            <emma:emma xmlns:emma="http://www.w3.org/2003/04/emma" version="1.0">
              <emma:interpretation id="{ED75F6E2-2B65-44AA-B096-50BD0C13DB6C}" emma:medium="tactile" emma:mode="ink">
                <msink:context xmlns:msink="http://schemas.microsoft.com/ink/2010/main" type="inkWord" rotatedBoundingBox="22079,11264 24258,11649 23973,13257 21795,12871"/>
              </emma:interpretation>
              <emma:one-of disjunction-type="recognition" id="oneOf0">
                <emma:interpretation id="interp0" emma:lang="en-US" emma:confidence="0.5">
                  <emma:literal>on)</emma:literal>
                </emma:interpretation>
                <emma:interpretation id="interp1" emma:lang="en-US" emma:confidence="0.5">
                  <emma:literal>on )</emma:literal>
                </emma:interpretation>
                <emma:interpretation id="interp2" emma:lang="en-US" emma:confidence="0.5">
                  <emma:literal>of 'n)</emma:literal>
                </emma:interpretation>
                <emma:interpretation id="interp3" emma:lang="en-US" emma:confidence="0">
                  <emma:literal>on ,</emma:literal>
                </emma:interpretation>
                <emma:interpretation id="interp4" emma:lang="en-US" emma:confidence="0">
                  <emma:literal>oxen )</emma:literal>
                </emma:interpretation>
              </emma:one-of>
            </emma:emma>
          </inkml:annotationXML>
          <inkml:trace contextRef="#ctx0" brushRef="#br0">16018 9295 1088,'-4'-3'243,"-2"1"-14,-2 2-22,2 0-14,-1 2-30,0 1-1,-3 0-12,2 2-8,-2 4-13,-3-2-9,2 2-16,1 1 5,2-2-8,-1 0 8,4-1-31,-1 2 0,2-2-4,1 0-2,2 1-3,-4-2 2,5 2-9,0-2-2,3 0 1,0 0-1,0 0 0,1-1-3,2 4 1,2-2-6,3 0 1,3-2-2,-2-2-4,-1-1-2,2-2-6,-2 2-5,3-4 1,1-1 2,-2-2-8,1 0 1,-1-2-1,-2-1-4,3-4-8,-4 1-6,-5-4-1,4 2-2,-1-2-2,-2 0 2,-5 2-4,-1 1-2,0 1-3,0 1-4,-3 0-18,-2-1-10,-4-1 0,-1 3-28,-1-2-25,0 5-21,-2-1-25,4 4 11,-4 1-61,2 2-22,-3 0-15,0 5-36,-2 3-29,6 1-138,2 5 29,-2-2-505</inkml:trace>
          <inkml:trace contextRef="#ctx0" brushRef="#br0" timeOffset="499.9394">16365 9406 1689,'-2'-4'283,"2"0"-32,2 3-29,0-2-28,3 0-21,5-1-17,2 0-17,5-2-14,0 1-19,0 3-34,5-4-36,-1 1-44,0 2-39,3 0 5,-1-1-123,2 1-38,-1 3-108,1-2 24,0 0-177,-1 1-365</inkml:trace>
          <inkml:trace contextRef="#ctx0" brushRef="#br0" timeOffset="312.4532">16537 9233 1775,'6'-8'336,"-3"4"-36,-2-1-36,1 2-35,2 0-27,-3-1-22,1 2-23,-2 1-15,1 1-11,-1 1-12,0 1-12,0 2-6,0 4-9,0-2-11,0 3-6,0 0-9,-1 6-6,-1 2-3,1 1-6,-3 2-1,2-2-5,1 0-5,-1 0-3,2-1-10,-1-5-18,-3 2-29,2-5-32,1 1-39,0-2-49,-1 1 12,1-3-125,-2 3-43,3-3-68,-1 1 31,-2 0-171,0-2 38,0-1-410</inkml:trace>
          <inkml:trace contextRef="#ctx0" brushRef="#br0" timeOffset="749.9204">16935 9198 1870,'1'-3'282,"3"-2"-40,-2 4-34,-1 0-16,1 1-19,-2 0-12,0 1-15,0 0-20,0 4-6,0 1-10,0-1-9,0 3-12,0 0-3,0 0-11,0 2-9,0 5-4,0 1-7,-2-2-16,2 1-22,-1-2-39,-1-2-41,2 1 5,0 4-179,2 0-50,1 0-138,1 2 35,-3-2-90,2-3 36,-2 0-340</inkml:trace>
          <inkml:trace contextRef="#ctx0" brushRef="#br0" timeOffset="1781.0967">16883 9689 1189,'-4'-3'283,"4"1"-22,-2 0-25,2 0-22,-1 2-25,1 0-22,-2-1-8,2 1-29,0 0-10,-4 0-4,3 0-10,1 3-9,0 2-3,0 0-3,-2-1-8,2 6-12,0-2-3,-1 0-4,1 2-4,0-2-5,-1 7-5,-4 0-5,5 0-3,0 0-5,-1-4-1,1 1-4,0-3-1,0 1-3,0 0-1,0-2-4,0-1 1,0-1 9,0 1-4,0 0-3,0-1 5,0-1-2,0 0 4,0-2 4,0 0 1,0 3-5,0-3-6,0-1-5,0-1-2,0-1-1,0 0-2,1-3-4,2-2-3,-1 0-3,-1 0 6,2-5-3,4-3-4,-4 1 1,5-3-4,0 0 2,1-4 3,-2 3-1,-2-1-4,4 1 0,1 1 0,0-2 2,-1 3-6,0 2 3,1-1-4,-3 3 1,1 0-4,2 0 1,-2 2-1,-2 1-4,2 3-2,-1 0 4,0 2 6,-2 0 8,2 2 3,-5 2 3,8 4-4,-1 3 4,1 1-1,-1 3-2,-2 0-1,0 2 3,-1 0 0,1 1-5,-4 2-4,1-1-15,0 1-12,0 3-38,-2-6-35,1 2-55,-2-1 15,3 0-132,-2 0-43,1-2-184,-2 0 40,3-2-23,-2-4 22,-1-2-335</inkml:trace>
          <inkml:trace contextRef="#ctx0" brushRef="#br0" timeOffset="2374.8001">17843 8957 1646,'0'-6'340,"0"0"-41,0 3-44,4-1-35,-2-2-30,-1 3-21,1 1-19,-1 2-18,5 0-3,2 7-17,2 3-7,3 5-6,1 3-7,19 33-13,-13-11-5,2-3-2,-3 3-3,-4 3-5,1 2-7,0 2-5,-2-1-1,-5 11-2,2 2-1,-7-3-4,-5 2-3,-3-2-2,1 4-4,-11-2-1,1-2 0,1 2-5,-7 0-2,-5-2 0,-4 3-18,-4-3-7,-4-6-19,-4-1-27,-2-3-33,1-5-41,-1 1 12,0-2-145,0-6-49,0 2-80,4-5 28,-3-6-160,2-4 48,2-4 34,22-12-347</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01.78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4C0BC305-EA88-4F3D-AFE7-862FBBEC94C6}" emma:medium="tactile" emma:mode="ink">
          <msink:context xmlns:msink="http://schemas.microsoft.com/ink/2010/main" type="inkDrawing" rotatedBoundingBox="19990,16746 25358,16605 25360,16677 19992,16818" semanticType="underline" shapeName="Other">
            <msink:sourceLink direction="with" ref="{71E0EB82-FF07-475E-B9E1-E906355351E1}"/>
          </msink:context>
        </emma:interpretation>
      </emma:emma>
    </inkml:annotationXML>
    <inkml:trace contextRef="#ctx0" brushRef="#br0">3 170 1379,'-2'-3'191,"-4"2"-16,6 1-8,0-2-14,6 1-4,5-3-11,6 3-22,8-1-4,48-1-14,-21-3-6,8 2-3,8-3-3,6 0 0,22-1 7,8 2 18,8-1 16,9-4 4,12 1-4,7 0-9,6 5 0,10-2-10,9 3-7,4-4-10,7 6-7,21 0-5,2 0-6,3-1-9,3 0-3,-1 2-6,1-3-4,-3 0-8,0 1-3,-8 0-8,-10 0 0,-9 0-2,5 3-6,-10 0 4,-18 0-5,-12 0-3,-12-2-4,-19 4-12,-9-2-6,-20-6-16,-10 4 4,-8 1-12,-16-1-20,-30 1-36,-2-2-27,0 1-41,-9 0 16,2 2-94,-5 0-32,-2 0-43,-4 0 26,-2 0-244,2 2 30,-3-2 47,0 0-334</inkml:trace>
  </inkml:traceGroup>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42.421"/>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EBEA2A6-16CB-4C7C-9627-55754E4EEA7C}" emma:medium="tactile" emma:mode="ink">
          <msink:context xmlns:msink="http://schemas.microsoft.com/ink/2010/main" type="writingRegion" rotatedBoundingBox="6134,2103 26076,1539 26506,16751 6564,17315"/>
        </emma:interpretation>
      </emma:emma>
    </inkml:annotationXML>
    <inkml:traceGroup>
      <inkml:annotationXML>
        <emma:emma xmlns:emma="http://www.w3.org/2003/04/emma" version="1.0">
          <emma:interpretation id="{F5C522FA-EA60-481F-9EDA-F2A73AE0CA00}" emma:medium="tactile" emma:mode="ink">
            <msink:context xmlns:msink="http://schemas.microsoft.com/ink/2010/main" type="paragraph" rotatedBoundingBox="6150,2087 10244,2220 10205,3432 6111,3298" alignmentLevel="1"/>
          </emma:interpretation>
        </emma:emma>
      </inkml:annotationXML>
      <inkml:traceGroup>
        <inkml:annotationXML>
          <emma:emma xmlns:emma="http://www.w3.org/2003/04/emma" version="1.0">
            <emma:interpretation id="{19692D60-B81E-4516-888E-4CF8D4FEDA7A}" emma:medium="tactile" emma:mode="ink">
              <msink:context xmlns:msink="http://schemas.microsoft.com/ink/2010/main" type="line" rotatedBoundingBox="6150,2087 10244,2220 10205,3432 6111,3298">
                <msink:destinationLink direction="with" ref="{5B1CE63F-6DFC-4271-AFA0-FB4F8AC73913}"/>
              </msink:context>
            </emma:interpretation>
          </emma:emma>
        </inkml:annotationXML>
        <inkml:traceGroup>
          <inkml:annotationXML>
            <emma:emma xmlns:emma="http://www.w3.org/2003/04/emma" version="1.0">
              <emma:interpretation id="{84C54267-5E48-40EA-BC00-205F870D3B38}" emma:medium="tactile" emma:mode="ink">
                <msink:context xmlns:msink="http://schemas.microsoft.com/ink/2010/main" type="inkWord" rotatedBoundingBox="6150,2087 9030,2181 8990,3392 6111,3298"/>
              </emma:interpretation>
              <emma:one-of disjunction-type="recognition" id="oneOf0">
                <emma:interpretation id="interp0" emma:lang="en-US" emma:confidence="0.5">
                  <emma:literal>Example</emma:literal>
                </emma:interpretation>
                <emma:interpretation id="interp1" emma:lang="en-US" emma:confidence="0">
                  <emma:literal>Examples</emma:literal>
                </emma:interpretation>
                <emma:interpretation id="interp2" emma:lang="en-US" emma:confidence="0">
                  <emma:literal>Exampled</emma:literal>
                </emma:interpretation>
                <emma:interpretation id="interp3" emma:lang="en-US" emma:confidence="0">
                  <emma:literal>{Example</emma:literal>
                </emma:interpretation>
                <emma:interpretation id="interp4" emma:lang="en-US" emma:confidence="0">
                  <emma:literal>Example's</emma:literal>
                </emma:interpretation>
              </emma:one-of>
            </emma:emma>
          </inkml:annotationXML>
          <inkml:trace contextRef="#ctx0" brushRef="#br0">220 115 1260,'-3'2'252,"2"-1"-4,1-1-4,-2 0-16,2 0-16,-2 0-17,2 2-18,-2-2-14,2 0-16,0 0-19,0 0-12,0 0-13,0 1-13,0-1-11,0 0-8,0 0-8,0 0-16,0 2 6,0-2-8,0 0-4,2 0 2,-1 0-4,2 0 2,-2 0-6,5 0 2,1-2-4,-3 1-2,2-1-3,2-1 2,-2 0-4,-1-1 0,4-1 5,-5 1-11,6-3 1,-2-1-3,-1 0 1,2 0-3,-5-2 2,0 3 1,-3 0-2,-1-1-4,0 2 0,0 0-3,-1 0-6,-3 1-7,1 0 2,-7 0-6,-1 3-1,-3 1 1,-2 1 1,-5 3-2,2 2 2,-1 2 1,0 2-2,-1 5-3,2-1 3,0 1 1,1 5 1,1 0-4,1 1 13,0 1-12,2-4-1,3 5 3,2-2-5,1 0-4,2-1-14,2-2-7,4 1 9,4 2-4,2-4-3,1 0 13,1-1-18,4-1-10,2-3-18,-2-3-12,2 0-17,0 1 12,3-5-28,-4 1 1,0-4 15,-1 4 11,-2-5 13,-4 0 3,1 1 13,-2-1 7,-1 0 46,-1 0 3,0 0 0,-2 0 4,-1 0 6,0 0 6,-1 2 6,-3 0 5,0-1-1,-2 2 10,-4 3 6,0 0 3,-2 2 2,-2 1 2,2 2-1,-2 1-3,2 0-3,1 3-1,-3-1-3,1-1-7,3 0 0,2 3-2,2-2-15,0 1-1,2-4 11,4 2 9,0-2 2,4 1 0,5 3-4,2-3-4,3-1-6,4-1-8,2-2-9,4-1-19,1 0-19,2-3-24,2 1 3,-1-3-102,5 0-55,-1-2-27,-3 0-24,0-5-88,-1-2 29,-6 1-138,-1-4-350</inkml:trace>
          <inkml:trace contextRef="#ctx0" brushRef="#br0" timeOffset="234.3917">433 538 1406,'-5'-4'285,"1"-1"-36,-1 0-31,1 1-24,3 3-34,-2-1-17,2-1-11,1 1-4,0 2-3,0 0-3,1 4-2,3-1-9,0 1-5,2-1-16,7 3-6,-1 4-7,4 0-7,-1 2-7,2-3-4,0 3-15,0 0-10,2 1-24,-3-2-18,1 2-19,1-2-15,-3 0-28,1 0 7,-2-1-98,-2 0-32,-2-1-12,0-3-6,-1-1-12,-4-2 20,-1-1-262,-2-2 24,1 0-316</inkml:trace>
          <inkml:trace contextRef="#ctx0" brushRef="#br0" timeOffset="437.501">699 532 1551,'-2'-13'310,"1"3"-19,1 2-18,-3 1-30,2 1-27,1-1-28,-4 2-30,2 1-14,1 2-20,-1 2-11,-3 0-11,1 1-8,-5 6-10,-1 4-9,-1 4-4,-3 1-5,0 2-8,-3 2-6,3 1-14,0 0-17,0 2-16,-1-3-28,2 2-31,2-2-31,-1 2 7,4-3-120,0 1-28,3 0-29,4-4-28,-2-1 27,3-1-210,0-6 17,3-1-366</inkml:trace>
          <inkml:trace contextRef="#ctx0" brushRef="#br0" timeOffset="890.5923">881 506 1818,'2'-5'328,"-2"0"-38,0 2-32,0-2-29,0 3-24,0-2-23,-2 3-21,2 1-15,-4 0-18,3 0-12,-4 0-15,1 1-11,0 3-7,-2-1-10,2 1-5,0 0-10,0 2-7,0 0-4,1-1-5,0 1-3,2 1-3,-4 0-8,5 1-7,0-1-5,0-1 0,0 1-3,0-1-5,5 1-3,-4-2-2,3 0 3,0 1 4,1-4-6,-3-1-2,4 2-3,1-2-3,-3-1-1,2 0 0,-1-4 2,3 3-3,-3-4 3,-1 1-2,2-4 2,-2 3 1,0-2-1,1 1 5,0 1 7,-3-1 11,2-1 10,0 2 2,-3-1 4,2 1-2,-1 0-4,2 0-4,-4 2-8,1 0-4,1-1-9,0 1 0,1 1-3,-3 0-2,2 2 0,1 0 2,-1 2-4,3 2 5,-1-1-1,0 2-4,0 1 5,5 4-10,-2 1-20,1 3-19,2-2-24,-2 3-25,-1-1-33,2-2 14,1 3-114,-2-3-18,2 0-20,2 0-32,-2-2-160,-3-2 41,0-3-34,0 0-410</inkml:trace>
          <inkml:trace contextRef="#ctx0" brushRef="#br0" timeOffset="1499.9975">1152 504 1690,'3'-7'294,"-1"3"-35,-2-1-37,1 3-36,0-3-27,1 2-16,-1 3-12,2 0-10,-3 0-16,4 0-3,2 0 1,-5 4-16,3 2-9,3 2-8,3 4-4,-1 3-8,-1-3-6,0 3-5,1-1-3,1 1-5,-2-1-4,-1-1 0,2 2-2,-4-4-24,1 1-5,-2-4-3,0 1-1,0-1 11,-2-3 5,1 0 15,-2 0 11,2-2 3,-2 0-7,-1-1-8,0-2 0,0 0-1,0 0 9,0-2 1,0-1 4,0 0-7,0-2-3,0-2-4,0 1-1,0-2-1,0-1-4,0-1-2,2 2-3,1-5-9,1 0 2,-3 1-2,2-1-5,0 3-1,0 2-5,1 1 3,0 1-2,0 1-5,2 1-4,-2 1 0,2 3 1,3 0 2,-3 1 1,1 3-4,4 1-1,3 3-1,-1 1 0,2 2-10,-3 1-10,0-1-5,2 2-9,-4 1-10,0-3-8,-2-2-12,2 2-8,-4 0 6,1-1 10,-1-2 10,-1-1 32,-1-2 10,-2-2 10,1 0 2,-2 1 11,-1-3 7,0-1 8,0 0 6,-1 0 11,1-1 7,-3-1 8,1-3 5,2 1 5,-4-2-8,3 1-7,1-3-5,0 0-4,0-2-2,0-4-5,3 0-8,1-2-3,3-2-2,-2 1-1,2 1-4,2-1-7,-1 2-1,5 3-5,0 1 0,-1-1 0,1 4 2,-1 1-5,1 3-3,0 2 3,2 2-7,1 2 2,-4 1-7,2 4-16,0 2-16,-2 3 3,0 2-1,-2 1-9,-2 4-28,-1 0-24,2 3 7,-5 0-79,0-3-23,1 3-10,0 0-21,-3-3-73,-1-1-145,0-1 32,5-1-21,-6-1-346</inkml:trace>
          <inkml:trace contextRef="#ctx0" brushRef="#br0" timeOffset="2093.6963">1837 286 1478,'5'-16'267,"-1"3"-34,-4 1-32,1 2-21,2 4-14,-1 3-2,0 1 1,0 2 0,-1 3-7,1 4-14,-1 0-11,3 7-10,-2 4-8,0 4-9,1 2-15,0 1-7,0 2-7,2 2-8,7 49-7,-7-30-3,2-4-5,3 3-5,0 1-7,-2-1-1,2 2-3,0-5-4,-2 1-2,2 3-3,-1-5-3,2 3-8,-7-28-16,-1 7-12,4 2-12,-3-1-3,2 2-3,-2-3-4,2-3-10,-5-2-3,3 0 7,0-4-2,-2-2-2,-1-3 5,-1-1 1,-3-3 7,2 0 1,1-4-3,-4 1-1,1-4 12,2 0-18,-4-4-6,4-1-8,-3-7-12,0-4 5,1-4 8,0-3 2,0-1 5,0-3 0,1-3 9,0-2 5,2 0 0,-3 0 2,2 0 4,-2-1 11,2-2-2,1 0 15,0 1-7,0 1 0,0 0 9,0 1 19,0 3 1,3 1 5,-1 1-3,3 3-1,-1 1-8,0 2-4,2 2-4,1 2-6,0 3 5,1 1 3,-2 2-1,-1 3 6,4 4-2,-4-1 11,1 3 1,1 2 15,0 3 0,-1 1 0,1-1-2,-5 3-1,4 4-2,0 1-2,-1 3-3,-2-2-2,-3 3-3,0-3-8,-1 3 0,-2 4 0,-3-1 1,-2-2-6,-1 1 2,0-1-15,-1-1-11,-3 0-13,2-2-13,-2 0-19,1-3-23,-1 0 6,-1-3-101,4-1-41,-1-5-42,2 1-83,1 0 31,4-2-142,0-2-405</inkml:trace>
          <inkml:trace contextRef="#ctx0" brushRef="#br0" timeOffset="2831.754">2183 766 1612,'-4'2'329,"1"-2"-43,0 0-34,3 0-33,0 0-28,0-2-14,3 0-21,1-2-5,2-1-25,1-2-13,4-4-10,0-1-17,2-1-20,1-2-15,0-1-12,1-3-14,-2-4-7,18-31-9,-24 37 10,0-4-10,3-2-2,-2-4-2,1 0 0,-2-2 1,-3 2 1,0-2-3,0 3 0,-2-3 3,-1 4-1,-2-1 15,-1 0-8,-1 3 0,1 2 10,-1 1 14,-1 1-2,1 4-5,-1-1-5,1 7-6,1 0-18,1 3 0,-2 1-2,2 2 2,-2 3-3,-1 0-2,2 3 3,-2 5 1,-1 4-1,-3 5 0,1 1-2,-1 6 1,2 2 1,-1 4 2,0 2-2,2-1 1,1 4 1,1-2 3,3 1-1,0-1 1,1 0 1,2 0 5,11 42 5,-1-34 2,-8-25 1,1 5-4,2 2 0,4 0-3,0 3 3,1-5-2,2-1-1,-1-1-2,2-2 1,1-4-2,-2-1-1,0-1 3,2-4-5,-3-5-5,2-2 0,2-2 0,-4-2-9,2 0-3,0-7-7,0 2 3,-2-6-4,1-2 2,-2-4 1,-2 1-6,0-2-6,-2-1 15,-1 2-3,1 0 4,-4-1 12,0 1-12,-1 1 1,0 4 13,-4-1 8,0 4 8,0 0 11,0 1 2,0 4 1,-3 0-3,2 0-4,-1 1-7,0 2-4,2 1-7,-2 0-2,2 2 1,-3 2 0,1 0-3,-3 3 0,2 1 1,-1 2-1,3 1 1,-5 4-2,2 3-2,-2 4 2,4 1 1,0 1 3,2 0 7,0 0-7,2-1-4,0 3-6,4-2-3,-2-1-9,3-1-15,0 0-12,3 2-24,3-5-63,2 2 12,2-2-112,1-2-48,5-2-174,1 0 36,0-3-60,2-2 59,-2-2-366</inkml:trace>
        </inkml:traceGroup>
        <inkml:traceGroup>
          <inkml:annotationXML>
            <emma:emma xmlns:emma="http://www.w3.org/2003/04/emma" version="1.0">
              <emma:interpretation id="{400CE8FF-B2C1-4923-8DE1-7A75BB3C0DE6}" emma:medium="tactile" emma:mode="ink">
                <msink:context xmlns:msink="http://schemas.microsoft.com/ink/2010/main" type="inkWord" rotatedBoundingBox="9254,2228 10243,2260 10226,2790 9237,2758"/>
              </emma:interpretation>
              <emma:one-of disjunction-type="recognition" id="oneOf1">
                <emma:interpretation id="interp5" emma:lang="en-US" emma:confidence="0.5">
                  <emma:literal>2:</emma:literal>
                </emma:interpretation>
                <emma:interpretation id="interp6" emma:lang="en-US" emma:confidence="0">
                  <emma:literal>a:</emma:literal>
                </emma:interpretation>
                <emma:interpretation id="interp7" emma:lang="en-US" emma:confidence="0">
                  <emma:literal>2;</emma:literal>
                </emma:interpretation>
                <emma:interpretation id="interp8" emma:lang="en-US" emma:confidence="0">
                  <emma:literal>I:</emma:literal>
                </emma:interpretation>
                <emma:interpretation id="interp9" emma:lang="en-US" emma:confidence="0">
                  <emma:literal>Y:</emma:literal>
                </emma:interpretation>
              </emma:one-of>
            </emma:emma>
          </inkml:annotationXML>
          <inkml:trace contextRef="#ctx0" brushRef="#br0" timeOffset="3534.8">3212 321 1827,'-4'-5'369,"2"-2"-42,0 3-41,-1-3-31,1 2-28,1-2-27,1 1-25,0-1-20,1 1-15,1-2-17,3-2-20,1-2-7,3-1-10,0 1-11,1 3-12,1-2-6,1 4-6,-3-1-11,3 4-2,-2 2-8,1 2-1,0 2-5,3 4-2,-1 3-3,-2 2-9,-1 2 2,-3 4-2,-2 1-2,-3 5-3,-2 0-10,-6 4-15,-12 37-16,0-28-12,-2-3-7,12-18-3,-23 28-4,24-30 5,-5 3 12,0 2 3,-4-1 7,2-1 5,-4-2 5,3-1 2,1-3 10,-3 0 15,5-4 8,0-1 13,5-2 6,-2 0 2,1-3-1,2 0-5,4-3-1,0 0-3,2 1-6,0-1 1,2 0-4,0 0 0,3-1-1,0 1-4,1 1-1,6-1 1,4 0 0,5 1 0,0 2-1,1 0 3,2 2-3,2 0 0,0 1-18,-2 1-33,1 2-46,2-1 8,-2-1-153,1 4-101,-1-4 27,-3 2-215,2-2 44,-3-1 44,0 1-421</inkml:trace>
          <inkml:trace contextRef="#ctx0" brushRef="#br0" timeOffset="3769.1885">3927 171 2158,'3'-3'352,"-3"0"-42,1 1-45,-1-2-42,0 4-46,0 0-26,3 0-26,-3 0-53,1 0-41,1 4-37,0 1-76,0 1 7,3 6-153,-2 1-69,1 2 27,-1 1-214,4 3 35,-3-3-380</inkml:trace>
          <inkml:trace contextRef="#ctx0" brushRef="#br0" timeOffset="3956.6554">4073 591 2283,'3'3'373,"-2"3"-47,-1-1-32,0 0-35,0 0-29,0-2-34,0 0-35,1 1-41,1 0-36,-1-1-25,-1 3-45,0-1-55,0-1-78,2 1 11,-2 2-217,0 1 29,-2-1-224,1-2 51,-3 1 40,1-1-427</inkml:trace>
        </inkml:traceGroup>
      </inkml:traceGroup>
    </inkml:traceGroup>
    <inkml:traceGroup>
      <inkml:annotationXML>
        <emma:emma xmlns:emma="http://www.w3.org/2003/04/emma" version="1.0">
          <emma:interpretation id="{30CFB115-190E-47F7-BFD9-9D0943817737}" emma:medium="tactile" emma:mode="ink">
            <msink:context xmlns:msink="http://schemas.microsoft.com/ink/2010/main" type="paragraph" rotatedBoundingBox="7414,3679 25074,3607 25080,4908 7419,4980" alignmentLevel="2"/>
          </emma:interpretation>
        </emma:emma>
      </inkml:annotationXML>
      <inkml:traceGroup>
        <inkml:annotationXML>
          <emma:emma xmlns:emma="http://www.w3.org/2003/04/emma" version="1.0">
            <emma:interpretation id="{A0B5C933-8619-4C98-BF2E-DE152B687541}" emma:medium="tactile" emma:mode="ink">
              <msink:context xmlns:msink="http://schemas.microsoft.com/ink/2010/main" type="line" rotatedBoundingBox="7414,3679 25074,3607 25080,4908 7419,4980"/>
            </emma:interpretation>
          </emma:emma>
        </inkml:annotationXML>
        <inkml:traceGroup>
          <inkml:annotationXML>
            <emma:emma xmlns:emma="http://www.w3.org/2003/04/emma" version="1.0">
              <emma:interpretation id="{D7A582D4-1DA2-4A5E-9FAB-1C9A332520F6}" emma:medium="tactile" emma:mode="ink">
                <msink:context xmlns:msink="http://schemas.microsoft.com/ink/2010/main" type="inkWord" rotatedBoundingBox="7415,4041 10115,4030 10118,4945 7419,4956"/>
              </emma:interpretation>
              <emma:one-of disjunction-type="recognition" id="oneOf2">
                <emma:interpretation id="interp10" emma:lang="en-US" emma:confidence="0.5">
                  <emma:literal>Ten)</emma:literal>
                </emma:interpretation>
                <emma:interpretation id="interp11" emma:lang="en-US" emma:confidence="0">
                  <emma:literal>Ton)</emma:literal>
                </emma:interpretation>
                <emma:interpretation id="interp12" emma:lang="en-US" emma:confidence="0">
                  <emma:literal>Toon)</emma:literal>
                </emma:interpretation>
                <emma:interpretation id="interp13" emma:lang="en-US" emma:confidence="0">
                  <emma:literal>ten)</emma:literal>
                </emma:interpretation>
                <emma:interpretation id="interp14" emma:lang="en-US" emma:confidence="0">
                  <emma:literal>Tan)</emma:literal>
                </emma:interpretation>
              </emma:one-of>
            </emma:emma>
          </inkml:annotationXML>
          <inkml:trace contextRef="#ctx0" brushRef="#br0" timeOffset="6534.5766">1273 2229 1230,'0'-2'285,"0"2"-30,3 0-23,1 0-26,9 2-17,5-1-18,3-1-12,7 0-13,4 0-11,53-1-11,-36-3-23,1-2-2,2 4-10,-4-3-5,-2-2-12,-26 4-11,5 1 0,3-1-4,5 1-7,-2 1-18,-3 1-26,-3-2-25,-1 2-20,-5-1-26,0-2 4,-4 3-69,-1 0-11,-1 0 0,-8 0-32,1 0-28,-2 0-13,-1 0-15,-3 0-53,0 0-493</inkml:trace>
          <inkml:trace contextRef="#ctx0" brushRef="#br0" timeOffset="6722.0923">1923 2191 1450,'-7'1'268,"0"-1"-39,0 2-30,1-2-25,-1 1-16,2 3-12,1-1-7,-1 3-2,-2 1-1,0 7-6,2 0-9,1 4-10,-2 4-5,2 3-10,-2-1-10,2 3-12,0 2-1,-1 1-7,3-1-2,-3 1-4,-2 1-13,3-1-15,0 4-21,1-1-58,0-1-60,2 0 11,0-1-131,-1-2-46,2 3-120,0-4 38,0-3-105,3-1 33,1-4-319</inkml:trace>
          <inkml:trace contextRef="#ctx0" brushRef="#br0" timeOffset="7128.3439">2607 2022 1527,'-13'4'257,"-2"0"-11,-1 7-27,-2 4-12,-20 27-11,13-13-15,2 3-17,1 4-13,4-1-12,-3 1-12,2 1-14,3 1-9,3-2-9,9-21-11,-14 42-3,15-42-10,-3 5-6,2 7-10,2-1 2,2 0-3,0-1 2,5-2-10,-1 0 0,6-2-15,1-3-4,4-1-26,2-2-17,3-4-29,1-2-38,4-2 10,-2-3-105,2-1-28,3-3-32,-4-7-29,3 0-56,-2-4 33,31-18-188,-28 4 28,-4-1-318</inkml:trace>
          <inkml:trace contextRef="#ctx0" brushRef="#br0" timeOffset="7565.8084">2806 2286 1474,'3'-10'314,"-3"2"-37,0-1-43,0 5-30,0-1-21,0 0-31,0 1-15,2 3-10,-2 1-6,2 0-9,0 1-11,2 3-8,-1 1-9,4 8-7,1 2-7,-1 0-8,2 3-6,0 0-2,0 2-5,-1-2-4,-1 0 1,2 0-15,-4 0 1,2 0-3,-1-1-1,0-3 1,-2 0 2,-1-1-12,-1-3 1,3-2-1,-5 0 0,0-1 3,1-2 1,0 1 10,1-2 7,-2-1-5,0 1 1,0-4 3,0 0-3,0 0-1,0-2-4,0 0 1,0-3 2,0 0 8,0-3 1,0 0-7,0-7-3,1-4-2,3 0-4,-4-4-2,5 1-1,0 0-7,1-1-1,0 1 0,1 0-3,1 1-6,2 0-5,1 4 1,2-1 0,-2 1-4,3 1 1,-1 3-3,2 1-2,2 4-1,-3 0 2,1 3-5,-1 2 3,0 3 8,-1 3-4,3 3 1,-2 3 2,0 2-1,0 3-1,-3 0 7,2 3-5,-4 1-2,1 0-9,-1 3-8,-2-2-22,1 2-38,-1-1-24,0 1-32,-1-1 12,1 0-110,0-2-34,-2-2-43,0 2-82,-1-6 32,0 0-125,0-4 36,0-2-400</inkml:trace>
          <inkml:trace contextRef="#ctx0" brushRef="#br0" timeOffset="7909.567">3674 1951 1482,'6'-6'304,"-2"1"-19,3 3-19,0 0-15,3 2-19,2 4-3,4 3-14,2 2-15,2 3-13,-5 5-20,5-1-15,-2 4-13,23 31-9,-22-18-12,-3 2-12,1-1-13,-2 9-8,-1-2-4,-4 1-5,-6-25-15,0 10-6,1 1-3,-4 3-7,-1 1-7,0 0-12,-4-2-25,-2 1-12,-13 40-22,2-36-23,10-23-21,-3 6-21,-3 3-35,-1-3 14,0 4-116,0-4-29,-1-3-42,-1-1-91,-1-2 29,3-4-118,5-3 39,-1-3-404</inkml:trace>
        </inkml:traceGroup>
        <inkml:traceGroup>
          <inkml:annotationXML>
            <emma:emma xmlns:emma="http://www.w3.org/2003/04/emma" version="1.0">
              <emma:interpretation id="{5D983A5B-1730-418B-A523-56616108D159}" emma:medium="tactile" emma:mode="ink">
                <msink:context xmlns:msink="http://schemas.microsoft.com/ink/2010/main" type="inkWord" rotatedBoundingBox="10537,4401 10916,4399 10917,4633 10538,4634"/>
              </emma:interpretation>
              <emma:one-of disjunction-type="recognition" id="oneOf3">
                <emma:interpretation id="interp15" emma:lang="en-US" emma:confidence="0.5">
                  <emma:literal>=</emma:literal>
                </emma:interpretation>
                <emma:interpretation id="interp16" emma:lang="en-US" emma:confidence="0">
                  <emma:literal>_</emma:literal>
                </emma:interpretation>
                <emma:interpretation id="interp17" emma:lang="en-US" emma:confidence="0">
                  <emma:literal>I</emma:literal>
                </emma:interpretation>
                <emma:interpretation id="interp18" emma:lang="en-US" emma:confidence="0">
                  <emma:literal>-</emma:literal>
                </emma:interpretation>
                <emma:interpretation id="interp19" emma:lang="en-US" emma:confidence="0">
                  <emma:literal>TO</emma:literal>
                </emma:interpretation>
              </emma:one-of>
            </emma:emma>
          </inkml:annotationXML>
          <inkml:trace contextRef="#ctx0" brushRef="#br0" timeOffset="8362.6826">4399 2327 1980,'-2'-1'314,"-1"-1"-39,3 2-35,0-1-22,0 1-22,5 0-20,0-2-20,2 2-16,9-3-15,2 2-12,0-1-12,5 0-9,2 2-12,3-2-6,-3 0-22,2 1-16,0 1-27,-2-1-25,0 1-35,-1-3-51,-2 3 10,-2 0-165,-4 0-42,-5 0 26,-4 0-254,-3 3 45,-3-3 41,-1 1-349</inkml:trace>
          <inkml:trace contextRef="#ctx0" brushRef="#br0" timeOffset="8534.4864">4403 2528 1553,'4'4'266,"-1"-1"-31,4-1-31,8-1-17,8-1-22,-1 0-27,5 0-59,0 0-7,2-1-178,-1-1-76,3 0-78,0-1 20,0-1-195,0 1 25,-3-3 36,-2 0 16</inkml:trace>
        </inkml:traceGroup>
        <inkml:traceGroup>
          <inkml:annotationXML>
            <emma:emma xmlns:emma="http://www.w3.org/2003/04/emma" version="1.0">
              <emma:interpretation id="{F9FE4642-E86B-47EE-B2FE-7AF6DB0186BE}" emma:medium="tactile" emma:mode="ink">
                <msink:context xmlns:msink="http://schemas.microsoft.com/ink/2010/main" type="inkWord" rotatedBoundingBox="11311,4062 11759,4060 11761,4686 11314,4688"/>
              </emma:interpretation>
              <emma:one-of disjunction-type="recognition" id="oneOf4">
                <emma:interpretation id="interp20" emma:lang="en-US" emma:confidence="0.5">
                  <emma:literal>4</emma:literal>
                </emma:interpretation>
                <emma:interpretation id="interp21" emma:lang="en-US" emma:confidence="0">
                  <emma:literal>&amp;</emma:literal>
                </emma:interpretation>
                <emma:interpretation id="interp22" emma:lang="en-US" emma:confidence="0">
                  <emma:literal>A</emma:literal>
                </emma:interpretation>
                <emma:interpretation id="interp23" emma:lang="en-US" emma:confidence="0">
                  <emma:literal>K</emma:literal>
                </emma:interpretation>
                <emma:interpretation id="interp24" emma:lang="en-US" emma:confidence="0">
                  <emma:literal>q</emma:literal>
                </emma:interpretation>
              </emma:one-of>
            </emma:emma>
          </inkml:annotationXML>
          <inkml:trace contextRef="#ctx0" brushRef="#br0" timeOffset="9222.0975">5443 1967 290,'2'-2'301,"2"2"17,-1 3-9,-2 2-17,-1 3-26,0 0-15,3 9-27,-2 4-23,2 2-4,-3 0-31,0 5-14,1 0-12,-1 1-13,5 0-9,-5 3-13,1-1-9,0 0-11,1 1-8,-1-3-5,-1 1-5,0-2-4,2 0-7,0-3-4,-2-2-6,3 0-25,-1-5-20,-2-2-26,0-3-28,0-1-23,0-2 6,1-2-93,-1-2-60,0-2-49,0 0-133,0-3 34,0-1-84,-1-1-385</inkml:trace>
          <inkml:trace contextRef="#ctx0" brushRef="#br0" timeOffset="9565.8715">5439 2030 1316,'-1'-8'237,"1"1"-24,0 3-28,0-1-17,-5 3-6,4 2-13,0 0-8,-2 2-6,-1 3-13,-5 3-14,-1 3-5,-1 3-12,1 1-6,-2 1-5,-2 3-13,-1-2-1,0 3-8,1 0-3,-3 0-6,2-3-5,1 3-4,0-5 6,0 1-7,0-4-4,2 2-6,2-3 3,2-1-5,1 0 3,1-3 0,1-2-1,1-2 0,2 0-17,-1 0-6,3-2 2,0-1-10,3 0-1,-1 0 1,2 0 0,1-1-1,4-1 1,-4 2-3,4 0-2,6 0 4,6 0-3,0 0-5,2 0-31,2 2-37,3 2 8,48 7-157,-32-2-37,-25-8-104,44 9 36,-43-9-136,5 3 35,6-1-292</inkml:trace>
        </inkml:traceGroup>
        <inkml:traceGroup>
          <inkml:annotationXML>
            <emma:emma xmlns:emma="http://www.w3.org/2003/04/emma" version="1.0">
              <emma:interpretation id="{DBFDF400-0637-401F-946C-A619570F8D44}" emma:medium="tactile" emma:mode="ink">
                <msink:context xmlns:msink="http://schemas.microsoft.com/ink/2010/main" type="inkWord" rotatedBoundingBox="12167,4062 12584,4060 12587,4691 12170,4692"/>
              </emma:interpretation>
              <emma:one-of disjunction-type="recognition" id="oneOf5">
                <emma:interpretation id="interp25" emma:lang="en-US" emma:confidence="0.5">
                  <emma:literal>T</emma:literal>
                </emma:interpretation>
                <emma:interpretation id="interp26" emma:lang="en-US" emma:confidence="0">
                  <emma:literal>7</emma:literal>
                </emma:interpretation>
                <emma:interpretation id="interp27" emma:lang="en-US" emma:confidence="0">
                  <emma:literal>y</emma:literal>
                </emma:interpretation>
                <emma:interpretation id="interp28" emma:lang="en-US" emma:confidence="0">
                  <emma:literal>Y</emma:literal>
                </emma:interpretation>
                <emma:interpretation id="interp29" emma:lang="en-US" emma:confidence="0">
                  <emma:literal>J</emma:literal>
                </emma:interpretation>
              </emma:one-of>
            </emma:emma>
          </inkml:annotationXML>
          <inkml:trace contextRef="#ctx0" brushRef="#br0" timeOffset="9894.0093">6033 2012 1551,'-4'-3'272,"2"0"-37,-1 1-29,3 1-21,3-2-10,3 1-32,-2 0-16,7-2-11,6 0-10,3 1-10,4-1-8,4 0-20,0 3-24,1-1-18,2 1-23,-1-1-30,-1 1 1,-1-1-65,-1 1-22,-5 1-24,4-2-29,-8 2-61,-1 0-14,-6 0-40,-3 0-486</inkml:trace>
          <inkml:trace contextRef="#ctx0" brushRef="#br0" timeOffset="10128.3357">6350 1976 1485,'-5'1'323,"-4"2"-38,4-3-33,-2 0-31,1 0-32,5 0-26,-5 1-21,3 1-21,-1 1-5,1 0-4,0 0-8,0 5-5,1 3-2,-3 4-7,3 3-9,2 4-3,-3-2 1,0 3-12,2 3-5,-5 0-5,3 0-5,2 0-5,-5 2-1,1 1-3,2 0-5,0 1-2,-1-2-6,1 0-5,0-4-18,2 2-27,-4-2-32,5-1-39,0-1-44,5-3 12,-5-1-170,4-3-40,-1-1 27,1-5-193,0 0 48,2-4 28,1-2-346</inkml:trace>
        </inkml:traceGroup>
        <inkml:traceGroup>
          <inkml:annotationXML>
            <emma:emma xmlns:emma="http://www.w3.org/2003/04/emma" version="1.0">
              <emma:interpretation id="{25E42FF3-AFA9-46DF-92FC-F2FA750A5924}" emma:medium="tactile" emma:mode="ink">
                <msink:context xmlns:msink="http://schemas.microsoft.com/ink/2010/main" type="inkWord" rotatedBoundingBox="13059,3656 14953,3648 14958,4881 13064,4889"/>
              </emma:interpretation>
              <emma:one-of disjunction-type="recognition" id="oneOf6">
                <emma:interpretation id="interp30" emma:lang="en-US" emma:confidence="0.5">
                  <emma:literal>(2)</emma:literal>
                </emma:interpretation>
                <emma:interpretation id="interp31" emma:lang="en-US" emma:confidence="0">
                  <emma:literal>(72)</emma:literal>
                </emma:interpretation>
                <emma:interpretation id="interp32" emma:lang="en-US" emma:confidence="0">
                  <emma:literal>(22)</emma:literal>
                </emma:interpretation>
                <emma:interpretation id="interp33" emma:lang="en-US" emma:confidence="0">
                  <emma:literal>[2)</emma:literal>
                </emma:interpretation>
                <emma:interpretation id="interp34" emma:lang="en-US" emma:confidence="0">
                  <emma:literal>[22)</emma:literal>
                </emma:interpretation>
              </emma:one-of>
            </emma:emma>
          </inkml:annotationXML>
          <inkml:trace contextRef="#ctx0" brushRef="#br0" timeOffset="10800.1878">7191 1703 1132,'-4'0'244,"-2"0"-11,-1 1-22,-2 5-15,-3 5-13,-2 4-11,0 1 7,-3 4-21,-18 34-1,16-16-10,-5-2-11,6 4-11,1 0-10,0-2-4,1 1-16,4 2-9,2 1-7,4-24-4,1 6-7,0 4-2,3 5-6,-1-2-3,3 3-6,3-1-13,-1-2-30,5 0-23,2-2-35,16 36-32,-5-34 6,2-3-122,-10-17-103,4 1 26,3 2-223,3-2 45,1-5 31,0 0-358</inkml:trace>
          <inkml:trace contextRef="#ctx0" brushRef="#br0" timeOffset="11534.4758">7509 2413 2248,'-7'2'386,"-2"-2"-43,2 0-35,4 0-40,-1 0-29,4 2-26,-4-2-25,4 0-14,4 0-23,2 0-28,8 0-28,4 0-33,4 1-36,1 1-39,5-1-50,0 1-68,0-1 11,3 3-209,-6-4-176,1 0 40,-1-2-29,0 2 34,-2-3 36,-1 3-344</inkml:trace>
          <inkml:trace contextRef="#ctx0" brushRef="#br0" timeOffset="11315.7728">7556 1838 1577,'-4'-5'235,"3"2"-29,-1-1-17,2 2-16,0 2-16,0 0-15,-1 2-11,1 2-12,0 0-6,0 3-8,0 0-9,1 7-5,1 3-9,-1 1-10,2 2-10,-2-2-7,-1-2-1,2 3-5,-1-1-4,1-2-1,-2 1-3,1-4-3,-1-2 1,0 0-5,0-3 2,0 0 3,0-1 13,3-1 15,-3-1-2,0-1-3,0-1-6,0-2-4,0 1-4,-3-2-7,3 0-5,-1-3-3,-1-3-2,2 0-8,0 0 2,0-1-7,0-3-3,2-3 1,2-4-3,-1-1-1,2 4-2,1-3 0,1 2-4,0 0 1,0 0-5,4 4-4,-4 1 0,2 0-2,-1 3 0,0 4-3,2 0 2,-1 3-3,0 0 4,-2 0-5,6 3 1,0 4 4,2 1 2,-2 3 9,1 1 3,-2 0-1,0 4-3,-2 1 1,1 1-2,-1 2-3,-3-3-3,0 0-15,-2 6-23,4-3-17,-6-1-52,1 3 9,-1-2-167,-1 0-54,1-1 28,-3-2-241,0-4 54,0-2 41,2 1-414</inkml:trace>
          <inkml:trace contextRef="#ctx0" brushRef="#br0" timeOffset="11956.3228">7756 2559 1960,'-2'-3'356,"2"-1"-41,0-3-42,3 2-26,3-5-29,1 0-21,3-2-24,1 3-17,0-2-19,3 4-18,0 0-11,-1 0-14,1 4-7,-2-1-18,0 4-1,-3 0-8,1 2-5,2 3-7,0 4-5,1 2-8,-5 1-3,-1 1 0,-3 0-7,-2 3-2,-2 2-15,-6 2-22,-1 0-13,-4 0-15,-2 1-4,-1 1-18,-1-2 0,-3 0 18,2-6-3,1 2 8,1-2 6,-5-2 10,4-3 2,0 0 11,2-3 26,3-1 13,0-3 17,3-1-2,2-1-2,0 0-9,4-1-4,1-1-3,0 0-6,1-1 0,4 0-3,4-2-3,4 1 4,4-4-5,3 2-18,5 0-17,-1 2-51,4-1-56,1 0 13,4 1-113,-4 1-63,8-1-172,-5 2 36,2 0-58,-2-3 41,-1 2-401</inkml:trace>
          <inkml:trace contextRef="#ctx0" brushRef="#br0" timeOffset="12284.4355">8559 1556 1497,'0'-2'232,"1"2"-16,1 2 3,6 6-12,2 5-16,3 5-5,20 30-12,-10-13-5,1 0-10,-2 6-11,0 3-11,1 4-9,-5 1-5,0 7-10,-4 2-6,-1-1-7,-7-3-14,-3 2-6,-6-3-7,-1-4-8,-5 0-4,-4-3-9,-2 1-4,-3-7-9,-7 4-20,-4-8-24,0-1-26,-2-4-31,2-2-34,0-4 8,-1-1-159,-1-5-56,15-12-123,-3 1 33,-1-1-86,-4 0 45,3 0-417</inkml:trace>
        </inkml:traceGroup>
        <inkml:traceGroup>
          <inkml:annotationXML>
            <emma:emma xmlns:emma="http://www.w3.org/2003/04/emma" version="1.0">
              <emma:interpretation id="{5AEA195D-2063-4676-A20D-24E17E5B6F75}" emma:medium="tactile" emma:mode="ink">
                <msink:context xmlns:msink="http://schemas.microsoft.com/ink/2010/main" type="inkWord" rotatedBoundingBox="15439,4050 15756,4049 15757,4444 15440,4445"/>
              </emma:interpretation>
              <emma:one-of disjunction-type="recognition" id="oneOf7">
                <emma:interpretation id="interp35" emma:lang="en-US" emma:confidence="0.5">
                  <emma:literal>+</emma:literal>
                </emma:interpretation>
                <emma:interpretation id="interp36" emma:lang="en-US" emma:confidence="0">
                  <emma:literal>t</emma:literal>
                </emma:interpretation>
                <emma:interpretation id="interp37" emma:lang="en-US" emma:confidence="0">
                  <emma:literal>&amp;</emma:literal>
                </emma:interpretation>
                <emma:interpretation id="interp38" emma:lang="en-US" emma:confidence="0">
                  <emma:literal>x</emma:literal>
                </emma:interpretation>
                <emma:interpretation id="interp39" emma:lang="en-US" emma:confidence="0">
                  <emma:literal>X</emma:literal>
                </emma:interpretation>
              </emma:one-of>
            </emma:emma>
          </inkml:annotationXML>
          <inkml:trace contextRef="#ctx0" brushRef="#br0" timeOffset="13440.589">9428 1954 1449,'3'2'279,"0"4"-20,1-1-22,-1 1-20,1 6-20,0 3-21,-1 0-14,2 4-13,-2-1-14,1 3-13,-1 1-10,0 1-10,-2 0-6,-1-2-8,3 2-16,-1 1-24,-2-3-26,1 0-39,0-2-52,-1-3 7,0-2-129,0 0-47,0-2-220,0-4 41,0 0-24,0-1-401</inkml:trace>
          <inkml:trace contextRef="#ctx0" brushRef="#br0" timeOffset="13643.6946">9304 2202 1697,'-1'-5'344,"-3"2"-56,2 0-29,1-1-36,1-1-25,1 0-20,5 2-24,1-2-14,8 1-12,1-2-27,1 1-33,4 4-41,3 1-92,2-2 7,4 2-169,-1 2-58,4-1 24,-1 1-221,-3 0 35,2-2-385</inkml:trace>
        </inkml:traceGroup>
        <inkml:traceGroup>
          <inkml:annotationXML>
            <emma:emma xmlns:emma="http://www.w3.org/2003/04/emma" version="1.0">
              <emma:interpretation id="{5B834ADE-F111-4532-AF2B-E33FA701D3F4}" emma:medium="tactile" emma:mode="ink">
                <msink:context xmlns:msink="http://schemas.microsoft.com/ink/2010/main" type="inkWord" rotatedBoundingBox="16359,4050 16715,4048 16716,4476 16361,4478"/>
              </emma:interpretation>
              <emma:one-of disjunction-type="recognition" id="oneOf8">
                <emma:interpretation id="interp40" emma:lang="en-US" emma:confidence="0.5">
                  <emma:literal>n</emma:literal>
                </emma:interpretation>
                <emma:interpretation id="interp41" emma:lang="en-US" emma:confidence="0">
                  <emma:literal>N</emma:literal>
                </emma:interpretation>
                <emma:interpretation id="interp42" emma:lang="en-US" emma:confidence="0">
                  <emma:literal>h</emma:literal>
                </emma:interpretation>
                <emma:interpretation id="interp43" emma:lang="en-US" emma:confidence="0">
                  <emma:literal>.</emma:literal>
                </emma:interpretation>
                <emma:interpretation id="interp44" emma:lang="en-US" emma:confidence="0">
                  <emma:literal>,</emma:literal>
                </emma:interpretation>
              </emma:one-of>
            </emma:emma>
          </inkml:annotationXML>
          <inkml:trace contextRef="#ctx0" brushRef="#br0" timeOffset="14175.0455">10216 1959 1919,'2'-3'301,"1"1"-40,0 2-26,-2 0-26,1 2-21,3 4-16,-2-1-20,2 5-14,0 4-14,-1 2-13,2 3-12,0 1-8,1 2-9,-3 0-5,-1-3-8,4 6-5,-5-5-7,4 2-3,-5-4-7,1 0-3,1 0-6,-2-1-3,0-3-11,1-2-7,-2 0 3,0-4-6,0-1-1,0 2 2,0-4 7,0-1 4,0 2-5,0-3-3,0-1-5,-2 0-3,1-2 6,0 0 2,-2 0 1,1-4-6,1 1 0,-2-3 2,0 1 1,3-4 3,0-6 1,0-1-2,0-4-8,0 0 2,3-1-2,0 0-1,0-1-2,4 0-3,-1 2 1,1 2-3,0 0-2,1 0 0,0 4-3,4-1-1,2 3 2,-5 2-3,6 0-2,-1 2-1,0 2-4,-2 2 3,-1 2 1,1 2-2,0 4 2,4 3-1,-4 1 2,2 2-2,-1 3 1,-2 2-2,-1 0-2,0 3 4,-2 0 1,-2 2-6,0 1-7,-5-1-14,3 1-20,-4 0-48,0 1-39,0 1 14,0-1-119,-1-3-39,-2 1-81,-1-2 30,1-1-161,0-4 34,0-2 37,2 2-341</inkml:trace>
        </inkml:traceGroup>
        <inkml:traceGroup>
          <inkml:annotationXML>
            <emma:emma xmlns:emma="http://www.w3.org/2003/04/emma" version="1.0">
              <emma:interpretation id="{CD260ED2-4783-4F1F-BBB2-B002242B557F}" emma:medium="tactile" emma:mode="ink">
                <msink:context xmlns:msink="http://schemas.microsoft.com/ink/2010/main" type="inkWord" rotatedBoundingBox="18931,4423 19099,4422 19100,4636 18932,4636"/>
              </emma:interpretation>
              <emma:one-of disjunction-type="recognition" id="oneOf9">
                <emma:interpretation id="interp45" emma:lang="en-US" emma:confidence="0.5">
                  <emma:literal>,</emma:literal>
                </emma:interpretation>
                <emma:interpretation id="interp46" emma:lang="en-US" emma:confidence="0">
                  <emma:literal>.</emma:literal>
                </emma:interpretation>
                <emma:interpretation id="interp47" emma:lang="en-US" emma:confidence="0">
                  <emma:literal>I</emma:literal>
                </emma:interpretation>
                <emma:interpretation id="interp48" emma:lang="en-US" emma:confidence="0">
                  <emma:literal>T</emma:literal>
                </emma:interpretation>
                <emma:interpretation id="interp49" emma:lang="en-US" emma:confidence="0">
                  <emma:literal>3</emma:literal>
                </emma:interpretation>
              </emma:one-of>
            </emma:emma>
          </inkml:annotationXML>
          <inkml:trace contextRef="#ctx0" brushRef="#br0" timeOffset="15231.1609">12918 2367 2048,'3'1'320,"-3"1"-38,0-2-38,0 0-24,0 2-25,0-2-24,0 1-19,0-1-20,0 0-15,0 2-15,0-2-12,0 0-18,3 0-2,-3 2-6,0-2-6,0 0-6,0 0-1,0 0-1,0 0-3,0 0-4,0 0-3,0 0-5,0 0-2,0 0 1,0 0-5,0-2 0,-3 0 2,3 1 0,-3-1 1,3 0-2,-1 1 2,1-1-4,-1-2-1,-1 3 2,2 0 1,-3-3-1,3 2 6,0-1-5,0 2-1,0-3-4,0 3-3,0-1-3,0 1-4,0-2-5,0 0-3,0 2 3,0-1-8,0 2-2,0-1 1,0-1-6,0 2-3,3-2 8,0 2-1,0 0 0,-2 0-2,5 2-7,-2 0 5,2-1-7,-3 1-9,2 2-2,-2 0 0,-2 1-2,4 0 11,-4 2 1,0-1 0,-1 2 2,-4 4-8,-3 2-14,0 0-20,-3 1-17,-2 0-43,-2 0-50,0 0 16,-3-1-181,1-1-93,-1 1 35,2-5-130,0 0 46,3-3 29,4-3-358</inkml:trace>
        </inkml:traceGroup>
        <inkml:traceGroup>
          <inkml:annotationXML>
            <emma:emma xmlns:emma="http://www.w3.org/2003/04/emma" version="1.0">
              <emma:interpretation id="{7D9DF8D0-D511-41B7-9A5A-8B4E8A3FCE08}" emma:medium="tactile" emma:mode="ink">
                <msink:context xmlns:msink="http://schemas.microsoft.com/ink/2010/main" type="inkWord" rotatedBoundingBox="19749,4087 20205,4085 20207,4471 19751,4472"/>
              </emma:interpretation>
              <emma:one-of disjunction-type="recognition" id="oneOf10">
                <emma:interpretation id="interp50" emma:lang="en-US" emma:confidence="0.5">
                  <emma:literal>n</emma:literal>
                </emma:interpretation>
                <emma:interpretation id="interp51" emma:lang="en-US" emma:confidence="0">
                  <emma:literal>,</emma:literal>
                </emma:interpretation>
                <emma:interpretation id="interp52" emma:lang="en-US" emma:confidence="0">
                  <emma:literal>N</emma:literal>
                </emma:interpretation>
                <emma:interpretation id="interp53" emma:lang="en-US" emma:confidence="0">
                  <emma:literal>.</emma:literal>
                </emma:interpretation>
                <emma:interpretation id="interp54" emma:lang="en-US" emma:confidence="0">
                  <emma:literal>h</emma:literal>
                </emma:interpretation>
              </emma:one-of>
            </emma:emma>
          </inkml:annotationXML>
          <inkml:trace contextRef="#ctx0" brushRef="#br0" timeOffset="15731.1146">13606 2032 1872,'5'-11'341,"3"1"-52,-2 2-39,-1 3-32,1-1-26,-3 5-15,1 1-18,0 0-14,0 3-12,1 3-15,0 3-8,2 6-15,2 3-3,1 2-11,-3 1-6,1 2-6,-4 0-8,3-1-11,0 1-1,-3-2-7,2 1-2,-2-4-7,0 2-10,-1-4-5,-1-2-5,2-2-2,-3-1 1,1-4 5,-1 1 0,-1-2 3,0-1 1,0-1-3,0-4-2,0 3 0,0-3-5,-1 0 3,-1-3-1,1-1 3,-2-1 0,3-1 6,0-3 5,0-5 2,0-1-3,0-4-1,4 0-1,-1-3-2,1 0-3,3 1-1,-1-2-5,2 4-2,-2-1-2,2 0-3,2 3 1,0 1-3,-1-1-2,0 4-8,5 2-2,-1 0 5,1 5-2,-1 3-1,-1 0 1,1 3-2,1 3 1,1 3-3,1 3-3,-2 0 3,0 5 0,0 2 1,-3 3 1,-1-1 2,0 3-2,0 1-6,-3-1-6,-3 2-11,2-2-15,-4 1-20,0-2-31,1-1-36,-2 2 13,0-1-173,-1-4-43,0-1-161,0-4 35,0 0-21,0-3 33,2-1-417</inkml:trace>
        </inkml:traceGroup>
        <inkml:traceGroup>
          <inkml:annotationXML>
            <emma:emma xmlns:emma="http://www.w3.org/2003/04/emma" version="1.0">
              <emma:interpretation id="{501CD2F8-DA4C-4730-B247-4802A2EF71CB}" emma:medium="tactile" emma:mode="ink">
                <msink:context xmlns:msink="http://schemas.microsoft.com/ink/2010/main" type="inkWord" rotatedBoundingBox="20629,4087 21290,4084 21292,4618 20632,4621"/>
              </emma:interpretation>
              <emma:one-of disjunction-type="recognition" id="oneOf11">
                <emma:interpretation id="interp55" emma:lang="en-US" emma:confidence="0.5">
                  <emma:literal>&gt;</emma:literal>
                </emma:interpretation>
                <emma:interpretation id="interp56" emma:lang="en-US" emma:confidence="0">
                  <emma:literal>.</emma:literal>
                </emma:interpretation>
                <emma:interpretation id="interp57" emma:lang="en-US" emma:confidence="0">
                  <emma:literal>?</emma:literal>
                </emma:interpretation>
                <emma:interpretation id="interp58" emma:lang="en-US" emma:confidence="0">
                  <emma:literal>,</emma:literal>
                </emma:interpretation>
                <emma:interpretation id="interp59" emma:lang="en-US" emma:confidence="0">
                  <emma:literal>7</emma:literal>
                </emma:interpretation>
              </emma:one-of>
            </emma:emma>
          </inkml:annotationXML>
          <inkml:trace contextRef="#ctx0" brushRef="#br0" timeOffset="16184.2071">14557 2014 1810,'0'-5'339,"0"2"-48,3-2-33,-2 2-36,1 1-24,-1-2-20,0 3-23,5 1-8,-2 0-13,6 1-14,8 5-11,-1 0-8,4 2-8,-1 1-14,7 0-9,36 18-3,-28-14-7,4 2-5,-1-2-6,1 2-6,-1-2-7,2 1-8,-26-9-5,5 1-6,2 1-5,-1 0-2,0-1-1,-3 0 4,-5-1 1,-2-2 2,0 0 6,0 1 0,-5-1 8,0 1-5,-3-3-5,0 1-3,-2-2-4,-4 1-5,-1 1 3,0 1-2,-1-1-1,-7 1-2,-2 3-5,-3 2 5,-2-2-1,-2 2 1,-2 2-3,-1-2 3,-2 4-1,-1-2-2,-33 17 2,26-12-2,-1 0 2,2 2-11,-1 0-13,-2-3-11,25-8-17,-8 5-13,-4-1-19,2 1-23,1 3-20,-2-3 12,5 2-103,3-1-25,1-2-53,0 3-63,2-5 30,5 1-162,2-3 36,3-1-420</inkml:trace>
        </inkml:traceGroup>
        <inkml:traceGroup>
          <inkml:annotationXML>
            <emma:emma xmlns:emma="http://www.w3.org/2003/04/emma" version="1.0">
              <emma:interpretation id="{03853D6C-0D24-4E19-8B4E-2AF77764ABD9}" emma:medium="tactile" emma:mode="ink">
                <msink:context xmlns:msink="http://schemas.microsoft.com/ink/2010/main" type="inkWord" rotatedBoundingBox="21537,3879 25075,3865 25080,4908 21542,4923"/>
              </emma:interpretation>
              <emma:one-of disjunction-type="recognition" id="oneOf12">
                <emma:interpretation id="interp60" emma:lang="en-US" emma:confidence="0.5">
                  <emma:literal>IQ</emma:literal>
                </emma:interpretation>
                <emma:interpretation id="interp61" emma:lang="en-US" emma:confidence="0">
                  <emma:literal>101</emma:literal>
                </emma:interpretation>
                <emma:interpretation id="interp62" emma:lang="en-US" emma:confidence="0">
                  <emma:literal>IOQ</emma:literal>
                </emma:interpretation>
                <emma:interpretation id="interp63" emma:lang="en-US" emma:confidence="0">
                  <emma:literal>I☹</emma:literal>
                </emma:interpretation>
                <emma:interpretation id="interp64" emma:lang="en-US" emma:confidence="0">
                  <emma:literal>If☹</emma:literal>
                </emma:interpretation>
              </emma:one-of>
            </emma:emma>
          </inkml:annotationXML>
          <inkml:trace contextRef="#ctx0" brushRef="#br0" timeOffset="18341.8878">16582 2332 1636,'3'-3'314,"-2"0"-39,2 1-33,1-1-34,0-1-28,6 1-12,10 2-13,8 1-19,1-2-14,58 0-12,-28 2-15,6 2-5,2 0-10,3 0-9,2-2-5,0 2-11,2-1-16,2-1-34,-3 3-33,-1-1-36,-6-1 5,-6 2-129,-3-1-46,-3 0-33,-35-2-192,5 0 36,4-2-16,1 2-365</inkml:trace>
          <inkml:trace contextRef="#ctx0" brushRef="#br0" timeOffset="18998.1004">18375 1841 1495,'-14'-18'272,"-6"-1"-25,0 5-32,-3 4-21,-4 4-20,-1 4-15,-2 2-15,2 5-10,-36 19-12,30-1-15,-3 10-10,2 3-4,3 3-9,5 5-11,2 9-2,1-2-5,6 3-4,3-4-4,5 2-5,4 1-1,0-4-2,6-28-1,0 6-3,10 53 0,2-35-4,4 2 5,5-6-2,6-3-1,1-4 4,3-3 10,7-4 3,4-4-6,0-5 0,5-1-7,0-4-3,5-3-3,2-9-5,2 3-1,-3-8-4,-1-2-5,3-2-6,-3-4-9,-4-7-7,-1-4-10,-5-6-9,0-1-6,-8-8-13,0-14-19,-2-1 2,-9-4 6,-4 1 11,-6 0 4,-5 1 6,-3 3 2,-7-3-3,-3 3-8,-9 5-15,-5 2-18,-13-2-39,-6 8-1,-4 2-7,0 0 2,-2 6 9,-3 4-37,-1 3-45,1 12-38,-3 3-46,1 7-154,-2 2 31,2 11-38,0 1-357</inkml:trace>
          <inkml:trace contextRef="#ctx0" brushRef="#br0" timeOffset="18591.8667">18195 2086 1478,'1'-1'261,"5"1"-21,-3 1-23,1 3-29,2 4-11,2 5-10,2 3-13,0 4-4,-3 2-24,1 1-17,1 2-5,-1 1-8,-2 2-13,2-2-7,2 4-3,-3-2-7,1 0-15,-1 1-5,-1-3-24,2 0-42,-2-3-42,0-2 6,-1-1-88,-2-3-25,3-1-19,-2-2-8,-3-3-32,4-3-198,-4-3 29,2-1-446</inkml:trace>
          <inkml:trace contextRef="#ctx0" brushRef="#br0" timeOffset="16529.5217">15620 1947 1981,'1'-4'270,"2"4"-34,-3 0-24,0 0-25,3 0-13,-2 2-18,1 4-9,-2 1-13,4 6-17,-1 5-3,0 5-9,-2 0-8,0 2-10,4 1-12,-3 2-6,1 0-2,-1-1-3,2 1-6,0 0-5,-1 0-5,0-2-5,-1 2-4,0-3-4,-2-2-26,0 1-25,4-3-17,-4-1-28,2-1-35,0 1 10,0-3-114,2-1-35,-1-1-60,-3-5-124,0-2 35,0-1-78,1-2 27,-1-2-347</inkml:trace>
          <inkml:trace contextRef="#ctx0" brushRef="#br0" timeOffset="16873.2699">15694 1855 1084,'-4'-2'216,"3"0"-12,-2 2-18,-3 0-13,4 2-11,-4 0-14,2 2-12,-6 3-15,-4 3-9,3 0-10,-3-1 2,0 3-10,2-1-9,1-1-6,0 2-18,-2-2-36,3-2-1,-1 1-106,4-2-65,1 2-32,1-3-27,-2 1-127,5 0 27,-2-3-107,0 1 20,3-2 21,1 1-6</inkml:trace>
          <inkml:trace contextRef="#ctx0" brushRef="#br0" timeOffset="17232.6141">15451 2540 209,'-7'5'597,"2"-2"-114,-1-1-63,-1 0-46,4 1-38,-1-2-38,0-1-28,1 2-26,-2-2-21,5 1-21,-3-1-20,1 0-22,-2 2-18,3-2-18,1 2-13,0-2-14,0 1-10,0-1-11,1 0-3,5 3-11,-3-2-5,4 1-9,5 1-17,6 0-1,5 0-7,-1-1-4,4-1-13,-1 0-11,3 2-4,0-3-7,3 0-10,0 0-4,0 0-6,0 0-5,2-3-3,-2 2-1,-1-2-6,-2 2-5,-2-2-10,-2 1-16,-3-1-34,-1 1 12,-3 1-85,-4-2-44,-2 2-123,-3-3 30,-2 3-170,-2-1 36,0 1 37,-1 1-341</inkml:trace>
        </inkml:traceGroup>
      </inkml:traceGroup>
    </inkml:traceGroup>
    <inkml:traceGroup>
      <inkml:annotationXML>
        <emma:emma xmlns:emma="http://www.w3.org/2003/04/emma" version="1.0">
          <emma:interpretation id="{CA00BAC7-2D1B-4C4A-8CCE-036FF9DB41DA}" emma:medium="tactile" emma:mode="ink">
            <msink:context xmlns:msink="http://schemas.microsoft.com/ink/2010/main" type="paragraph" rotatedBoundingBox="7825,5067 22924,5332 22895,6979 7797,6714" alignmentLevel="2"/>
          </emma:interpretation>
        </emma:emma>
      </inkml:annotationXML>
      <inkml:traceGroup>
        <inkml:annotationXML>
          <emma:emma xmlns:emma="http://www.w3.org/2003/04/emma" version="1.0">
            <emma:interpretation id="{089A03E8-6A4D-448A-AAF4-1FBB58CFB745}" emma:medium="tactile" emma:mode="ink">
              <msink:context xmlns:msink="http://schemas.microsoft.com/ink/2010/main" type="line" rotatedBoundingBox="7825,5067 22924,5332 22895,6979 7797,6714"/>
            </emma:interpretation>
          </emma:emma>
        </inkml:annotationXML>
        <inkml:traceGroup>
          <inkml:annotationXML>
            <emma:emma xmlns:emma="http://www.w3.org/2003/04/emma" version="1.0">
              <emma:interpretation id="{493BDCF2-70BE-42C6-A55B-1849366C3305}" emma:medium="tactile" emma:mode="ink">
                <msink:context xmlns:msink="http://schemas.microsoft.com/ink/2010/main" type="inkWord" rotatedBoundingBox="7819,5447 8245,5455 8235,6034 7809,6026"/>
              </emma:interpretation>
              <emma:one-of disjunction-type="recognition" id="oneOf13">
                <emma:interpretation id="interp65" emma:lang="en-US" emma:confidence="0.5">
                  <emma:literal>T</emma:literal>
                </emma:interpretation>
                <emma:interpretation id="interp66" emma:lang="en-US" emma:confidence="0">
                  <emma:literal>y</emma:literal>
                </emma:interpretation>
                <emma:interpretation id="interp67" emma:lang="en-US" emma:confidence="0">
                  <emma:literal>Y</emma:literal>
                </emma:interpretation>
                <emma:interpretation id="interp68" emma:lang="en-US" emma:confidence="0">
                  <emma:literal>7</emma:literal>
                </emma:interpretation>
                <emma:interpretation id="interp69" emma:lang="en-US" emma:confidence="0">
                  <emma:literal>J</emma:literal>
                </emma:interpretation>
              </emma:one-of>
            </emma:emma>
          </inkml:annotationXML>
          <inkml:trace contextRef="#ctx0" brushRef="#br0" timeOffset="19998.0127">1718 3366 1699,'-5'0'310,"-4"0"-48,3 0-33,-1 0-27,3 0-22,1 0-19,-2 0-19,2 0-20,2 0-2,1 0-9,0 1 0,1 1-6,3 1-5,7 2-7,8 0-7,0 0-7,4 0-7,5 0-13,0 0-9,1 0-22,2 0-10,-1-4-9,-1 1-27,-1-1-23,-1 2-34,-2-2-32,-2-1 10,-3 2-77,-5-2-45,-1 0-53,-4 0 23,-3 0-244,-3-3 22,-4 0 27,1 0-302</inkml:trace>
          <inkml:trace contextRef="#ctx0" brushRef="#br0" timeOffset="20201.1269">1968 3359 1422,'-4'-2'237,"0"2"-1,2 2-11,-2-1-4,0 5-4,4-1-27,-6 6-13,3 4-11,-1 3-14,0 2-14,1 3-6,-4 2-8,4 1-20,-4 1-9,2 0-7,-1 2-10,-2-2-8,-1 2-14,2 0-16,-1 0-27,-1 0-84,2 1 8,-1-3-162,1 2-47,-2-3-97,1 1 31,0-4-153,2-4 36,2-2-355</inkml:trace>
        </inkml:traceGroup>
        <inkml:traceGroup>
          <inkml:annotationXML>
            <emma:emma xmlns:emma="http://www.w3.org/2003/04/emma" version="1.0">
              <emma:interpretation id="{87AAD627-4B99-4F43-8673-92A4952959C6}" emma:medium="tactile" emma:mode="ink">
                <msink:context xmlns:msink="http://schemas.microsoft.com/ink/2010/main" type="inkWord" rotatedBoundingBox="8456,5387 9769,5410 9754,6268 8441,6245"/>
              </emma:interpretation>
              <emma:one-of disjunction-type="recognition" id="oneOf14">
                <emma:interpretation id="interp70" emma:lang="en-US" emma:confidence="0.5">
                  <emma:literal>(n,</emma:literal>
                </emma:interpretation>
                <emma:interpretation id="interp71" emma:lang="en-US" emma:confidence="0">
                  <emma:literal>(n)</emma:literal>
                </emma:interpretation>
                <emma:interpretation id="interp72" emma:lang="en-US" emma:confidence="0">
                  <emma:literal>(n</emma:literal>
                </emma:interpretation>
                <emma:interpretation id="interp73" emma:lang="en-US" emma:confidence="0">
                  <emma:literal>(ns</emma:literal>
                </emma:interpretation>
                <emma:interpretation id="interp74" emma:lang="en-US" emma:confidence="0">
                  <emma:literal>(no</emma:literal>
                </emma:interpretation>
              </emma:one-of>
            </emma:emma>
          </inkml:annotationXML>
          <inkml:trace contextRef="#ctx0" brushRef="#br0" timeOffset="20544.8478">2577 3296 1515,'-7'0'290,"0"4"-14,-5 3-28,-2 2-21,-2 8-15,-1 1-17,-20 35-16,15-22-17,-1 8-13,2 1-16,4-2-12,-4 1-17,4-3-13,0 3-6,11-23-9,1 8-6,-2 3-6,4 2-5,-1 0-8,4 1-2,1-1-11,5 2-29,16 32-19,-15-48-4,6 3-35,25 28-77,-6-21 11,2-7-149,2-1-38,-20-12-74,8-2 29,4 0-145,0-3 36,0-5-329</inkml:trace>
          <inkml:trace contextRef="#ctx0" brushRef="#br0" timeOffset="20966.6904">2861 3491 1206,'0'-3'257,"0"3"-28,1 0-18,4 1-21,-5 2-17,2 4-14,1 0-19,2 5-9,-1 3-13,0 2-10,0 3 3,2 1-32,-1 0 0,0 1-8,0 0-6,-1-3-4,-1 3-7,0-2-1,0-1-8,0-2 0,-2-1-10,0-2 2,-1-4-1,2 1 3,1-2 6,-3-3 4,0-1-2,0 0-3,0-2-2,-5-2-4,5 2 0,-1-3 0,0 0-3,-1-4-2,1-1-4,-2 0-2,3-1-3,0-4-2,0-5-6,0-3-1,3-1-2,2-2 5,1 0 3,2 1-2,-3-2-3,2 3-8,1 2 0,1 1 0,-4 0-6,2 5-2,2 0-1,-1 5-1,0 0 5,1 3 2,-2 1 7,0 2-7,0 0-1,3 5 1,0 2-2,1 3 4,0 1-2,-1 3-2,0 0 0,0 4-2,1-1-10,-1 1 2,-1 2-26,1 0-31,-4 1-70,1-1 15,-1 2-106,-2-4-31,1 2-35,1-1 24,-2 1-226,0-3 37,1-4-413</inkml:trace>
          <inkml:trace contextRef="#ctx0" brushRef="#br0" timeOffset="21232.333">3472 3445 1885,'14'4'305,"1"4"-31,2 1-28,0 6-27,0 1-19,-3 5-22,0 0-16,-3 2-17,2 1-12,-8 5-10,2 0-14,-4 1-12,-3 3-11,-7 44-22,-8-35-20,-2 2-49,-6-1-50,-2-3-64,-4 1 13,-5-1-212,5-1 27,-2-6-248,0-6 47,1-1 41,20-17-360</inkml:trace>
        </inkml:traceGroup>
        <inkml:traceGroup>
          <inkml:annotationXML>
            <emma:emma xmlns:emma="http://www.w3.org/2003/04/emma" version="1.0">
              <emma:interpretation id="{E51D645E-566C-4C87-8A8D-00758E107426}" emma:medium="tactile" emma:mode="ink">
                <msink:context xmlns:msink="http://schemas.microsoft.com/ink/2010/main" type="inkWord" rotatedBoundingBox="10189,5861 10589,5868 10583,6181 10183,6174"/>
              </emma:interpretation>
              <emma:one-of disjunction-type="recognition" id="oneOf15">
                <emma:interpretation id="interp75" emma:lang="en-US" emma:confidence="0.5">
                  <emma:literal>=</emma:literal>
                </emma:interpretation>
                <emma:interpretation id="interp76" emma:lang="en-US" emma:confidence="0">
                  <emma:literal>_</emma:literal>
                </emma:interpretation>
                <emma:interpretation id="interp77" emma:lang="en-US" emma:confidence="0">
                  <emma:literal>,</emma:literal>
                </emma:interpretation>
                <emma:interpretation id="interp78" emma:lang="en-US" emma:confidence="0">
                  <emma:literal>.</emma:literal>
                </emma:interpretation>
                <emma:interpretation id="interp79" emma:lang="en-US" emma:confidence="0">
                  <emma:literal>E</emma:literal>
                </emma:interpretation>
              </emma:one-of>
            </emma:emma>
          </inkml:annotationXML>
          <inkml:trace contextRef="#ctx0" brushRef="#br0" timeOffset="21560.3969">4085 3783 1793,'0'-3'290,"0"1"-36,2 2-30,1-3-21,-1 2-28,4 1-12,2 0-14,7-1-16,3-1-17,4 2-28,1 0-26,2 0-30,0 0-29,2 0-28,-2 0 0,2 0-95,-3 0-37,1 3-84,-3-3-91,1 1 31,-3 2-168,-2-1-387</inkml:trace>
          <inkml:trace contextRef="#ctx0" brushRef="#br0" timeOffset="21779.1604">4042 4073 1850,'-2'1'299,"4"1"-36,1-1-28,1 1-26,4-2-25,4 0-40,6 0-52,4-2-121,5 2 4,2-1-197,2 1 22,0-2-287,2-1 33,-3 0-349</inkml:trace>
        </inkml:traceGroup>
        <inkml:traceGroup>
          <inkml:annotationXML>
            <emma:emma xmlns:emma="http://www.w3.org/2003/04/emma" version="1.0">
              <emma:interpretation id="{4B87B407-D9BB-49C4-A280-7011A8BF9A95}" emma:medium="tactile" emma:mode="ink">
                <msink:context xmlns:msink="http://schemas.microsoft.com/ink/2010/main" type="inkWord" rotatedBoundingBox="11549,5667 12582,5685 12576,6028 11543,6010"/>
              </emma:interpretation>
              <emma:one-of disjunction-type="recognition" id="oneOf16">
                <emma:interpretation id="interp80" emma:lang="en-US" emma:confidence="0.5">
                  <emma:literal>a.</emma:literal>
                </emma:interpretation>
                <emma:interpretation id="interp81" emma:lang="en-US" emma:confidence="0">
                  <emma:literal>a</emma:literal>
                </emma:interpretation>
                <emma:interpretation id="interp82" emma:lang="en-US" emma:confidence="0">
                  <emma:literal>as</emma:literal>
                </emma:interpretation>
                <emma:interpretation id="interp83" emma:lang="en-US" emma:confidence="0">
                  <emma:literal>an</emma:literal>
                </emma:interpretation>
                <emma:interpretation id="interp84" emma:lang="en-US" emma:confidence="0">
                  <emma:literal>an.</emma:literal>
                </emma:interpretation>
              </emma:one-of>
            </emma:emma>
          </inkml:annotationXML>
          <inkml:trace contextRef="#ctx0" brushRef="#br0" timeOffset="23759.0936">5765 3615 1195,'0'-5'274,"0"-3"-27,0 4-26,-2-1-23,-2 0-25,-2 0-16,-1 4-14,-5-3-21,-5 3-9,-3 2-11,-4 3-15,1 2-5,-3 1-9,1 0-12,1 4-2,0 0-7,2 3-3,-1-1-11,2 0-4,2 2-1,3 0-12,1 3 21,2-2-25,3 1 2,3 0-6,4 1 2,3 0 1,3-2 0,4 0-2,3 1 6,1-4-10,5 1-8,2-3-3,3-1-5,0-2-2,2-2-3,0 0 6,1-3 1,0-3 0,-3 0 5,3-3 3,-1-1 2,-4-2 1,2-1 12,-4-3-1,4 0 0,-7-1-1,2 0 3,-4-4 13,0 0 9,0 0 7,-5-3 13,2 3 2,-2-1 4,0-1-2,1 0-1,-6 1-4,2-2-2,0 6 5,-1 0 3,-2 2 0,1 3 2,-2-2-4,1 3-8,-1-1-14,0 3-8,3 0-11,-3 0-2,1 3-4,1 1 0,-2 1-5,1 3 1,0 1-2,2 1 1,0 6-3,4 6-10,-1 0-30,4 4-30,2 1-45,-2 0-61,4 0 15,23 30-158,-30-42-105,5 6 35,1-1-145,4 2 40,1-1 60,0-2-388</inkml:trace>
          <inkml:trace contextRef="#ctx0" brushRef="#br0" timeOffset="25149.6161">6430 3804 1266,'3'2'249,"-3"-1"-22,0 1-22,0-2-22,0 0-19,0 0-22,0 2-8,0-2-15,0 2-11,0-2-8,0 1-11,0-1-9,0 2-7,0-2-4,0 2-8,0-2-9,0 1 2,0-1-3,0 0-1,0 0-1,0 0-2,0 0 5,0 0 0,0 0 3,0 0-1,1 0 2,-1 0 6,0 0-20,0-1-5,0-3 8,0 3-13,0-1-3,0 0 5,0-1 3,0 1 4,-1-1 0,1 1 3,0-1 0,0 0 0,-3 2-4,3 0 2,-3-1-14,3 1-7,0-1-5,0 0-4,0 1-3,0 1-7,-1-1-2,1 1 0,-1 0-3,1 0-18,0-2-8,0 2-16,0 0-17,-3 0-22,3 0-28,0 0 12,0 0-86,0 2-23,-2-1-16,2 0-31,0-1-118,0 2 30,0-2-106,0 2-412</inkml:trace>
        </inkml:traceGroup>
        <inkml:traceGroup>
          <inkml:annotationXML>
            <emma:emma xmlns:emma="http://www.w3.org/2003/04/emma" version="1.0">
              <emma:interpretation id="{94618BD3-3AFF-4755-9375-38FB0DD41430}" emma:medium="tactile" emma:mode="ink">
                <msink:context xmlns:msink="http://schemas.microsoft.com/ink/2010/main" type="inkWord" rotatedBoundingBox="12696,5512 13292,5523 13280,6185 12684,6174"/>
              </emma:interpretation>
              <emma:one-of disjunction-type="recognition" id="oneOf17">
                <emma:interpretation id="interp85" emma:lang="en-US" emma:confidence="0.5">
                  <emma:literal>T</emma:literal>
                </emma:interpretation>
                <emma:interpretation id="interp86" emma:lang="en-US" emma:confidence="0">
                  <emma:literal>7</emma:literal>
                </emma:interpretation>
                <emma:interpretation id="interp87" emma:lang="en-US" emma:confidence="0">
                  <emma:literal>F</emma:literal>
                </emma:interpretation>
                <emma:interpretation id="interp88" emma:lang="en-US" emma:confidence="0">
                  <emma:literal>J</emma:literal>
                </emma:interpretation>
                <emma:interpretation id="interp89" emma:lang="en-US" emma:confidence="0">
                  <emma:literal>.</emma:literal>
                </emma:interpretation>
              </emma:one-of>
            </emma:emma>
          </inkml:annotationXML>
          <inkml:trace contextRef="#ctx0" brushRef="#br0" timeOffset="48060.3439">6613 3443 379,'-6'-3'248,"2"2"-24,1 1-12,-1 0-11,3 0-26,-4-4 27,5 4-20,-4 0-9,1 0-17,0 0 2,1 0-13,0 0-3,1 0-17,-1-2-5,-2 2-10,4 0-2,-1 0-5,-1 0-5,0 0-6,0 0-9,2 0-8,-3 0-15,2 0-1,0 0-9,1 0-4,0 0-8,-3 0-2,3 0-7,0 0-5,0 0 0,0 0-3,-2 0-8,2 0 5,0 0-2,0 0 6,0 0 1,2 0 4,2 0 6,3 0 0,8 0-2,5 2-1,0-2-3,5 0-2,2 0-3,1 0-1,4 0-3,-2-2-2,0 2-3,1 0 1,2 0 0,-2 0-2,-3 0 1,-2 0-5,0 0 0,-1 0-5,-1 0-5,-3 0-10,-4 0 8,-2 0-18,-2 0-2,-2 0-11,-3 0-1,-1 0-7,5 0-3,-8 0-18,1 0-45,-2-2 12,1 2-103,-1 0-19,2-2-17,-1 2-16,-4-1-100,0 1 25,0 0-109,0-1-365</inkml:trace>
          <inkml:trace contextRef="#ctx0" brushRef="#br0" timeOffset="48419.7069">6960 3453 1212,'-6'2'234,"2"0"-26,0-1 8,-1 2-10,0-1-3,0 1-13,1 2-17,0-2-16,0 3-10,0 0-7,1 0 0,-3 5-21,-1 0-18,2 3 1,-1 6-10,-1-3-5,4 1-10,-1 0-8,-2 0-6,4 2-10,-3 1 2,2-1-6,1 0-4,-1 1-11,3 0-1,0 2-2,0-2-4,0 2 2,0-3-5,0 1-1,0-1 6,0-3-12,0-1 0,3 1 0,-1 1-1,0-1-4,2-3-2,-4-3-2,2 1-9,0-2-4,0-2-4,-1 0-5,2-1-1,-3-2-6,0 1-8,1-2-6,1 3-37,-1-3-38,1 1 9,-1 0-118,2 0-45,0 0-55,-1 0 27,0-2-204,1 1 32,-1-2-381</inkml:trace>
        </inkml:traceGroup>
        <inkml:traceGroup>
          <inkml:annotationXML>
            <emma:emma xmlns:emma="http://www.w3.org/2003/04/emma" version="1.0">
              <emma:interpretation id="{BBC719AF-7BDB-4EEC-86F7-A523E2F63D89}" emma:medium="tactile" emma:mode="ink">
                <msink:context xmlns:msink="http://schemas.microsoft.com/ink/2010/main" type="inkWord" rotatedBoundingBox="13520,5400 15098,5428 15073,6842 13495,6814"/>
              </emma:interpretation>
              <emma:one-of disjunction-type="recognition" id="oneOf18">
                <emma:interpretation id="interp90" emma:lang="en-US" emma:confidence="0.5">
                  <emma:literal>(At)</emma:literal>
                </emma:interpretation>
                <emma:interpretation id="interp91" emma:lang="en-US" emma:confidence="0">
                  <emma:literal>(A)</emma:literal>
                </emma:interpretation>
                <emma:interpretation id="interp92" emma:lang="en-US" emma:confidence="0">
                  <emma:literal>(Foo)</emma:literal>
                </emma:interpretation>
                <emma:interpretation id="interp93" emma:lang="en-US" emma:confidence="0">
                  <emma:literal>(Ab)</emma:literal>
                </emma:interpretation>
                <emma:interpretation id="interp94" emma:lang="en-US" emma:confidence="0">
                  <emma:literal>(For)</emma:literal>
                </emma:interpretation>
              </emma:one-of>
            </emma:emma>
          </inkml:annotationXML>
          <inkml:trace contextRef="#ctx0" brushRef="#br0" timeOffset="50638.4451">7576 3375 1443,'3'0'264,"-2"0"-25,2 0-25,-3 0-15,0 0-23,0 0-15,1 0-9,-1 0-20,2 0-16,-2 0-7,0 0-11,0 0-7,1 2-9,-1-2-8,0 2-6,0 0-5,-1-1-4,-2 1-6,0 1-7,-1 2-2,-2 4-3,-2-1-3,2 3 0,-4 2-5,1 0-3,-4 4 1,2 1-3,-2 4 0,-1-1-4,3 3-7,0-1 3,-16 40 2,21-46 3,-12 38 9,12-40-12,2 9 1,-4 4-2,-6 46-1,5-29 1,4-2 0,3-23-3,2 7-1,0 3 3,0 3-2,2-2 0,2 1 2,13 42 1,-2-38-5,2-1-24,6-4-15,3-5-17,-16-16-50,6 3 9,3 2-139,6-2-51,1-3-79,2-2 29,0 0-188,1-4 41,-1-4 35,2-3-299</inkml:trace>
          <inkml:trace contextRef="#ctx0" brushRef="#br0" timeOffset="51341.4903">7928 3427 1486,'-2'-5'317,"0"-1"-44,2 3-33,0 0-21,-3 0-42,3 1-28,0-1-17,0 2-10,0 1-11,0 0-8,0 3-13,0 0-8,0 3-10,0 1-7,0 1-3,0 7-6,0 2 7,0 3-7,3-1-16,-3 3-7,0-3 2,0 3-6,0-1-1,0-3-3,0 3-3,0-4-4,0 0 0,0-3 2,0 0-5,0-4 3,0 2-2,0-4 4,0 0 4,0-2 11,0 1-4,0-2 8,0-2-9,0 2 2,0-3-5,-3-1 3,3 1-10,0-2-7,0 0-3,0-2-6,0-2 1,0-1-1,0-2-6,3 0 0,1-6 2,1-2 2,-1-1-2,3-2-2,-2-2-1,2 1 0,2 1 1,-1-3 1,2 1-2,-1 2 0,0 1 4,3 1 2,-3 0-2,6 1 0,-8 0-4,5 2 5,1 0 0,-2-1-1,0 3 1,2 3-3,-3 0-2,-2 1-3,-1 4 2,4-1 4,-6 4 2,2 0 0,-2 0 2,5 5-1,1 5 1,-4 1 8,3 2-11,-1 3 5,-2 0-2,1 3 1,-4 0 3,2 1-1,-2 0-12,0 1-23,-1 1-45,1 0-47,-1 2 12,0-1-120,1-2-32,-4 1-37,2-2 26,-1-1-227,0-1 40,-1-3 30,0-1-332</inkml:trace>
          <inkml:trace contextRef="#ctx0" brushRef="#br0" timeOffset="51638.3436">7794 4006 1747,'-7'3'336,"0"-2"-49,2-1-33,0 0-27,3 0-18,2 0-32,2 0-17,2 0-21,7-1-14,7-1-12,3 1-10,3-3-14,2 2-11,5-1-7,-2 1-12,3-1-22,1 0-16,-3 1-22,1 1-13,0-1-37,3 2-15,-3 0-23,-2 0 8,2 0-63,-8 0-26,-1 0-21,-1-2-26,-7 2-26,-1 0-20,1-2-151,-6 2 30,-2 0-425</inkml:trace>
          <inkml:trace contextRef="#ctx0" brushRef="#br0" timeOffset="52325.7914">8146 4558 1618,'-1'-3'308,"1"-1"-35,1-1-29,0-1-24,2 0-26,3-5-15,-1-2-18,1-2-18,5-4-11,-4 0-16,2-1-8,-1 1-15,2-5-10,-2 1-8,2-1-5,-1-1-8,-2 0-6,1 1-4,-1-2-1,0 0 2,-1 3 2,-2 0-3,2 1-6,-4 2 1,1 1-4,1 1 1,-1 3-4,-1 2 7,-1 1 0,2 3 1,-3-2-7,1 5-5,1-1-8,-2 1-6,0 1-8,1 0-6,-1 1-3,0 3 2,0 1-5,0 0-2,0 0 1,0 4-2,0 0 1,-1 3 0,-2 5 0,0 4 1,2 2-3,-2 2 5,-3 3 0,5 1-2,-3 5 2,2-3 1,-3 2-2,-1-2 1,3 2-2,-1 0-3,0-1 5,0-1-3,-1 0 1,3 0-7,0-2-5,2 0-4,0 0-1,0-1-6,2-4-3,0 1-4,1-3-2,0-2 6,1-4-10,3 0 2,2 1-1,0-2-7,3-1 7,-3-5 3,1-2 0,0-1 7,-1-1 0,0 0 2,4-3 7,0-1-1,-2-3 5,3-1 2,-7-2 0,6-2 0,-5-1 0,-1 0 0,0 0 9,-4 1-3,0 1 0,-3 1-3,0 2 0,-3-1 0,-1 2 0,-3-3-17,-5 2-10,3 2-24,-3 1-33,1 1 9,0 3-110,1 1-38,3 0-35,-1 0-57,1 1 29,1 1-190,2 0 38,1-1-339</inkml:trace>
          <inkml:trace contextRef="#ctx0" brushRef="#br0" timeOffset="52825.7568">8712 3360 1811,'-3'-8'265,"3"2"-25,0 1-39,0 0-27,0 2-23,0 0-18,0 1-10,0 2-6,1 2-13,2 7-4,4 4-9,0 4-8,3 3-6,1 4-7,16 37-6,-12-21-2,2 3-14,2 2-3,-1 7-1,0 4-9,-2-4 1,-4 4-6,-1 0 1,3 1 6,-7-2-7,1-1-6,-6 0 2,4 1-5,-5-6 0,-8 4-16,3-5-6,-6 1 2,-4-4-13,0-1-6,-1-2-12,-5-5-6,0-1 3,1-1-40,-4-3-23,15-19 10,-27 28-162,25-30-50,-5 2 25,0 1-235,-1-1 40,2-3 32,4-2-300</inkml:trace>
        </inkml:traceGroup>
        <inkml:traceGroup>
          <inkml:annotationXML>
            <emma:emma xmlns:emma="http://www.w3.org/2003/04/emma" version="1.0">
              <emma:interpretation id="{97565CAA-2A37-4756-84FD-12C864ADC302}" emma:medium="tactile" emma:mode="ink">
                <msink:context xmlns:msink="http://schemas.microsoft.com/ink/2010/main" type="inkWord" rotatedBoundingBox="15477,5354 18256,5402 18236,6546 15457,6497"/>
              </emma:interpretation>
              <emma:one-of disjunction-type="recognition" id="oneOf19">
                <emma:interpretation id="interp95" emma:lang="en-US" emma:confidence="0.5">
                  <emma:literal>ten)</emma:literal>
                </emma:interpretation>
                <emma:interpretation id="interp96" emma:lang="en-US" emma:confidence="0">
                  <emma:literal>tin)</emma:literal>
                </emma:interpretation>
                <emma:interpretation id="interp97" emma:lang="en-US" emma:confidence="0">
                  <emma:literal>ton)</emma:literal>
                </emma:interpretation>
                <emma:interpretation id="interp98" emma:lang="en-US" emma:confidence="0">
                  <emma:literal>teen)</emma:literal>
                </emma:interpretation>
                <emma:interpretation id="interp99" emma:lang="en-US" emma:confidence="0">
                  <emma:literal>tan)</emma:literal>
                </emma:interpretation>
              </emma:one-of>
            </emma:emma>
          </inkml:annotationXML>
          <inkml:trace contextRef="#ctx0" brushRef="#br0" timeOffset="55325.8106">10414 3277 1583,'-17'10'254,"-1"3"-25,5 3-19,-3 2-19,5 2-14,0 3-5,0 2-11,2 2-5,2 4-12,-1 1 2,5 1-24,-5 51-10,8-63-8,0 8-10,0 4-12,0 3-8,2 50-6,-2-64-6,3 48-3,0-20-2,-3-30-5,0 10-6,1 0-4,1 5-4,-2-2-6,0 0-13,0 0-9,0-3-13,0-1-7,-2-2-22,0-3-15,-3-1-8,5-1-38,-4-3 10,-1 0-100,2-4-23,-4-4-39,4 1-19,-1-5-87,-5-1 34,4-2-145,-4-4 22,4 0-304</inkml:trace>
          <inkml:trace contextRef="#ctx0" brushRef="#br0" timeOffset="55560.2229">10023 3887 1656,'0'-17'329,"2"1"-26,2-1-36,3 2-29,3 0-31,1 0-16,4 3-24,4-2-21,2 2-16,3 1-12,-1 1-9,4 2-16,1 1-11,2 4-24,1 0-46,-3 1-30,0 2-14,3 0-57,-5 0 10,1 2-107,-2 1-37,-1 0-45,1 0-170,-1 0 39,-3 0-62,-1-2-352</inkml:trace>
          <inkml:trace contextRef="#ctx0" brushRef="#br0" timeOffset="55951.7706">10908 3402 1290,'-16'8'278,"1"2"-41,1 3-8,-2 3-33,0 1-15,2 1-11,1 1-11,0 3-8,2 1-12,0 3-10,1-2-7,3 5-9,0-2-16,3 1 2,1-1-15,0-1-7,3 1-6,0 0-3,3-2-8,1 0-2,2-1-5,2 1 0,6-4-13,0 1-22,3-3-29,1-1-35,5-4-50,-2-1 13,4 1-93,0-6-30,4-4-58,-1 2 21,0-3-252,1-3 35,1-3-398</inkml:trace>
          <inkml:trace contextRef="#ctx0" brushRef="#br0" timeOffset="56372.5932">11302 3571 1666,'-1'-6'279,"0"1"-37,-1-1-32,-1 0-31,3 3-32,0 0-16,0 1-10,0 2-16,0 0-5,0 0-16,0 4-7,0 0-3,-2 0-14,2 3 1,0 1-3,1 7-4,0 1-4,-1 2-8,0 0-2,0 2-5,3 0 0,0 0 7,-3-2-14,0-2-1,1-1 1,1-4-4,-1 1 0,-1-3-2,0 2-1,0-4 1,3 1-1,-3-2 6,0 0 4,0-1 21,0-2 9,0 2 3,1-2-5,1 0-8,-2-2-2,0-1-5,0 0-6,1-1-4,-1-1-2,2-1-3,-2-2-5,2 1-4,1-5-2,0-1-4,1-5-7,3 0 4,-1-1 2,1-1-1,-1 2-3,2 0-3,-1-1 3,0 3-5,0 2-4,1-1 0,2 2 0,0 0-6,-3 4 1,3 0 2,-2 2-7,2 1 0,-1 3 0,-1 0-3,5 1-1,-2 2-2,3 5 0,0-1 4,-1 5 2,-1 1-1,1 0 6,0 2-5,-2 0 0,-3 4-2,2-2-12,-3 1-3,0 0-22,0 0-22,-4 1-17,3-1 7,-4-2-107,0-1-29,-2-1-36,4-5-40,-3 1-180,-1 0 42,2-4-20,-2 1-397</inkml:trace>
          <inkml:trace contextRef="#ctx0" brushRef="#br0" timeOffset="56685.1403">11898 3450 1376,'3'-5'242,"2"3"4,-1-2 10,2 4-23,0 0-12,5 4-15,1 2-17,3 3-15,-1 2-12,0 4-16,2 2-10,-2 5-15,1 0-8,-1 1-11,-2 4-8,13 35-9,-20-45-4,2 6-10,-4 4-3,-1 0-7,1 2-4,-3 0-4,-5 3-4,-10 40-12,1-32-25,-4-6-33,-3 0-25,-3-1-41,-2-4 8,-4 0-164,-2-2-60,2-2-161,-2-3 33,0-2-51,20-13 36,-7 3-390</inkml:trace>
          <inkml:trace contextRef="#ctx0" brushRef="#br0" timeOffset="54951.8275">9327 3863 1224,'-2'-2'193,"0"1"-27,2 1 14,0 0 6,0 0-9,2-1-3,3 1-20,3 0-11,8 0-15,3-2-13,6 1-16,1-3-10,6 2-9,0 0-16,3 1-27,-2-1-22,2 2-23,-1-2 1,-2 1-64,2 1-45,-5 0-22,-1 0-18,0 0-21,-4 0-21,0-1-629</inkml:trace>
          <inkml:trace contextRef="#ctx0" brushRef="#br0" timeOffset="54638.2405">9601 3610 1144,'-5'0'202,"3"0"-22,-1 0-7,1 0-2,0 2 4,-1-1-6,0 2-12,0 3-17,0-1-3,3-1-4,-2 3-5,-1 6-8,-1 2-1,4-2-6,-3 5-8,1 0-4,2 3-8,0 3-12,0-1-7,0 0-8,0 1-3,-1 0-5,1-1-6,0 0-1,0 0-3,0-2-11,0 0-20,1 1-27,-1-3-25,2 0-43,-1-4 8,1 1-121,-2-2-47,0-5-40,0 0-154,0-1 38,0-3-43,0-2-381</inkml:trace>
        </inkml:traceGroup>
        <inkml:traceGroup>
          <inkml:annotationXML>
            <emma:emma xmlns:emma="http://www.w3.org/2003/04/emma" version="1.0">
              <emma:interpretation id="{075210BE-335B-4D2E-8C87-A1F20A9876F0}" emma:medium="tactile" emma:mode="ink">
                <msink:context xmlns:msink="http://schemas.microsoft.com/ink/2010/main" type="inkWord" rotatedBoundingBox="21882,5314 22924,5332 22899,6731 21858,6713"/>
              </emma:interpretation>
              <emma:one-of disjunction-type="recognition" id="oneOf20">
                <emma:interpretation id="interp100" emma:lang="en-US" emma:confidence="0.5">
                  <emma:literal>Q</emma:literal>
                </emma:interpretation>
                <emma:interpretation id="interp101" emma:lang="en-US" emma:confidence="0">
                  <emma:literal>G</emma:literal>
                </emma:interpretation>
                <emma:interpretation id="interp102" emma:lang="en-US" emma:confidence="0">
                  <emma:literal>A</emma:literal>
                </emma:interpretation>
                <emma:interpretation id="interp103" emma:lang="en-US" emma:confidence="0">
                  <emma:literal>a</emma:literal>
                </emma:interpretation>
                <emma:interpretation id="interp104" emma:lang="en-US" emma:confidence="0">
                  <emma:literal>0</emma:literal>
                </emma:interpretation>
              </emma:one-of>
            </emma:emma>
          </inkml:annotationXML>
          <inkml:trace contextRef="#ctx0" brushRef="#br0" timeOffset="34289.829">16585 3364 1128,'-27'-34'255,"-3"4"-12,-3 6-15,-1 2-18,-3 6-23,19 14-17,-8-3-16,-4 3-13,-49 5-14,27 14-10,1 3-6,3 4-11,1 5-8,1 1-10,7 10-6,0 1-7,-2 0-3,4 2-7,6 2 2,5 5-20,2 4 6,0 4-1,10 0-2,0-7 1,8 9-2,2-3-5,1 0 12,5-3 8,0 0-4,13-1-4,-4-1-2,10 1 11,4-4 0,3-1-4,2-6-5,1 1-4,5-6 1,1-6-2,0-3 1,3-5 2,-1-1 1,3-6-3,0-6 0,-23-7 2,7-2-6,4-1 1,3-1-6,42-12 0,-34-3-4,-1-4-11,-5-9-10,2-4-12,-1-5-11,0-11-25,0-4-2,-6-2 0,-2-6-5,-2 3 11,-5 0 13,3 2 9,-11 2 11,1 2 4,-9 7 5,-5 23 1,-1-48-3,-5 25-2,-6 3-10,-6 0-21,-6 0-24,-3 9-19,-9-4-39,-5 5-40,-3 4 15,-5 0-164,-6 3-49,-5 2 30,-2 3-175,-1 2 19,1 2 38,5 2-401</inkml:trace>
          <inkml:trace contextRef="#ctx0" brushRef="#br0" timeOffset="33836.7385">15898 3698 1902,'7'-11'328,"0"-1"-36,3 1-39,0 0-29,4 0-29,1 3-21,-1 1-22,4-2-15,1 4-17,-1 1-14,2-1-11,-2 5-5,2 2-12,-2 4-8,1 0-4,-3 6-9,-2-1-7,0 4-3,-4-1-7,-3 6-8,-4-1-6,-1 0-13,-4 3-14,-5-1-20,-2 1-8,-20 33-14,5-22-21,-3-6-4,0 3 4,-1-7-6,0-2 4,16-12 6,-5 2 22,-1-1-15,-2 1 10,2-1 6,-2-3 12,3 3 19,0-5 18,6 0 11,3-4 2,-2-1 16,6 0-3,-2 0-9,5 0-8,-1-1-10,2-1 4,2 2-4,0 0-1,12 0-2,5 0 2,0 2-1,4 1-4,5-1 3,-1 1-15,2 3-22,44 9 7,-32-5-18,2 2-45,-1 1 10,2-2-117,-5 1-24,-22-6-20,3-2-30,2 3-133,3-1 30,-3-1-535</inkml:trace>
        </inkml:traceGroup>
      </inkml:traceGroup>
    </inkml:traceGroup>
    <inkml:traceGroup>
      <inkml:annotationXML>
        <emma:emma xmlns:emma="http://www.w3.org/2003/04/emma" version="1.0">
          <emma:interpretation id="{C0E4893B-0F95-4139-ABA3-67625CC08211}" emma:medium="tactile" emma:mode="ink">
            <msink:context xmlns:msink="http://schemas.microsoft.com/ink/2010/main" type="paragraph" rotatedBoundingBox="7901,7531 18989,7147 19025,8185 7937,8568" alignmentLevel="2"/>
          </emma:interpretation>
        </emma:emma>
      </inkml:annotationXML>
      <inkml:traceGroup>
        <inkml:annotationXML>
          <emma:emma xmlns:emma="http://www.w3.org/2003/04/emma" version="1.0">
            <emma:interpretation id="{6FCB475F-0FCB-4FB3-A8A4-1205F2D5679B}" emma:medium="tactile" emma:mode="ink">
              <msink:context xmlns:msink="http://schemas.microsoft.com/ink/2010/main" type="line" rotatedBoundingBox="7901,7531 18989,7147 19025,8185 7937,8568"/>
            </emma:interpretation>
          </emma:emma>
        </inkml:annotationXML>
        <inkml:traceGroup>
          <inkml:annotationXML>
            <emma:emma xmlns:emma="http://www.w3.org/2003/04/emma" version="1.0">
              <emma:interpretation id="{B162B2FD-7D3E-4BC8-A82F-0CBD18C2970A}" emma:medium="tactile" emma:mode="ink">
                <msink:context xmlns:msink="http://schemas.microsoft.com/ink/2010/main" type="inkWord" rotatedBoundingBox="7902,7560 8934,7524 8969,8533 7937,8568"/>
              </emma:interpretation>
              <emma:one-of disjunction-type="recognition" id="oneOf21">
                <emma:interpretation id="interp105" emma:lang="en-US" emma:confidence="0.5">
                  <emma:literal>Eg</emma:literal>
                </emma:interpretation>
                <emma:interpretation id="interp106" emma:lang="en-US" emma:confidence="0">
                  <emma:literal>coq</emma:literal>
                </emma:interpretation>
                <emma:interpretation id="interp107" emma:lang="en-US" emma:confidence="0">
                  <emma:literal>eg</emma:literal>
                </emma:interpretation>
                <emma:interpretation id="interp108" emma:lang="en-US" emma:confidence="0">
                  <emma:literal>equ</emma:literal>
                </emma:interpretation>
                <emma:interpretation id="interp109" emma:lang="en-US" emma:confidence="0">
                  <emma:literal>Coq</emma:literal>
                </emma:interpretation>
              </emma:one-of>
            </emma:emma>
          </inkml:annotationXML>
          <inkml:trace contextRef="#ctx0" brushRef="#br0" timeOffset="62270.932">1954 5518 1105,'1'4'197,"2"-2"-16,-3-1-14,2-1-4,-2 2-12,2-2-3,-2 2-9,0-2 3,2 0-26,-2 1-11,0-1-11,1 0-6,-1 2-11,3-2-8,-3 0 7,0 0-20,1 1-8,-1-1-5,2 0 0,1 2 5,-2-2 12,2 0-2,-2 0 3,2 1-2,0-1-2,1 0-2,-1 0-6,1 0-6,2 0-3,1 0-4,0 0-3,1-1-7,-2-1 9,2 1-18,1-2 0,-2 1 0,3-1-1,-1-1-3,4-1-3,-2-1 6,2 2 3,-6-1-6,1 0-5,-1 0 0,-1 0-4,-2 0-4,-2 0-5,-2 2 1,0-1-7,0 0-5,-3 1-7,0-1 4,-4 3-3,-1-1-2,-1 1 17,-5 1-12,-7 0-3,1 3 2,-1 2-2,-1 0 0,-1 1 1,-1 2 2,2 2-1,0 2-2,-1 1 4,3 1 16,-1-1-17,2 1-1,3 1 3,-1 0 5,6 0 0,-1 0 1,2-1 7,4 0 0,2-1 5,4-2 3,0 1-1,4 0-9,6-1-6,-2-1-15,2 0-25,4-3 6,2-1-31,2 0-10,0 0-6,2-4-13,-2 1 7,0-2-4,-2 1 8,-2-1 13,-2-1 5,-2 0 10,0 0 23,-3 2-681</inkml:trace>
          <inkml:trace contextRef="#ctx0" brushRef="#br0" timeOffset="62442.7935">1996 5770 2775,'-8'6'76,"-2"1"-3,-3 2 1,2 1-6,-2 1-3,2 1-8,1-1-2,-1 1-7,1 2-5,3-3-3,-1-1-1,4-1-2,-1 2 7,4-3-10,1 0-2,0-1 1,0-1-9,4 1-14,2-2-7,-2-2-52,7 3 1,3 1-97,3-2-32,3-2-38,-1-1-39,4-2 22,1 0-247,-2-3-394</inkml:trace>
          <inkml:trace contextRef="#ctx0" brushRef="#br0" timeOffset="63395.9153">2339 5730 1136,'0'-4'192,"0"2"8,0-1-23,0 1 2,0 2-13,0-3-11,-2 2-15,2-1-5,0 1-17,0 1-11,0-2-9,0 0-10,0 2-5,0-2-7,0 0-10,0 2-4,0-1-5,0 1-4,0-1-6,0 1-10,0-2 1,0 2-4,0 0 1,0-2-1,0 2-5,0-1-1,0 1-3,0-1 0,0 1-1,0-3-4,0 3-5,0-1 3,0 1 4,0 0-5,0 0 8,0-2 2,-2 2 4,2 0 13,0 0 2,0 0 3,0-2 1,0 2-9,-2 0-5,1-2-6,-2 2-6,2 0-8,-4 0-1,1 0-2,-2 2-3,2 2 3,-3 0-2,-4 3 0,-3 2-2,0 0-8,0 4 0,0 1 0,3 0 11,-3 1-14,1 0 0,3 2 1,2-1 1,1 1-2,1-4 1,-1 3-5,3-1 9,2-1 0,2-2 9,0-2-12,0 0-3,2-1-6,1-3-9,-2 3-6,3-5-4,0 1-8,1 0 2,-1-1-4,1-1-5,3-3 1,-1 2 4,-2-2 4,2 0 3,3-5 4,1-2 0,2-3 8,-2 0 10,0-2 6,1 0 16,-3 1 9,0-1 1,-2-2 2,1-1 5,1 2 3,-4 2 7,1-1 3,2 2 11,-6 0-5,2 1-2,-1 1-5,1 4-8,-3-1-7,4-1-13,-4 3-4,2 2-5,-2 1 6,3 0-1,-1 1 1,0 2 2,1 5-7,-2 3 4,0 4 0,3 4 2,-3 0 1,0 3-3,-1 2-3,-1 4 2,2 2 0,-2 1-1,0 0 1,0 2-1,0 0-2,0 0 0,0 2 6,0-5-7,-2 0-4,1 0 2,1 0 1,0-2 5,0-3-3,0 0-1,0-5 0,-2-5-1,1 0 2,1-3-2,0-1 8,0-2 0,0-3 1,1-1-2,2-1 1,2-2-1,-3-2-3,5-2 0,2-5 5,1-3-4,2-3-2,4-5-4,17-30-3,-12 15-11,6-9-18,-2-2-3,-1 2 9,0 1-14,4 3 4,-7-2-1,0 2 10,-2 2-22,-1 3-5,-11 19-8,3-4-11,1-2-29,-1 1 9,0-1-67,-1 3-32,0 2-33,-1 1-27,-2 2-21,-1 3-97,0 1 28,-3 2-603</inkml:trace>
        </inkml:traceGroup>
        <inkml:traceGroup>
          <inkml:annotationXML>
            <emma:emma xmlns:emma="http://www.w3.org/2003/04/emma" version="1.0">
              <emma:interpretation id="{A958F61D-4C23-423B-B66D-38941A759860}" emma:medium="tactile" emma:mode="ink">
                <msink:context xmlns:msink="http://schemas.microsoft.com/ink/2010/main" type="inkWord" rotatedBoundingBox="8895,7638 9609,7613 9631,8262 8917,8286"/>
              </emma:interpretation>
              <emma:one-of disjunction-type="recognition" id="oneOf22">
                <emma:interpretation id="interp110" emma:lang="en-US" emma:confidence="0.5">
                  <emma:literal>(2)</emma:literal>
                </emma:interpretation>
                <emma:interpretation id="interp111" emma:lang="en-US" emma:confidence="0.5">
                  <emma:literal>(2 ,</emma:literal>
                </emma:interpretation>
                <emma:interpretation id="interp112" emma:lang="en-US" emma:confidence="0">
                  <emma:literal>(2 )</emma:literal>
                </emma:interpretation>
                <emma:interpretation id="interp113" emma:lang="en-US" emma:confidence="0">
                  <emma:literal>(2 .</emma:literal>
                </emma:interpretation>
                <emma:interpretation id="interp114" emma:lang="en-US" emma:confidence="0">
                  <emma:literal>(2 ;</emma:literal>
                </emma:interpretation>
              </emma:one-of>
            </emma:emma>
          </inkml:annotationXML>
          <inkml:trace contextRef="#ctx0" brushRef="#br0" timeOffset="64118.1738">2955 5535 1236,'-18'7'285,"0"4"-29,4 2-16,-3 5-25,4 2-15,-4 1-19,3 2-17,-14 39-12,14-26-13,10-20-16,-3 9-10,1 3-10,2 2-9,-2 1-8,4 0-7,-3-1-10,4 0-3,1 0-16,4-3-7,0 2-8,3-5-17,2-1-18,2-3-18,2-2-30,2-3-36,3-4 7,2-1-85,4-3-27,1-3-27,3-4-46,2-4-53,36-13 25,-28 3-671</inkml:trace>
          <inkml:trace contextRef="#ctx0" brushRef="#br0" timeOffset="63805.6982">3006 5644 1495,'7'-8'262,"1"1"-30,-2 0-24,1 3-24,0-2-23,0 4-5,0 2-14,0 0-16,1 0-5,2 4-13,3 3-14,-2 2-8,-1 3 5,-2 0-18,-2 1-8,-1 2-6,-2 6-12,-3-1-22,-4 1-19,0 1-24,-3 1-13,-2-2-15,-3 1-9,1-3 5,-2 0 4,-1 0 3,0-2 6,3-1 1,-5-3 12,3 0 21,-1-4 25,3-1 20,3-3 19,-1 0 14,1-3 12,4 0 3,1-2-9,-1 0-9,4 0-11,1-2-6,2-1-6,1-1-8,6-1-3,4 2-5,3-2 0,0 0-2,0 0-18,1 2-26,3 0-35,0-1 6,1 2-165,2 2-49,0 0-45,0 0 23,-2 0-243,-3 0 38,0 0-407</inkml:trace>
          <inkml:trace contextRef="#ctx0" brushRef="#br0" timeOffset="64383.7767">3414 5599 1591,'2'-9'291,"-1"2"-34,0 1-37,1-2-28,2 2-21,-4 2-17,3 1-11,0 1-12,1 2-1,-3 4-23,4 0-10,-3 0-6,4 10-9,0 0-7,2 4-7,-7 4-4,4 1-9,-4 2-2,2 3-2,-3-2-4,0 4-7,-3-2-5,0-1-19,-1 3-56,-3 0-32,0 0 9,1 0-95,-2-1-38,-2-2-32,0-2-43,0 1-117,2-5 31,-2-1-118,0-2-357</inkml:trace>
        </inkml:traceGroup>
        <inkml:traceGroup>
          <inkml:annotationXML>
            <emma:emma xmlns:emma="http://www.w3.org/2003/04/emma" version="1.0">
              <emma:interpretation id="{8717443D-CEDF-4E93-BC04-D636B4BC85E0}" emma:medium="tactile" emma:mode="ink">
                <msink:context xmlns:msink="http://schemas.microsoft.com/ink/2010/main" type="inkWord" rotatedBoundingBox="10103,7502 10524,7487 10545,8077 10123,8092"/>
              </emma:interpretation>
              <emma:one-of disjunction-type="recognition" id="oneOf23">
                <emma:interpretation id="interp115" emma:lang="en-US" emma:confidence="0.5">
                  <emma:literal>in</emma:literal>
                </emma:interpretation>
                <emma:interpretation id="interp116" emma:lang="en-US" emma:confidence="0">
                  <emma:literal>is</emma:literal>
                </emma:interpretation>
                <emma:interpretation id="interp117" emma:lang="en-US" emma:confidence="0">
                  <emma:literal>i</emma:literal>
                </emma:interpretation>
                <emma:interpretation id="interp118" emma:lang="en-US" emma:confidence="0">
                  <emma:literal>it</emma:literal>
                </emma:interpretation>
                <emma:interpretation id="interp119" emma:lang="en-US" emma:confidence="0">
                  <emma:literal>if</emma:literal>
                </emma:interpretation>
              </emma:one-of>
            </emma:emma>
          </inkml:annotationXML>
          <inkml:trace contextRef="#ctx0" brushRef="#br0" timeOffset="64711.883">3967 5629 1665,'5'-2'276,"-4"2"-23,2 2-3,-2-1-31,1 5-19,1-1-13,-2 1-20,-1 3-15,3 5-15,0 2-14,-1 4-9,3 0-14,-3 0-7,4 2-7,0-1-8,-4-1-4,3-2-7,0 2-10,2-4-18,-3 2-19,2-3-33,3 0-39,-4-3-47,2 2 9,2-6-171,-2-1-43,-2-2-164,-1-3 39,1-1-59,0-1 33,-1 0-304</inkml:trace>
          <inkml:trace contextRef="#ctx0" brushRef="#br0" timeOffset="64947.2473">4043 5500 2179,'-5'-17'354,"0"2"-46,1 3-33,0 1-31,1 3-34,0-1-37,3 0-48,0 5-40,0-1-30,0 2-40,0 0-44,2 3-61,2 0 10,4 9-174,1 1-40,1 1-129,-3 3 37,1 0-101,-2 3-369</inkml:trace>
          <inkml:trace contextRef="#ctx0" brushRef="#br0" timeOffset="65289.9915">4151 5988 1984,'2'2'306,"2"-2"-33,0 0-31,0 0-23,2-2-23,-2 0-24,8-2-11,0-3-20,2-3-12,0 1-11,2-3-15,-2-2-18,1 1-12,1-1-14,-1-3-14,-4 1-13,2-1-12,1 0-13,-4-1-1,-5 2 5,2 1-17,-4 0-3,0 2-6,-2 2-6,-1 1 2,-1 2-5,-2 1-2,0 0 3,-1 3-5,-1 0 0,-1 0 3,0 3 0,-1 1 0,0 0-2,2 0 0,-1 1 6,2 3-10,-5 1-1,8 0-4,-5 1-6,4 1 4,0 0 4,2 1-14,0 2 6,2 4-8,2-1 0,1 5 0,4-4-10,-4 3 10,4-2 2,1 0-17,0-1-9,2 1-16,-5-2-7,2-2-2,-4 0 7,1 0 4,1-1 2,-3 0-7,-1 0-17,-2-2-30,-1-1-673</inkml:trace>
        </inkml:traceGroup>
        <inkml:traceGroup>
          <inkml:annotationXML>
            <emma:emma xmlns:emma="http://www.w3.org/2003/04/emma" version="1.0">
              <emma:interpretation id="{4F3D0C4B-E4C0-4509-B777-78EE44BB1C6B}" emma:medium="tactile" emma:mode="ink">
                <msink:context xmlns:msink="http://schemas.microsoft.com/ink/2010/main" type="inkWord" rotatedBoundingBox="11099,7653 14353,7540 14378,8255 11124,8368"/>
              </emma:interpretation>
              <emma:one-of disjunction-type="recognition" id="oneOf24">
                <emma:interpretation id="interp120" emma:lang="en-US" emma:confidence="0.5">
                  <emma:literal>equating</emma:literal>
                </emma:interpretation>
                <emma:interpretation id="interp121" emma:lang="en-US" emma:confidence="0.5">
                  <emma:literal>equation g</emma:literal>
                </emma:interpretation>
                <emma:interpretation id="interp122" emma:lang="en-US" emma:confidence="0">
                  <emma:literal>engrafting</emma:literal>
                </emma:interpretation>
                <emma:interpretation id="interp123" emma:lang="en-US" emma:confidence="0">
                  <emma:literal>legating</emma:literal>
                </emma:interpretation>
                <emma:interpretation id="interp124" emma:lang="en-US" emma:confidence="0">
                  <emma:literal>equating g</emma:literal>
                </emma:interpretation>
              </emma:one-of>
            </emma:emma>
          </inkml:annotationXML>
          <inkml:trace contextRef="#ctx0" brushRef="#br0" timeOffset="65962.7855">4974 5865 1534,'-4'1'258,"3"-1"-14,-2 0-42,3 0-15,3 0-10,-1 0-7,3-1-24,0-1-9,2 1-14,4-3-13,6-3-6,0 1-12,0-4-6,3 2-10,-1-2-4,0-1-5,-1-1-7,0-3-5,-1 2-7,0-3 1,-3 2-5,-2-1-2,0 2-6,-1-2-2,-3 0-13,-2 2 1,-2 2-6,0 1-5,-1 0 6,-1 0-16,-2 2 1,0 2-4,0-1-5,-3 1-1,0-1 1,-1 3-6,-2 1-1,2 0 1,0 0 3,-5 3-1,4 0-3,-4 3 1,-1 1-2,-1 4 8,-1 4 3,-1 2-2,2-2-2,1 3 4,1 2 4,1 1 3,2 0 2,5 0-1,-3 2 5,4 0 2,5 0 2,1-1-1,7 1 2,1 0-10,3-2-10,-1 0-24,7-1-30,1-2-39,1-4 10,44 19-81,-28-22-26,1 0-52,-21-8-29,3 2-34,5-2 23,1 0-177,0-5-377</inkml:trace>
          <inkml:trace contextRef="#ctx0" brushRef="#br0" timeOffset="67289.8456">5751 5739 1031,'-2'-8'253,"-1"0"-1,1 1-40,-3 3-21,0-2-9,-1 3-25,-1 0-12,2 1-16,-4 2-7,4 0-11,-8 5-7,2 0-7,-2 2 4,-1 1-28,1 2-9,2 1 6,3 2-11,1 0 0,2-3-10,0 2 1,2-2-6,3 0-8,1-1-14,6 3-17,-1 2-19,2-3-7,4 0 1,0-4-3,1 2 2,0-3-5,-1-3 5,1-1 2,-3-2 6,0-4 1,1 1 18,3-3-18,-2-4 7,0 0 9,0-2 18,-2-1 25,-3-1 16,0-1 15,0 0 23,0 0 13,-5 0-3,0 4-1,1-1-5,0 1-7,-3 2-6,1 1-8,1 1-12,-2 1-9,1-1-14,1 4-13,-1-1-2,-1 3-7,3 1 1,-2 0-4,1 0-3,-1 3-4,3 2 1,-2 2 1,2 5-5,0 4 0,2 4-5,-2 3 2,2 1-2,-2 2-6,1 1-10,2 1-1,-1 2-11,-2-1-5,2 3 1,-2-4-2,0-1-3,1 2-8,0-3-6,-1 0 0,2-2 5,-6-4 1,3-3 4,0 0 7,-2-3 7,5 0 12,-5-4 0,-1-2-3,1-3 3,2-2 1,-1 1 6,0-4 10,0-2-9,2-3 5,0-3-4,2-5 5,-2-3-1,2-1-2,2-5-1,-2-2 1,13-37 1,-6 18-2,-3 3-1,-5-3 0,0 25-1,10-39 3,-12 40 0,1-8 1,2-1-1,-2-2 6,-1 2 3,0-1 7,-1 3 1,0-1 1,-1 1 2,2 5 0,-2 0 8,-1 3 0,0 3 1,0 1-3,3 5-3,-3-2-2,0 3-12,0-1 2,2 2-4,-2 0-1,0 0-5,1 2-5,-1 1 1,3 0 1,-3 2-1,0 0-1,0 0-6,0 2 3,0 3 2,1 0 0,-1 0 1,3 2-2,0 5-1,1 2 1,0 2 4,1 1 0,0 0-1,2 1 1,0 0-3,2 0 3,-4 0-1,2-2 1,0 1-1,2-2 1,-4-3 2,1 0-4,-2-2-3,2-2-6,-2 1 2,0-3-3,-1 0 1,3-1 4,-6-2-1,4 0 1,-1-2 3,1 1-3,-1-2 0,1 0 4,0-2 1,2-1 2,-5 0-4,5-6 4,2-2-5,-1 0-1,-1-3 3,-1 1-5,1 0 6,-2 0 1,0 0 4,1 3 11,-3 0 8,1 2-1,-1 0 11,-1 1-6,-1 2-3,1 0-4,-1 0-8,5 1-8,-5 1-1,0 2 0,0-1-4,0 2 1,0 2-2,1-1 1,0 2-1,1 3 0,-1 0 0,4 2 1,-4 4-2,3 1 3,2 4 1,-2-1 0,3 0-1,-1 1 1,3 0-6,-2-1-10,5 1-12,-3-2-14,-1-1-17,4 1-17,-1-3-13,2-1-13,-2-2-5,5-2-8,-4 1-32,1-7 15,1 1-49,-3-2 10,2 0-8,1-3 1,1-1 9,2-3 11,-6-1 11,2-2 19,1 1 16,-7-5 36,2-1 22,-1-1 26,-2 1 31,-2-1-3,0 1 31,-1 0 28,-2 1 16,1 2 26,-2 1-2,0 0 4,0 1 16,0 0-2,-2 2-4,1 0-9,-2 1-13,-1-1-3,1 1-8,0 2-7,-2 2-9,0 0-10,-3 0-2,1 3-9,-3 3-3,-3 3-5,1 1-6,-2 1-1,1 2-3,3 2-3,1 2-2,1-2-3,-3 3-1,7 0-3,1-3 0,3 0 0,0-2-4,0-1-4,2 2-13,0-2-12,1-1-14,4 0 10,2 0-11,-1 0-11,1-3 2,0-1 0,0-2-3,1-1 12,-2-1-22,0-1 0,4-3-1,-1-1 3,0-2 2,-1-1 11,-2-2 2,1 2 19,-5-2 42,3-1 12,-1 1 3,-2 0 8,0-1 0,-4 2 6,2 2 7,0 1 2,-2-1 0,0 2-6,0 1-10,2 0-10,-2 0-9,0 3-1,0 0-3,0 1-1,0 0-6,0 1 0,1 0 4,-1 1-7,3 4-2,0-2-1,-2 1-14,5 5-14,2 1-18,2 1-10,3 0-26,-1-1-29,4-1 11,1 0-125,2 0-44,0 0-50,2-3 28,-2-1-249,1-3 42,-2 0 34,2-1-328</inkml:trace>
          <inkml:trace contextRef="#ctx0" brushRef="#br0" timeOffset="67555.4506">7000 5550 1493,'-3'-8'331,"1"1"-25,2 1-23,-2 1-39,1-3-33,1 5-29,0-1-24,-2 0-18,2 4-13,0 0-5,0 0-13,0 0-11,0 0-8,0 4-7,2 2-6,1 8-3,2 0-9,1 5-2,-2-1-9,2 0-2,-2 2-3,3-1-6,-1 1-1,-1-2-11,1 3-19,4-2-32,-5-1-50,2-3-50,-3 1 14,5-1-143,-3-2-44,1-3-61,-5-2 29,1-1-187,-1-3 40,2 0-391</inkml:trace>
          <inkml:trace contextRef="#ctx0" brushRef="#br0" timeOffset="67931.4236">6940 5710 1572,'-3'-4'236,"0"1"-39,3 2-25,0-1-12,0 0-19,3 2-2,0 0-31,1-1-14,3 1-29,-1-1-19,4-2-13,1 3-17,-1 0-14,-3-1 0,4 1-4,-1 0-1,-3-2 1,3 2 2,1-2 1,-1 2 3,-3-2 2,2 1 0,3 1-2,-7-3-2,4 3 4,-1-2 7,-1 2 36,2-2-6,-4 2 5,2 0-1,-3 0-3,4-3-6,-4 3 10,1 0-21,0 0 4,0 0 15,-1 0 3,1 3 3,-3-3-1,4 2 0,0 3-6,-2 2-1,3 3-4,-2-2 0,1 1-3,-2 2-3,5 0-2,-4 2-3,2-1-10,-4-2-14,1-3-21,5 7-16,-2-2-62,-2-4 9,1 0-89,1-1-29,-3-3-37,5 2-44,-2-3 24,-2-1-227,2-2-402</inkml:trace>
          <inkml:trace contextRef="#ctx0" brushRef="#br0" timeOffset="68086.6603">7341 5577 1930,'-4'-9'305,"-1"3"-39,0-2-34,1 4-30,1-1-19,-1 2-28,3 1-36,-1 1-48,0-2-55,0 3-67,2 0 3,0 3-163,0-2-67,0 1 29,0 1-238,3 0 38,-2 2-291</inkml:trace>
          <inkml:trace contextRef="#ctx0" brushRef="#br0" timeOffset="68524.1292">7389 5663 1562,'4'4'286,"-2"-3"-36,-1 1-27,2 0-19,1 0-21,0 2-19,-1-2-10,0 3-14,1 0-9,-1 1-12,3-2-22,-3 0-5,-1 4-8,4 1-10,0 1-7,-1 0-3,-1-2-11,-1 0-5,0-1-6,0-1-3,0-2 4,-1 1-12,1-3-6,-3 3 6,2-2 11,0 0-6,0 0-1,-2-3-5,0 0-4,0 0-3,0 0-5,1 0 0,-1-1-7,0-1 0,0 1-2,0-4-2,3-1 1,-3 2 5,0-4-10,3 1 1,0-5-3,4-3 1,0 0 7,1-1-11,-1-1 0,2 1 1,-1 2 0,2 0-2,0 1 0,-2 0-4,2 3-5,-2 2 5,2 0 0,-1 4 0,-2-1-1,1 4 0,2 1 1,-4 0-8,5 3 0,0 2 5,-4 1-5,3-1-3,1 3 6,-1 4-2,0-1-3,0 1-2,-1 2-13,3-2-10,-3 2-27,1 0-16,-1-6 7,1 4-78,-3-2-26,2 0-33,1-2-29,1 1-27,-1-3-79,1-1 25,-1-1-615</inkml:trace>
          <inkml:trace contextRef="#ctx0" brushRef="#br0" timeOffset="69305.3627">8070 5580 1690,'-1'-9'355,"-2"3"-40,2-3-34,-5 3-32,0-1-27,4 3-27,-3-2-24,1 2-23,0 0-13,-2 1-18,-1 1-12,3 2-12,-3 2-9,-4 3-9,1 1-8,-3 1-5,4 3-13,-4-1-9,2 3-12,1 0-12,0 2-13,2-1-27,1-1-11,4 0 3,-1-2-35,1 0-21,3-2-18,0 0 9,0 0-21,3-4 4,-1 2 3,1-1 5,3 0-1,-1-1 10,1-3 6,1-1 8,-1 1 13,2-1 16,0-1 4,-1-2 6,5 0 21,0-4 2,1-1 52,0 0 27,-2-3 18,2 2 19,-4-3 11,1 2 5,-1 2 3,0 2-3,-4-2-4,0 2-8,-1 0-12,-1 0-9,3 3-14,-1 0-8,-3 0-11,1 0-10,-2 0-8,3 0-4,-2 2-6,1 1-2,-2 0-1,0 1-4,4 2-2,-3 3 1,0-1-2,-1 1-1,2 3 0,-3-2-2,3 5 3,-2 3 0,3 0 1,-4 0-2,0-2-1,2 3 0,1 1 11,-1 0-11,1 1 3,0-4 1,-2 1-7,2 0 7,0 0 0,0-2 0,-3 0-1,1-1 0,1-2 2,-1 1-1,-1-1 0,0-1 0,4 3-2,-1 2 2,-1-2-1,0 0 0,-2 0 2,0-3-2,0 0 1,0-3-2,0 3-4,0-3 7,0 2-2,0-5-4,0 5 3,0-4-1,0 2-3,0-1 5,0-3-8,0 4-5,0-3-6,0 1-3,0-1-8,0 1 5,0-3-3,-4 0 1,4 3 2,-1-3 0,-2 3-1,0-3 2,2 1-10,-2-2 8,-3 0-3,2 0-7,-3 0-8,-7-3-15,-1-1-9,-4-1-11,0 0-1,-4-1 7,-1 1 6,0-2 5,1 1-3,-1 0 9,-3 0 6,2 0 11,-1 0 7,4 1 7,0-1 3,2 1 3,-1 0 1,3 0 6,5 2-1,0 1-1,3 1 3,3-1 17,-1-2-20,4 3-1,0 1 1,1-2 2,3 0-6,1-1 3,5 2-1,1-2 4,8-3 1,5 1-1,4-2 7,1 3 14,3-3-11,42-9-15,-29 8-10,0-4-30,2 5 3,-2-4-96,3 2-42,-28 7-28,4-3 20,3-2-302,0 0 39,-6 0-338</inkml:trace>
        </inkml:traceGroup>
        <inkml:traceGroup>
          <inkml:annotationXML>
            <emma:emma xmlns:emma="http://www.w3.org/2003/04/emma" version="1.0">
              <emma:interpretation id="{F088506F-1367-4BF8-9A04-CBBD1416B6AE}" emma:medium="tactile" emma:mode="ink">
                <msink:context xmlns:msink="http://schemas.microsoft.com/ink/2010/main" type="inkWord" rotatedBoundingBox="14906,7466 16562,7408 16578,7866 14922,7923"/>
              </emma:interpretation>
              <emma:one-of disjunction-type="recognition" id="oneOf25">
                <emma:interpretation id="interp125" emma:lang="en-US" emma:confidence="0.5">
                  <emma:literal>with</emma:literal>
                </emma:interpretation>
                <emma:interpretation id="interp126" emma:lang="en-US" emma:confidence="0">
                  <emma:literal>witch</emma:literal>
                </emma:interpretation>
                <emma:interpretation id="interp127" emma:lang="en-US" emma:confidence="0">
                  <emma:literal>withe</emma:literal>
                </emma:interpretation>
                <emma:interpretation id="interp128" emma:lang="en-US" emma:confidence="0">
                  <emma:literal>width</emma:literal>
                </emma:interpretation>
                <emma:interpretation id="interp129" emma:lang="en-US" emma:confidence="0">
                  <emma:literal>With</emma:literal>
                </emma:interpretation>
              </emma:one-of>
            </emma:emma>
          </inkml:annotationXML>
          <inkml:trace contextRef="#ctx0" brushRef="#br0" timeOffset="71195.8051">8767 5507 1128,'2'-2'211,"3"2"-23,-4 0-9,3 0 0,0 2-14,-1 0-2,0 2-9,1-1-18,1 3 0,-3-1-9,4 4-12,1 3-9,-1 3-14,2-1-4,0 6-10,1-5-5,-1 3-4,-1 0-6,0 1-6,5-1-7,-3 0 2,1 0 9,0-1-21,0-2-6,0-2 7,0 0-2,-2-3-1,0-2 9,-1-1-10,2-1-1,-2-1 4,0-2-3,1-1-4,-4-2 1,-1 0-2,4-2-3,-4-1-3,4 0-1,-3-2-2,2-4-7,1-2-1,0 0-4,-1-3 5,-1 2 0,2 0-2,-4 0-5,1 2 4,1 0-1,-3 1-1,1 0 8,0 1-12,0 0-2,0 1-2,-2 0-2,3 3-4,-1-3-4,1 2-3,-4 0 3,4 2-1,-1-1 1,1 3 8,1-1-11,-1 2 4,3 0 0,-2 0-3,1 2 2,0 1 14,-1-1-12,1 3 1,2 1-1,2 5 1,-1-4 4,-1 4-2,2-3-1,0 3 3,-2 0-6,2 0 7,-2-2-26,-1 1 0,-1-2-9,1-1 9,-4-2 1,2 0 14,0 0 7,-3-1 3,3-2-2,-1-1-2,-4-1 5,3 0 1,-2 0 4,1-1 5,-1-3 13,-1-1 2,3 0 8,-2-3-2,1 1 3,-1-3-4,2-2 4,-3-4-5,4-2 0,-1 0-4,1 1-6,-4 3 5,3 0-2,-2 2-3,-1 3-4,2 0-4,-1 1-5,2 1-8,-2 3-3,1-1-12,-1 2-16,0 1-20,1 2-94,1 0 15,1 0-133,-1 2-45,2 1 27,1-2-258,-2 3 61,2-3 24,-1 2-362</inkml:trace>
          <inkml:trace contextRef="#ctx0" brushRef="#br0" timeOffset="71445.787">9537 5563 1967,'3'-5'315,"0"1"-43,-2 3-34,1 1-25,1 0-21,-3 0-22,0 1-19,0 4-13,1 1-10,-1-2-16,0 4-10,2-1-12,0 7-7,3-2-9,-1 3-11,-1 2-12,4-1-17,-2 1-33,4-2-37,-4-1-52,4 1 7,0-3-134,1-1-39,2 0-43,-3-5 24,-2-3-245,2-1 44,-1 0 26,-4-2-300</inkml:trace>
          <inkml:trace contextRef="#ctx0" brushRef="#br0" timeOffset="71617.6677">9654 5407 1918,'-3'-11'340,"-1"1"-45,1 4-31,0-2-29,1 2-26,0 2-31,-1-1-31,1 0-38,2 1-35,0 1-22,0 1-63,0 1-53,0-1 7,0 2-128,2 0-40,0 0-41,1 0-168,-1 2 31,1-2-514</inkml:trace>
          <inkml:trace contextRef="#ctx0" brushRef="#br0" timeOffset="72086.3654">9783 5630 1445,'-3'-5'271,"-1"2"-43,1 0-28,3 0-27,0-1-18,3 2-1,1 2-28,2-3-16,7 0 4,2 0-37,3 0-31,3 2-19,0-4-20,2 1-3,1 0-50,-2 0-13,4-2-7,-4 1-15,2 1-8,-3-5 3,-1 1 10,-2 2 7,0-4 12,-2 2-667</inkml:trace>
          <inkml:trace contextRef="#ctx0" brushRef="#br0" timeOffset="71931.128">9821 5338 1908,'3'-2'338,"-2"0"-45,1 2-38,-1 0-25,3 4-29,-1-2-16,0 5-19,-2 0-19,5 4-14,-2 4-16,3 5-7,-1-1-14,-1 3-5,1 1-10,-2 0-9,2 2-6,-2-1-6,3 2-7,-1-2-15,2 0-28,-4 0-21,2-1-24,0-2-23,-2-2-48,0-1 11,-1-3-122,1-1-65,-1-2-11,-3-2-43,0-4 29,0 1-192,-2-3 31,0-1-371</inkml:trace>
          <inkml:trace contextRef="#ctx0" brushRef="#br0" timeOffset="72476.9604">10154 5472 2671,'4'-10'106,"-3"1"14,1 1-2,-2 0 5,0-1 5,0 0 4,0 3 1,0 0 2,0-1-7,0 0-8,-2 3-12,2-2-14,-1 1-14,0 2-11,-2 2-5,3 1-10,-3 0-7,2 1-3,-1 2-6,-1 0-5,1 5-5,2-1-4,0 1-3,0 9-2,2 0-4,0 2-2,1 1 0,1 1-4,0 1 2,-1 0-6,4-1-4,-1-1-5,1 1-13,-5-3-2,4 2-8,-2-5 3,-1 0-16,0-2-9,0-2 2,-1-3 6,1 1 14,-1-3 10,-2 1 2,0-3 3,0-1-3,0 0 1,0-3 2,0 0 2,0 0 4,0-2-1,-3 1 11,0-2 3,-1-3 6,2 1 0,1-2 14,0-2-7,1-1 2,-2-3-3,2-2 5,0 0-3,0 1 1,2 0-4,-1-1-2,2-2-2,2 4-2,0-1-4,2 2 0,0 4-4,-3 0-1,4 2-4,-1 2-1,0 1 2,2 1 1,-2 2 0,0 0-2,5 4-3,2 4 5,1 2 2,-1 1-3,-3 2-10,1 2-12,0 1-19,-3-1-37,1 0-36,0 3 11,1-1-87,-4-1-36,0-2-68,-1-3-136,-3 1 36,-2-3-83,3 0 23,-1-3-312</inkml:trace>
        </inkml:traceGroup>
        <inkml:traceGroup>
          <inkml:annotationXML>
            <emma:emma xmlns:emma="http://www.w3.org/2003/04/emma" version="1.0">
              <emma:interpretation id="{90AB5094-38B7-498F-A1C5-46431CDCFB31}" emma:medium="tactile" emma:mode="ink">
                <msink:context xmlns:msink="http://schemas.microsoft.com/ink/2010/main" type="inkWord" rotatedBoundingBox="16954,7218 18989,7147 19020,8036 16984,8107"/>
              </emma:interpretation>
              <emma:one-of disjunction-type="recognition" id="oneOf26">
                <emma:interpretation id="interp130" emma:lang="en-US" emma:confidence="0.5">
                  <emma:literal>eve)</emma:literal>
                </emma:interpretation>
                <emma:interpretation id="interp131" emma:lang="en-US" emma:confidence="0.5">
                  <emma:literal>eye C)</emma:literal>
                </emma:interpretation>
                <emma:interpretation id="interp132" emma:lang="en-US" emma:confidence="0">
                  <emma:literal>eg C)</emma:literal>
                </emma:interpretation>
                <emma:interpretation id="interp133" emma:lang="en-US" emma:confidence="0">
                  <emma:literal>eye 4)</emma:literal>
                </emma:interpretation>
                <emma:interpretation id="interp134" emma:lang="en-US" emma:confidence="0">
                  <emma:literal>eye)</emma:literal>
                </emma:interpretation>
              </emma:one-of>
            </emma:emma>
          </inkml:annotationXML>
          <inkml:trace contextRef="#ctx0" brushRef="#br0" timeOffset="74211.3249">10832 5525 2034,'-1'4'337,"-1"-1"-40,1 0-35,1-2-24,-3 3-26,3-2-21,0-1-27,0 1-18,0 0-13,0-1-17,0 1-10,0-1-18,0-1 0,3 2-8,-2-2-4,2 1-9,5-1-8,4 0-2,5-3-7,-1 0-3,4 0-3,1 0-8,-1-3-4,4 0-3,-3 0-3,0-2-2,1 1-9,-1-4 5,-1 2-3,-2-1-4,0-3-2,-4 1-2,2-1-5,-3-2-1,-1 2-4,-1-2 2,-2 0-2,-4 2-2,2 0-5,-4-1 2,3 5-1,-5-1-2,-1 0 3,0 2 1,-1 1 1,0 1 3,-4 0-4,2 2-3,-1-1-2,-1 2-4,-2 0 7,0 3-1,-7 0-2,-3 4 0,1 3-2,-1 1 4,1 2 1,-1 1 0,1 1 1,1 3 2,2 0 0,1 1 2,2 3 2,3-1-3,1-2-1,1 2 0,5 0-4,2 0-2,3-1-6,2-2-13,2 1-12,7-2-51,1-3-30,4-2 10,1 1-109,3-2-31,1-1-23,2-2-19,-2-4-43,0-1 28,-2-1-185,1-4 38,-3-2-356</inkml:trace>
          <inkml:trace contextRef="#ctx0" brushRef="#br0" timeOffset="74430.0566">11472 5385 1312,'3'-8'322,"-3"0"-18,0 1-33,-3 0-34,2 3-25,-2 0-22,0 0-24,0 4-13,-4 0-19,5 2-9,-4 1-17,2 1-11,-5 4-4,0 2-6,0 1-13,2 1-10,0 3-8,1 0-14,5 1-14,-2 1-3,3-4-27,0 1-25,3 1-23,-2-1-19,2-1-21,3 1 8,-2-2-54,2-1-14,-2-2-19,3-3 5,-1 0 9,-2-3 10,0-1 15,2-2 14,-1 0 9,-2-2 15,1 0-632</inkml:trace>
          <inkml:trace contextRef="#ctx0" brushRef="#br0" timeOffset="74820.6523">11474 5545 2688,'1'-9'182,"3"2"7,-1-2-9,-1 1-10,-1 1-18,-1-1-18,4 1-19,-2 2-22,-1-1-13,0 1-9,2 2-12,1 0-1,-1 1-3,0 2 2,1 2-2,-1-1-1,1 2-2,0 2-1,3 5-3,2 5-2,-2-1-3,0 5-5,-3-1 1,0 2-3,3-1-7,-4 3 0,4 1 1,-4 0-6,3-1 2,-2 4-6,-1-3 1,-1 2-3,1-2-1,0 2-5,1-2 1,-1-1-2,3 2-4,-2-5-7,2 0 0,-2-4-1,1-2 2,-2-2 3,1-1 3,1-2-1,-4-1 0,5-2 1,-4-2 1,0-3 0,3 0-1,-2 0-4,1-3 7,-1-2-5,3-6 3,1-5-1,0-3-2,0-4-1,-3-3 3,5-3-2,10-43-1,-9 29 0,3-1-2,1-1-1,0-4 2,0 5-1,-2 2-1,3 2 1,-11 25-1,1-5 1,0-4-1,2 3-1,0 1-2,-3 2 0,1 3-6,0 1-27,-1 5-18,-1 0-5,-1 3-5,-2 1-6,5 2-24,-5 1-36,0 2 13,1 0-117,-1 4-34,0-1-36,0 0 26,0 2-261,0 1 54,0-1 37,0 0-380</inkml:trace>
          <inkml:trace contextRef="#ctx0" brushRef="#br0" timeOffset="75101.8957">12202 5257 1941,'6'-7'340,"-2"5"-44,-1-2-39,0 2-31,-2 0-24,2 2-16,0 2-19,0 0-14,-1 4-19,0 1-11,4 4-13,-1 4-9,-1 3-8,-1 3-10,1-1-6,-1 1-9,0 2-3,1 1-8,-2-1-6,-1 0-9,0-2-22,2 0-25,1 1-37,-1-2-40,0-2-56,0-3 14,0-2-153,-2-5-177,-1-1 37,0-2-103,0-1 44,3-4 37,-3 0-338</inkml:trace>
          <inkml:trace contextRef="#ctx0" brushRef="#br0" timeOffset="75446.6248">12049 5088 1618,'-7'-1'309,"-2"1"-31,-1 5-26,0 2-22,-1 5-17,-3 3-19,2 4-12,0 3-18,0 3-15,1 3-12,-11 39-18,13-25-8,5-26-12,-1 9-10,-1 3-8,2 4-7,1 0-12,3 0-6,1-1-9,1-2-11,2 1-8,2-4-6,3 0-10,4-4-5,2-2-16,2-2-19,4-6-31,7-1-65,1-4 10,4-3-57,50-1-70,-34-8-108,3-4 28,-7-6-195,3-3 47,-3-1 36,-3-7-320</inkml:trace>
          <inkml:trace contextRef="#ctx0" brushRef="#br0" timeOffset="75664.3548">12747 5083 1891,'0'-6'314,"0"-1"-43,0 3-40,2-2-31,-1 3-25,0 1-16,2 2-23,0 0-8,0 2-23,4 4 3,1 4-14,2 4-7,1 4-5,1 3-9,-4 1-5,0 2-2,1 3-5,-1 2 0,-1 0-3,-2 1-5,-3 1-5,-2 2-6,-1 1-11,-2-2-7,-15 42-16,11-58-22,-16 39-30,2-20-38,-1-7-55,-2 1 13,-4-5-188,-4 0 29,-1-7-244,-5 0 32,2-4 39,19-8-415</inkml:trace>
        </inkml:traceGroup>
      </inkml:traceGroup>
    </inkml:traceGroup>
    <inkml:traceGroup>
      <inkml:annotationXML>
        <emma:emma xmlns:emma="http://www.w3.org/2003/04/emma" version="1.0">
          <emma:interpretation id="{11D64212-AAE0-454A-823F-F9C92618A2D8}" emma:medium="tactile" emma:mode="ink">
            <msink:context xmlns:msink="http://schemas.microsoft.com/ink/2010/main" type="paragraph" rotatedBoundingBox="9058,8855 18937,8731 18953,9995 9074,10119" alignmentLevel="3"/>
          </emma:interpretation>
        </emma:emma>
      </inkml:annotationXML>
      <inkml:traceGroup>
        <inkml:annotationXML>
          <emma:emma xmlns:emma="http://www.w3.org/2003/04/emma" version="1.0">
            <emma:interpretation id="{AFE94687-089C-4844-A8C5-003CF14309C3}" emma:medium="tactile" emma:mode="ink">
              <msink:context xmlns:msink="http://schemas.microsoft.com/ink/2010/main" type="line" rotatedBoundingBox="9058,8855 18937,8731 18953,9995 9074,10119"/>
            </emma:interpretation>
          </emma:emma>
        </inkml:annotationXML>
        <inkml:traceGroup>
          <inkml:annotationXML>
            <emma:emma xmlns:emma="http://www.w3.org/2003/04/emma" version="1.0">
              <emma:interpretation id="{00947797-D429-400C-B831-F4D05257115A}" emma:medium="tactile" emma:mode="ink">
                <msink:context xmlns:msink="http://schemas.microsoft.com/ink/2010/main" type="inkWord" rotatedBoundingBox="9063,9223 9534,9217 9540,9644 9068,9649"/>
              </emma:interpretation>
              <emma:one-of disjunction-type="recognition" id="oneOf27">
                <emma:interpretation id="interp135" emma:lang="en-US" emma:confidence="0.5">
                  <emma:literal>a</emma:literal>
                </emma:interpretation>
                <emma:interpretation id="interp136" emma:lang="en-US" emma:confidence="0">
                  <emma:literal>A</emma:literal>
                </emma:interpretation>
                <emma:interpretation id="interp137" emma:lang="en-US" emma:confidence="0">
                  <emma:literal>)</emma:literal>
                </emma:interpretation>
                <emma:interpretation id="interp138" emma:lang="en-US" emma:confidence="0">
                  <emma:literal>,</emma:literal>
                </emma:interpretation>
                <emma:interpretation id="interp139" emma:lang="en-US" emma:confidence="0">
                  <emma:literal>at</emma:literal>
                </emma:interpretation>
              </emma:one-of>
            </emma:emma>
          </inkml:annotationXML>
          <inkml:trace contextRef="#ctx0" brushRef="#br0" timeOffset="100987.0504">3308 7187 443,'-5'-7'283,"0"2"-33,1-1-35,-2 0-15,-4 0 0,2 0-14,-2 0 1,4 1-6,-4 1-2,2 0-9,-3-1-13,-3 3-9,1 1-14,3 1-8,-5 0-10,-2 5-9,1-1-12,-2 3-4,1 4-5,1 1-8,-4 3-9,2 2-4,-2 1-6,2 0-8,1 0-7,1 0-2,1 2-2,2-2-5,3 3-1,1-4-4,3 3-3,3 0 1,2-2-2,1-3-4,1 2-5,5-3 2,1 1-2,0-2-3,4-2-9,0 0 3,2-2-4,1-3-5,1-3 0,-3-1 9,-1-2-21,4-2 2,-1-1 2,0-1 2,1-3 5,-1-1-4,-3-2 1,0-1-1,-1-2-1,0-2 4,-3-2 2,0-1-4,-3 0 2,-1-2 10,0 3 11,-3 2 9,0-4 4,0 3 13,0 1-4,-3 1 3,1 3 2,1-1 1,0 3 7,-1 0 4,1 3-8,1-1-5,-3 2-10,2 0-8,1 1-5,0 0-3,0 2-1,0 2-2,0 4-1,1-2 0,2 4 0,0 3-3,4 6 2,-2 0-2,2 2 1,2 1-6,2 4-3,1-3-25,3 3-22,-1-1-21,0 0-26,0 0-38,2 0 11,0-1-159,-1 1-57,1-3 27,-1-1-255,1-3 48,-1 0 44,2-4-387</inkml:trace>
        </inkml:traceGroup>
        <inkml:traceGroup>
          <inkml:annotationXML>
            <emma:emma xmlns:emma="http://www.w3.org/2003/04/emma" version="1.0">
              <emma:interpretation id="{F6130CF6-4FE8-420F-B165-8599F1D14769}" emma:medium="tactile" emma:mode="ink">
                <msink:context xmlns:msink="http://schemas.microsoft.com/ink/2010/main" type="inkWord" rotatedBoundingBox="9883,9328 10193,9324 10196,9595 9887,9599"/>
              </emma:interpretation>
              <emma:one-of disjunction-type="recognition" id="oneOf28">
                <emma:interpretation id="interp140" emma:lang="en-US" emma:confidence="0.5">
                  <emma:literal>=</emma:literal>
                </emma:interpretation>
                <emma:interpretation id="interp141" emma:lang="en-US" emma:confidence="0">
                  <emma:literal>-</emma:literal>
                </emma:interpretation>
                <emma:interpretation id="interp142" emma:lang="en-US" emma:confidence="0">
                  <emma:literal>I</emma:literal>
                </emma:interpretation>
                <emma:interpretation id="interp143" emma:lang="en-US" emma:confidence="0">
                  <emma:literal>[</emma:literal>
                </emma:interpretation>
                <emma:interpretation id="interp144" emma:lang="en-US" emma:confidence="0">
                  <emma:literal>IT</emma:literal>
                </emma:interpretation>
              </emma:one-of>
            </emma:emma>
          </inkml:annotationXML>
          <inkml:trace contextRef="#ctx0" brushRef="#br0" timeOffset="101283.9435">3743 7252 1589,'-3'-3'323,"3"0"-36,0 2-36,0 1-30,0-2-24,0 0-17,0 2-8,1 0-20,1 0-13,1 0-11,1-3-13,0 3-13,2 0-8,2-1-16,2 1-15,4 0-19,6-1-21,-5-1-28,5 0-39,-2 1-46,-1 1 11,-3 0-140,0 0-52,-4 1-56,0 1 27,-2 0-201,-1-1 38,-1 0-343</inkml:trace>
          <inkml:trace contextRef="#ctx0" brushRef="#br0" timeOffset="101502.6374">3751 7483 1750,'-4'6'320,"3"-2"-35,1 0-33,0-4-26,1 4-27,2-2-18,2-2-20,1 0-16,3 0-14,5-2-24,1 1 1,3-2-16,2-1-17,0 1-42,2-2-37,0 2-48,2-2 4,-4 1-159,1 1-53,-1 0-49,-1 1 26,0 0-225,-4-1 36,-2 3-361</inkml:trace>
        </inkml:traceGroup>
        <inkml:traceGroup>
          <inkml:annotationXML>
            <emma:emma xmlns:emma="http://www.w3.org/2003/04/emma" version="1.0">
              <emma:interpretation id="{5939EF8E-3DD7-479B-AC76-CF4AE9E2AD09}" emma:medium="tactile" emma:mode="ink">
                <msink:context xmlns:msink="http://schemas.microsoft.com/ink/2010/main" type="inkWord" rotatedBoundingBox="11016,8934 12310,8917 12321,9773 11027,9789"/>
              </emma:interpretation>
              <emma:one-of disjunction-type="recognition" id="oneOf29">
                <emma:interpretation id="interp145" emma:lang="en-US" emma:confidence="0.5">
                  <emma:literal>at,</emma:literal>
                </emma:interpretation>
                <emma:interpretation id="interp146" emma:lang="en-US" emma:confidence="0">
                  <emma:literal>4,</emma:literal>
                </emma:interpretation>
                <emma:interpretation id="interp147" emma:lang="en-US" emma:confidence="0">
                  <emma:literal>It,</emma:literal>
                </emma:interpretation>
                <emma:interpretation id="interp148" emma:lang="en-US" emma:confidence="0">
                  <emma:literal>At,</emma:literal>
                </emma:interpretation>
                <emma:interpretation id="interp149" emma:lang="en-US" emma:confidence="0">
                  <emma:literal>t,</emma:literal>
                </emma:interpretation>
              </emma:one-of>
            </emma:emma>
          </inkml:annotationXML>
          <inkml:trace contextRef="#ctx0" brushRef="#br0" timeOffset="103190.0141">5227 6982 1363,'-4'-4'207,"1"1"-29,-3 1-8,-1 2-23,2 0-17,-5 5-13,-4-1-4,0 4-12,0 4-11,-2-1-7,-2 1-8,1 1 10,0 0-25,-1 1-3,0 2-2,0-2-7,2-2-3,-4 2 7,4-2-11,-1 2-5,4-4-2,-2 0 2,2-4 4,3 2-13,0-2 29,5-1 10,1-2 1,-2 0-21,3-1-7,0-2-12,3 0-1,0 0-3,0 0-2,5 0-1,-3-2-8,4 2-1,2-2-3,-2 1 2,2-1-2,8 1-5,2 1 0,0-2 2,5 2-1,-1 0 3,1 0-19,1 3-31,0 0 4,2 1-104,-2 1-84,0 1-49,0 1 23,0 2-254,-2-2 38,-2 0-353</inkml:trace>
          <inkml:trace contextRef="#ctx0" brushRef="#br0" timeOffset="104410.3257">5192 7245 832,'-6'1'153,"3"1"-7,2-2-12,1 0-11,0 0 4,-4 0-20,2 0 0,1 0 15,1 0-36,0 0-7,0 0-6,0 0-8,0 0 1,0 0-5,0 0-5,1 0 5,1 0-10,2 0-6,-3 0-4,2 0 8,3 0-1,-1 0-4,4 0-6,1 0 6,4 0-8,4 1-2,-1-1-3,1 0 2,-2-1 12,-1 1-24,-4 0-2,2 0 9,-5-2 9,-1 2 26,2 0 10,-2 0 11,-2-1 2,1 1 13,0 0 2,-1 0-4,1 0 0,-2 0-14,-1 0-1,0 0-14,1 0-7,-1 0-21,-2 0-11,2 0-23,0 0-26,-2 0-37,1 0-48,2 0 9,-4 0-118,1 0-31,2 0-21,3 0 22,-5 0-261,3-2 33,2 0-349</inkml:trace>
          <inkml:trace contextRef="#ctx0" brushRef="#br0" timeOffset="102815.0316">5210 6834 1259,'1'0'278,"1"0"-42,-1 1-13,1 3-7,2 1-21,-4 3-5,1 4-13,4 4 7,-1 3-15,0 4-15,0-1-13,0 3-15,-1 1-13,1 4-4,1-4-19,-1 3-6,0 1-9,-1-3-3,0-1-9,-1 1-4,0 1-5,2-1-7,-1-1 1,0-2-6,1 1-6,-3-5-11,2 0-21,-1-2-20,-2-4-23,1-1-30,2-2-39,-3-2 11,0-1-112,0-2-118,0-1 28,0-2-239,-3-1 44,2-2 30,1 0-333</inkml:trace>
          <inkml:trace contextRef="#ctx0" brushRef="#br0" timeOffset="105268.8747">6131 7447 1294,'-1'2'258,"1"0"-6,0-1-37,0-1-22,0 2-21,0-2-16,0 0-14,0 0-21,0 0-5,0 0-13,0 0-6,0 0-11,0 0-6,0-2-11,0 2-10,0-1-2,0 1-8,0-2 0,1 0-7,-1 2-4,0-2-3,0 2 2,0-1 3,0 1 1,0 0-6,0-2-8,-3 2-1,3 0-6,-1 0-3,1-2-7,-3 2-1,0 0 0,2 0-3,-3 0 1,2 2-6,1 0-1,-2-1 4,2 1-6,1 0 4,-5 0-5,4-1 4,0 1-10,-1-1 7,1 1-7,1 1 2,0-3-1,0 2-1,-4-1 3,4 1-1,0-2-1,-2 2 15,2-2-15,-1 1 3,1-1 0,0 0 3,0 2 3,0-2 4,0 0-4,0 0-1,1 0 2,-1 0 0,2-2-3,2 1 2,-4-1 0,1 0-6,1 1 5,-1-1-6,0 1 4,4-1-2,-5 0 0,3 1-3,-2-1-2,0-1 1,1 1-4,1 0 5,-1 1-5,0 1-1,2-2 0,-3 2 3,2 0 2,0 0 2,0 0 8,1 2 5,-1 1 10,2 1 4,0 0 5,-1 1 2,3 5 9,-3 2-5,-1-1 1,0 0-4,-3 2-7,0-3 1,0-1-9,-5 4-13,1 2-46,0-1-53,-4 3 9,2-2-199,-4 2-171,0-5 38,1 3-70,-1-3 38,0 0-310</inkml:trace>
        </inkml:traceGroup>
        <inkml:traceGroup>
          <inkml:annotationXML>
            <emma:emma xmlns:emma="http://www.w3.org/2003/04/emma" version="1.0">
              <emma:interpretation id="{E43E9CE8-4A6F-48A4-9EDF-EFF57B3AE013}" emma:medium="tactile" emma:mode="ink">
                <msink:context xmlns:msink="http://schemas.microsoft.com/ink/2010/main" type="inkWord" rotatedBoundingBox="12924,9169 15003,9143 15011,9775 12932,9801"/>
              </emma:interpretation>
              <emma:one-of disjunction-type="recognition" id="oneOf30">
                <emma:interpretation id="interp150" emma:lang="en-US" emma:confidence="0.5">
                  <emma:literal>0=2,</emma:literal>
                </emma:interpretation>
                <emma:interpretation id="interp151" emma:lang="en-US" emma:confidence="0">
                  <emma:literal>6=2,</emma:literal>
                </emma:interpretation>
                <emma:interpretation id="interp152" emma:lang="en-US" emma:confidence="0">
                  <emma:literal>2=2,</emma:literal>
                </emma:interpretation>
                <emma:interpretation id="interp153" emma:lang="en-US" emma:confidence="0">
                  <emma:literal>0=2</emma:literal>
                </emma:interpretation>
                <emma:interpretation id="interp154" emma:lang="en-US" emma:confidence="0">
                  <emma:literal>67=2,</emma:literal>
                </emma:interpretation>
              </emma:one-of>
            </emma:emma>
          </inkml:annotationXML>
          <inkml:trace contextRef="#ctx0" brushRef="#br0" timeOffset="106268.8399">7316 7339 1870,'-3'-4'308,"2"2"-38,0 0-28,1 2-32,0 0-17,0-1-20,1 1-18,2 0-16,1 0-18,4 0-18,-2 0-23,2 0-14,1 0-30,1 0-40,7 0 2,1 0-192,3 1-60,-4-1-75,2 2 28,-2 0-201,-4-1 37,-2-1-358</inkml:trace>
          <inkml:trace contextRef="#ctx0" brushRef="#br0" timeOffset="106456.3249">7341 7548 1837,'-4'5'335,"1"-1"-42,2-1-33,1 1-28,1 0-25,2-3-22,1 1-26,4-1-33,-3 1-48,12-2-109,0 0 4,4 0-193,1-2-81,2 1 26,0-2-224,0-1 26,1-1-341</inkml:trace>
          <inkml:trace contextRef="#ctx0" brushRef="#br0" timeOffset="106035.5053">6790 7600 1521,'-3'4'270,"3"-2"-31,0-1-29,3-1-34,-1 0-8,0 0-20,-1-1-11,2-3-12,-1 0-15,0 1-3,4-6-15,-3-3-7,1-5-8,-1-1-16,1-2 1,-1-2-10,0 2-4,-1-5-5,1 0-10,0 1 2,-2-1-1,1 0 12,-1-1 10,-1 1-13,0 0 3,0 0 7,0 4 5,0 0-1,2 1 4,-2 3-4,0 3 1,0 0 0,0 5 1,0-2-3,0 3-4,0 2-4,0-1-3,0 2-5,0 1-5,0 0-6,0-1-5,0 0-5,0 3-5,0-1-2,0 2 2,0-1-3,0 2 1,0 0-3,0 0 2,0 2 3,0 2 5,0 0 0,0 2 0,0 1 2,0 8 6,0 5-4,0 3 3,0 0 0,0 3-4,0 1-7,0-1 8,0 2 0,0 1-4,1 0-4,2-2 1,-3 3 0,3-2 0,-1 0-3,0 0-1,3-3 3,-2 0-9,3-2 9,1-2-3,-3 0 0,5-1-2,-5-3-13,7-1-1,-4-1 6,0-5-4,0-2 1,-1-1-4,1-2-2,0-1-1,0-3-2,-2 1 0,4-2 0,-1-2-4,2-5-8,1-1 0,2-8-2,-3 2-2,1-3 3,-1 2 0,-2-5 4,1 2 0,-5-3 4,-1 2-2,2 0 3,-3 0 6,-2 4 7,0 0 2,-3-1 1,-1 1-3,2 2-2,-2 4 3,0-2-5,-3 1-1,1 1 1,-1 2 0,-1 3-1,2 1-7,-1 3-22,-1 0-16,-1 0-29,4 3-27,-2-1-42,1 3 14,0 2-111,2-2-33,1 1-20,2 1 25,1-1-269,1 1 44,2 0 35,1-3-346</inkml:trace>
          <inkml:trace contextRef="#ctx0" brushRef="#br0" timeOffset="106909.1951">8062 7185 2030,'0'-5'322,"0"0"-43,0 0-31,3-1-29,-3 2-21,1 1-27,3-1-20,0 0-18,-1 0-14,1 2-15,2 1-12,-2 1-9,3 0-5,0 1-11,3 3-7,1 3-5,1 2-4,-3 1-2,1 6-9,-1-2-14,-5 2-26,0-1-24,-4 3-21,-1 1-7,-5 0-19,3 3-36,-5-1 10,-2 0-83,-4 1-19,0-2 16,-2-2 16,1-3 25,2 1 18,-5-2 10,4-3 31,1-1 46,-1-1 18,5-3 4,-1-4 82,1 1 38,2-2 14,3-1 4,0 0-1,3 0-11,-4-1-11,4-2-14,1 3-7,0-2-8,3 0-4,1 2-7,2-3-5,9 2-6,0-2-4,5 2-3,1 1-7,4 0 0,-1 0-12,0 0-54,1 1-92,1 3 12,-1 1-215,0 0 26,-2-1-237,-1 2 50,-2-3 43,-2 2-382</inkml:trace>
          <inkml:trace contextRef="#ctx0" brushRef="#br0" timeOffset="107831.0018">8821 7468 627,'-2'4'105,"0"-3"-12,1 1 8,1-2 10,0 2 11,0-1 9,-3-1 0,3 0-9,-1 0-24,1 0-11,0 0 0,0 0-18,0 0-8,0-1-5,0-1-5,0 2-11,0-2-1,0 1-6,0-1 0,0-1 5,1 1 8,-1 0 6,3 1-5,-3-1 26,0-1 7,1 1 6,-1 1 3,2-1 7,-2 1 12,0-1-2,2 0-2,-2 0-11,2 1-3,-1-1-7,-1 0-10,0 1-11,0-1-7,2 2-11,-1-1-2,0 1-6,-1-2-5,3 2-1,0 0 0,0 0 3,-2 0 0,3 2 5,1 1 6,-3 0-3,3 0 5,-3 3-3,4 0 3,-4 0-2,-1 1-1,-1 1-15,-1 7-1,-4-2-7,-2 2-22,-1 2-25,-1-2-69,-2 1 8,0 0-157,-2-1 21,-2 2-304,-2-2 17,2-2 41,-4 0-404</inkml:trace>
        </inkml:traceGroup>
        <inkml:traceGroup>
          <inkml:annotationXML>
            <emma:emma xmlns:emma="http://www.w3.org/2003/04/emma" version="1.0">
              <emma:interpretation id="{CEAF6D47-E4F1-4593-818F-D2D079491892}" emma:medium="tactile" emma:mode="ink">
                <msink:context xmlns:msink="http://schemas.microsoft.com/ink/2010/main" type="inkWord" rotatedBoundingBox="15606,8773 18937,8731 18953,9995 15622,10037"/>
              </emma:interpretation>
              <emma:one-of disjunction-type="recognition" id="oneOf31">
                <emma:interpretation id="interp155" emma:lang="en-US" emma:confidence="0.5">
                  <emma:literal>then</emma:literal>
                </emma:interpretation>
                <emma:interpretation id="interp156" emma:lang="en-US" emma:confidence="0.5">
                  <emma:literal>ten, = n</emma:literal>
                </emma:interpretation>
                <emma:interpretation id="interp157" emma:lang="en-US" emma:confidence="0">
                  <emma:literal>tens-n</emma:literal>
                </emma:interpretation>
                <emma:interpretation id="interp158" emma:lang="en-US" emma:confidence="0">
                  <emma:literal>ten-n</emma:literal>
                </emma:interpretation>
                <emma:interpretation id="interp159" emma:lang="en-US" emma:confidence="0">
                  <emma:literal>tins-n</emma:literal>
                </emma:interpretation>
              </emma:one-of>
            </emma:emma>
          </inkml:annotationXML>
          <inkml:trace contextRef="#ctx0" brushRef="#br0" timeOffset="108823.5095">9470 7256 1073,'13'-11'224,"4"-2"-25,4 3-20,1 1-24,5 3-13,44-9-12,-52 15-13,12 0-7,1-3-18,3 3-11,56 1-181,-39 1-61,0 1-89,-4 2 20,-27-4-213,4 3 34,3-2 19</inkml:trace>
          <inkml:trace contextRef="#ctx0" brushRef="#br0" timeOffset="108604.8017">9925 6672 1681,'-3'0'268,"-1"2"-28,-2 5-22,-2 4-17,-2 2-15,0 8-7,0 6-14,-12 40-17,7-23-8,2 5-16,0 1-10,2 4-9,1 0-10,-1 0-3,4 6-10,1-2-5,1 1-7,3 0-5,-2-4-5,4-1-5,6 0-1,-1-1-7,-3-5-4,-2-28-6,1 5-10,1 6-13,0 0-17,1-1-26,-1 0-18,-2-4-8,1-2-32,0-2-25,1-4 13,-2-3-92,0-2-52,-3-3-43,0-1-88,-1-3 32,0-5-123,-2 1 11,-1-2-334</inkml:trace>
          <inkml:trace contextRef="#ctx0" brushRef="#br0" timeOffset="109557.8938">10386 6975 1621,'-12'7'316,"2"4"-21,-1 3-27,1 4-27,-2 2-23,3 0-15,0 6-19,2 2-17,-1 2-20,3 2-8,1 5-16,4-1-8,0-1-13,9 45-13,3-39-11,0 0-14,-6-25-18,21 30-19,-5-17-27,5-3-41,8-3 4,1-5-197,5-3-56,1-4-92,-24-8 31,11 1-160,0-4 37,50-7 41,-36-4-313</inkml:trace>
          <inkml:trace contextRef="#ctx0" brushRef="#br0" timeOffset="109276.6143">10516 7020 603,'3'-3'334,"-2"-1"-50,2 4-14,-1 0-3,0 3-18,1-2-19,-3 4-24,3 1-16,1 6-19,0 3-14,1 1-17,-3 2-11,4 3 3,-2 0-24,-1 1-13,1-2-6,-1 2-8,3-1-8,-4-1-8,4 0-5,-3-2-4,-2-3-5,2-4-3,-1 1-1,-1-2-1,0-2 8,1-2 4,-2 0-7,0-2-5,0-2-5,0 0-11,0-2-2,0 0-11,0 0-9,0-4 0,0 0 1,0-3-8,0 0 2,0-1 5,-2-8-14,2-1 10,0-3-8,3 1 2,0-2 6,0 1 0,-2 2 1,2-1 1,1 3 1,0-1-3,3 2-4,-4 0 1,4 4-2,-4 1-3,4 3 2,0-1-1,0 2-2,0 2-3,-1 1 1,1 3 1,5 5-2,1 0 9,2 2-3,-2 3 2,3 3-3,-4 3 2,-2 1-6,0 3-19,1-1-21,-5 1-30,1 1 8,-3 0-148,-1 3-47,0-1-33,-1 0 23,0-1-258,-2-4 54,-3-2 26,2-5-323</inkml:trace>
          <inkml:trace contextRef="#ctx0" brushRef="#br0" timeOffset="109839.0599">11161 6997 1767,'2'-7'252,"1"4"-33,1-2-25,1 3-19,-3 0-23,3 2-4,0 0-7,5 4 5,0 4-2,0 3-7,0 0-12,2 5-6,-3 4-8,0 3-5,-2-1-15,1 2-7,-3 2-11,-2 3-3,-2-1-10,-1 2-18,-4 0-22,1-1-20,-4 2-15,2-5-23,-2-1-42,-2 0 10,2-2-145,-3 0-67,3-2-100,0-2 29,-1-4-128,1 0 20,1-6-383</inkml:trace>
          <inkml:trace contextRef="#ctx0" brushRef="#br0" timeOffset="110073.4171">11492 7190 1944,'11'-3'286,"6"-3"-35,0 2-31,1-3-21,3 1-21,4 1-19,1 0-17,2 0-10,-3-1-17,3 0-16,-1 1-40,-3 2-59,2-1-70,-5 1 8,3 0-157,-4 1-62,-3-1 25,-5 2-243,-2-2 38,-3 0-367</inkml:trace>
          <inkml:trace contextRef="#ctx0" brushRef="#br0" timeOffset="110260.9712">11589 7326 1579,'0'2'294,"0"1"-36,7-1-29,4 1-27,5 1-17,2-2-37,1-2-65,4 0-78,1 0-2,0-2-196,4-2-117,0 1 25,3-2-151,42-10 15,-28 0 25,-5 1 16</inkml:trace>
          <inkml:trace contextRef="#ctx0" brushRef="#br0" timeOffset="110823.3607">12435 6940 502,'-5'-4'423,"5"2"-66,-3 1-38,2-1-34,-1 2-33,1-2-31,1 2-28,-3 0-23,3 0-6,0 2-7,0 0-11,0 1-12,0 1-10,0 2-12,0 0-9,0 2-6,0 7-13,0 3-7,0 5-7,3-2-7,-2 1-3,1 4-6,-1-1-2,-1-2-8,1 1-2,1-3-4,-2 2-5,0-2-1,0 0-4,0-5-3,3-1-2,-2-2-1,0-2-2,1 0 0,-2-4-1,1 1 4,1-2 4,-2-1-1,0 0-5,0-2-3,0 0 0,0-3-4,0 0 1,0 0-3,0 0 0,0-4-1,3 1-1,-1-5-1,0 3 0,-1-1-1,3-10-2,-1 1-2,3-3 5,1-1-1,1-1 0,-1 3 3,2-2-1,-2 3 0,0 0-4,1 1-2,2-1 0,-4 2 1,2 1-2,2 0-3,-3 3 0,3 0-2,1 0 1,0 2-2,-1 1-1,-2 4-2,2 0 1,0 1 3,0 2-5,-2 2 6,5 1-4,4 3 1,-5 2 0,4 2 3,-3 2-4,1 2 4,-2 1-3,-1 0-1,-1 3-1,1 1-8,-4 0-18,2 1-19,-3 1-55,-4 0-51,0 0 16,1-1-138,-2 1-54,-1 1 26,0-3-230,0-2 48,0-2 37,0-2-372</inkml:trace>
        </inkml:traceGroup>
      </inkml:traceGroup>
    </inkml:traceGroup>
    <inkml:traceGroup>
      <inkml:annotationXML>
        <emma:emma xmlns:emma="http://www.w3.org/2003/04/emma" version="1.0">
          <emma:interpretation id="{CEF8D689-CF66-4E5B-8A51-128B9A07FE3D}" emma:medium="tactile" emma:mode="ink">
            <msink:context xmlns:msink="http://schemas.microsoft.com/ink/2010/main" type="paragraph" rotatedBoundingBox="8251,10443 20061,10109 20128,12483 8318,12816" alignmentLevel="2"/>
          </emma:interpretation>
        </emma:emma>
      </inkml:annotationXML>
      <inkml:traceGroup>
        <inkml:annotationXML>
          <emma:emma xmlns:emma="http://www.w3.org/2003/04/emma" version="1.0">
            <emma:interpretation id="{3D84F51C-720C-4A76-8184-762FA55573BD}" emma:medium="tactile" emma:mode="ink">
              <msink:context xmlns:msink="http://schemas.microsoft.com/ink/2010/main" type="line" rotatedBoundingBox="8251,10443 20061,10109 20104,11638 8294,11972"/>
            </emma:interpretation>
          </emma:emma>
        </inkml:annotationXML>
        <inkml:traceGroup>
          <inkml:annotationXML>
            <emma:emma xmlns:emma="http://www.w3.org/2003/04/emma" version="1.0">
              <emma:interpretation id="{9EBBC99A-4A96-494F-A8B4-3BD72208FFB3}" emma:medium="tactile" emma:mode="ink">
                <msink:context xmlns:msink="http://schemas.microsoft.com/ink/2010/main" type="inkWord" rotatedBoundingBox="8258,10686 10021,10636 10035,11119 8271,11169"/>
              </emma:interpretation>
              <emma:one-of disjunction-type="recognition" id="oneOf32">
                <emma:interpretation id="interp160" emma:lang="en-US" emma:confidence="0.5">
                  <emma:literal>Ian</emma:literal>
                </emma:interpretation>
                <emma:interpretation id="interp161" emma:lang="en-US" emma:confidence="0">
                  <emma:literal>In</emma:literal>
                </emma:interpretation>
                <emma:interpretation id="interp162" emma:lang="en-US" emma:confidence="0">
                  <emma:literal>Inn</emma:literal>
                </emma:interpretation>
                <emma:interpretation id="interp163" emma:lang="en-US" emma:confidence="0">
                  <emma:literal>Ion</emma:literal>
                </emma:interpretation>
                <emma:interpretation id="interp164" emma:lang="en-US" emma:confidence="0">
                  <emma:literal>Isan</emma:literal>
                </emma:interpretation>
              </emma:one-of>
            </emma:emma>
          </inkml:annotationXML>
          <inkml:trace contextRef="#ctx0" brushRef="#br0" timeOffset="144654.2525">2167 8662 306,'-4'-3'276,"3"-1"-10,-2 3-42,2-1-9,-2-1-16,0 1-4,0 1-11,2-3-5,-2 1-14,0 3-12,0-4-9,2 4-2,-2-3-14,2 2-6,-2-1-9,2 1-13,1-1-11,-2 2-2,2-2-9,-3-1-11,2 3-3,-2-1-7,3 0-11,-1 1-1,1-2 9,0 2-22,0-2-8,-3 2 2,3 0-10,0 0-6,-2-1-1,2 1 3,0 0 2,0 0 1,5 0-1,-2 0 10,4 0-19,-2 1 6,9 1 0,4 0 0,2-2-1,4 0-6,1 0 8,2 0-1,2 0 0,1 0-3,1-2 2,0 0-2,-2 1-1,-1 1-3,-2-3 1,-1 1-4,0 1-14,-5-1-9,-1 2-9,-2-2-14,-4 0-2,-2 2-7,-1-1-1,0 1-13,-5-2 6,2 2-75,-2-1-6,0 1-11,-3-2-5,-1 2 3,0 0 1,-1 0 3,0-2 12,-1 2-627</inkml:trace>
          <inkml:trace contextRef="#ctx0" brushRef="#br0" timeOffset="145159.6106">2225 9052 1522,'-1'-1'255,"-4"1"-31,4-2-26,1 0-23,0 1-24,1-2-17,4 2-13,-3-4-13,5 2 4,5-3-21,5-1-14,-2-1 5,5 2-21,1-1-5,-2-1-33,1 1-15,2 0 0,2 3-109,-1-2-38,2 1-29,-2 2-69,0 0-103,-2 0 26,2 1-588</inkml:trace>
          <inkml:trace contextRef="#ctx0" brushRef="#br0" timeOffset="144973.0943">2589 8584 1927,'-6'-2'142,"-1"1"5,1-1 3,2 2-2,1 0-10,-2-1-8,2 1-1,-1 0-23,1 0 3,0 0 8,-2 3-7,0 0-13,-5 4-5,2 1-12,-2 2 0,-2 2-8,2 2-6,0 3-7,0-2-12,-1 3 6,1 2-6,0-2-5,2 2-4,-2-2-6,2 2-4,1 0 4,0-1-6,1-1 0,2 2-3,-3 0-1,5 0-3,-3-4-2,0 2-11,3 1-15,-1-4-16,0-2-15,2 3-27,-2-1-36,1-4 9,1-1-103,1 1-67,0-4-22,0-3-41,0 2 32,0-2-191,0 0 29,0-4-303</inkml:trace>
          <inkml:trace contextRef="#ctx0" brushRef="#br0" timeOffset="145659.5413">2735 9003 1410,'-2'2'275,"2"0"-24,0-2-24,0 0-25,0 0-21,0 0-17,0 0-23,0 0-17,0 0-14,0 0-11,0-2-5,2-2-14,1 2-9,-1-2-7,3-3-4,3-2-8,2-1-1,-2-5 3,2 3-23,0-2-6,0-3-5,0 0 6,-1-1-14,3 2 0,-3-2 1,1-1-3,-3 1 1,2 1-3,-5-1 11,2 3-14,-2 1 0,-3 2 2,2 1 2,-3 0 0,0 4 7,0-2 1,0 3 1,0-1-3,-3 2-1,0 1-4,1 0 0,-3 1-3,1 1 1,0 2-2,-2 2 1,2 0-4,-2 1-1,2 2-1,-1-1 1,0 2-2,1 1 1,3 0 1,-2 2 1,3-1-2,0 0 0,0 2 2,3 3-6,1 2 6,2 0 0,2-1-2,2 2-2,0-3 3,-2 0 0,3 0-3,-1-3 2,0 0-2,-2-1 3,1-2-2,1 0 0,-6 1 0,1-4 1,0 0 3,-1 0 4,-3-1 2,2 1 9,-1-1-3,-2-2-2,0 3-1,0-3-7,-2 1 8,-1-1-3,2 3-1,-3-2-2,1 1-14,1-1-15,-3-1-20,2 1-31,2-1 8,-4-1-109,4 2-45,1-1-47,-3 1-51,3-2 30,0 0-214,3 0 34,0-3-322</inkml:trace>
          <inkml:trace contextRef="#ctx0" brushRef="#br0" timeOffset="146643.8443">3466 8714 1600,'2'-7'276,"-2"3"-33,0-3-27,0 0-37,0 5-33,1-3-4,2 1-18,-2 2-10,1 2-9,-1 0-10,3 0-7,-2 2-7,0 2-4,1 1-7,0-1-6,1 8-7,2-1-4,-2 4-7,0 0-4,1 2 1,0 0-5,-3-3-14,0 2 6,1 2-2,0-4-1,-3-1-5,1 0 1,-1-3-1,2 0-3,-1 0-2,-1-4 1,0 1 2,0 0 2,0-2-1,2 2 6,-2-3-1,0 0-2,0-1-10,0-2 2,0 1 0,0-2 0,0 0-3,-2 0 0,2-3-4,-3 0-2,3-4-1,0 0 0,0-1-2,0-2-1,3-3-2,-1-5-1,2 0 1,0-2 1,0 0-2,0 1-8,2-2 6,1 1 0,2 1-1,-1 1-1,0 0 1,1 1-1,2 3-4,0 0 3,2 1-1,-2 3-2,2-1 3,1 4-6,1 1 2,1 2 1,-2 1 0,-2 1 3,1 2-2,-3 2 1,4 3 2,0 0-2,0 3 2,-3 2 5,2 0-3,-2 5 2,-1 0 2,-2 1 0,-1 2 1,-2 0 1,2 1-3,-3-2 7,-1 1-1,-1 0-6,0-1-13,-2 0-41,0-2-35,3-2-27,-3 0 11,1-2-140,2 8-28,-2-6-65,1-2 29,0-1-181,-2-2 29,2-1-338</inkml:trace>
        </inkml:traceGroup>
        <inkml:traceGroup>
          <inkml:annotationXML>
            <emma:emma xmlns:emma="http://www.w3.org/2003/04/emma" version="1.0">
              <emma:interpretation id="{6776D867-426B-4DBF-8988-4AAC0BFBD2C5}" emma:medium="tactile" emma:mode="ink">
                <msink:context xmlns:msink="http://schemas.microsoft.com/ink/2010/main" type="inkWord" rotatedBoundingBox="10646,10625 11929,10588 11943,11087 10660,11123"/>
              </emma:interpretation>
              <emma:one-of disjunction-type="recognition" id="oneOf33">
                <emma:interpretation id="interp165" emma:lang="en-US" emma:confidence="0.5">
                  <emma:literal>G</emma:literal>
                </emma:interpretation>
                <emma:interpretation id="interp166" emma:lang="en-US" emma:confidence="0">
                  <emma:literal>+</emma:literal>
                </emma:interpretation>
                <emma:interpretation id="interp167" emma:lang="en-US" emma:confidence="0">
                  <emma:literal>x</emma:literal>
                </emma:interpretation>
                <emma:interpretation id="interp168" emma:lang="en-US" emma:confidence="0">
                  <emma:literal>a</emma:literal>
                </emma:interpretation>
                <emma:interpretation id="interp169" emma:lang="en-US" emma:confidence="0">
                  <emma:literal>t</emma:literal>
                </emma:interpretation>
              </emma:one-of>
            </emma:emma>
          </inkml:annotationXML>
          <inkml:trace contextRef="#ctx0" brushRef="#br0" timeOffset="147237.5742">4545 8723 1760,'-6'-3'300,"0"-1"-36,1 2-27,0-1-27,3 2-25,-4-3-17,3 3-23,2-1-18,-2 2-16,2 0-13,1 0-9,0 0-8,0-3-7,1 3-8,3 0-8,5 0-2,3 0-9,9 3-2,3-3-6,6 0-1,1 2-7,50 0 0,-32 2-2,0-4 1,3 2-15,0-1 5,4-1-3,10 2 0,0-2 0,-2-2-3,0-1-2,-1 2-1,-2-2-3,-4 1 0,-1 0 1,-8-1-2,-27 3-1,6-2 2,1-1-1,-3 1 3,2 0-2,-5 0 7,-2 0-2,-2 0-2,-5 2 6,-2-2-6,-1 1-8,-2-1-3,-1 0-10,-1 2-18,0-2-17,-1 2-20,-3 0-34,2 0 11,0 0-97,-2 0-28,-1 0-24,0 0-10,-1 0-27,0 0-45,0 0 28,0 0-164,0 0-419</inkml:trace>
          <inkml:trace contextRef="#ctx0" brushRef="#br0" timeOffset="147596.9212">5592 8547 1400,'-8'-6'293,"3"2"-29,-3-1-24,4-1-19,0 2-20,1 1-12,-3-1-33,3 1-11,-1 1-22,3-1-13,-2 1-16,1-1-18,0 1-6,0 2-6,2 0-9,0 0-5,0 0-5,0 0-8,2 4 6,0-1-9,1 0 0,1 2-4,2 0 1,1 5-4,4 1-3,1 3-4,2 1 0,-2-1 11,1 1-14,1 0-2,-1 2-2,1-2 1,-3 1 3,0 0-5,0 1 1,1-2 0,-4 2 0,0-1 3,-2-4-2,0 2 0,-4-2-5,1-1 6,-3-1-1,0-2-1,-5 4-5,-4 1-2,2 0-19,-7 0-24,-3 2-23,0-4-34,-4 4 9,5-1-96,-6-1-26,1 1-30,2 0-34,-1-2-94,-1-2 32,4 1-136,5-1-389</inkml:trace>
        </inkml:traceGroup>
        <inkml:traceGroup>
          <inkml:annotationXML>
            <emma:emma xmlns:emma="http://www.w3.org/2003/04/emma" version="1.0">
              <emma:interpretation id="{2A3ACBDF-D374-4A28-9B86-1C83404830EB}" emma:medium="tactile" emma:mode="ink">
                <msink:context xmlns:msink="http://schemas.microsoft.com/ink/2010/main" type="inkWord" rotatedBoundingBox="13413,10771 13948,10756 13964,11328 13429,11343"/>
              </emma:interpretation>
              <emma:one-of disjunction-type="recognition" id="oneOf34">
                <emma:interpretation id="interp170" emma:lang="en-US" emma:confidence="0.5">
                  <emma:literal>o</emma:literal>
                </emma:interpretation>
                <emma:interpretation id="interp171" emma:lang="en-US" emma:confidence="0">
                  <emma:literal>0</emma:literal>
                </emma:interpretation>
                <emma:interpretation id="interp172" emma:lang="en-US" emma:confidence="0">
                  <emma:literal>O</emma:literal>
                </emma:interpretation>
                <emma:interpretation id="interp173" emma:lang="en-US" emma:confidence="0">
                  <emma:literal>°</emma:literal>
                </emma:interpretation>
                <emma:interpretation id="interp174" emma:lang="en-US" emma:confidence="0">
                  <emma:literal>,</emma:literal>
                </emma:interpretation>
              </emma:one-of>
            </emma:emma>
          </inkml:annotationXML>
          <inkml:trace contextRef="#ctx0" brushRef="#br0" timeOffset="150549.8929">7431 8840 1189,'0'-12'244,"-4"1"-9,3 2-35,-1 2-15,1-2-4,-2 1-10,2 2-12,-1-3-9,-1 3-3,-1 0-8,3 0-6,-1 1-17,0 0-3,0 0-16,-2 0-9,1 2-8,0 2-10,-2 1 4,-1 1-15,-1 0-5,-1 6-4,-5 3-6,3-1-3,0 5-4,-1 1-3,1 2-1,2 2-3,2 1-3,-2 0 2,2 0-2,2 4 0,1 0-2,3-1 1,0 0-5,3-1 2,3 1 0,1 1-1,0 0 1,4-1 1,4 0 1,-2-1 0,4-2-5,1-3 3,2 0 1,-1-2-3,3-3 0,-1-4 0,2 1-2,4-5-1,-2-1 3,1-3-3,-1-6-1,-1 1 2,0-2-2,0-2 1,-2-5-5,-2-1 0,-1 0 4,1-3-4,-3-2 1,-2-3 0,-3-1-1,-1-3-1,-4 1-1,1 0-6,-4-2 2,-2-1 0,-2 3-2,-4-2-3,1 2 3,-4 0-10,0-1 8,-7 2-4,3 2-6,-2 4-4,-1 0-11,0 3-8,0 1-9,-3 2-22,3 3-17,0 4-26,0 2 10,0 4-119,0 2-28,1 4-27,-2 3-29,2 0-82,0 5 35,4 1-154,0 1 47,5-1-327</inkml:trace>
        </inkml:traceGroup>
        <inkml:traceGroup>
          <inkml:annotationXML>
            <emma:emma xmlns:emma="http://www.w3.org/2003/04/emma" version="1.0">
              <emma:interpretation id="{E6A63957-5A3C-4317-8B85-FC6C6AF972F1}" emma:medium="tactile" emma:mode="ink">
                <msink:context xmlns:msink="http://schemas.microsoft.com/ink/2010/main" type="inkWord" rotatedBoundingBox="14585,10307 17384,10228 17421,11510 14622,11589"/>
              </emma:interpretation>
              <emma:one-of disjunction-type="recognition" id="oneOf35">
                <emma:interpretation id="interp175" emma:lang="en-US" emma:confidence="0.5">
                  <emma:literal>(noyan</emma:literal>
                </emma:interpretation>
                <emma:interpretation id="interp176" emma:lang="en-US" emma:confidence="0">
                  <emma:literal>(noyaus</emma:literal>
                </emma:interpretation>
                <emma:interpretation id="interp177" emma:lang="en-US" emma:confidence="0">
                  <emma:literal>(noyau</emma:literal>
                </emma:interpretation>
                <emma:interpretation id="interp178" emma:lang="en-US" emma:confidence="0">
                  <emma:literal>(noyade</emma:literal>
                </emma:interpretation>
                <emma:interpretation id="interp179" emma:lang="en-US" emma:confidence="0">
                  <emma:literal>[noyade</emma:literal>
                </emma:interpretation>
              </emma:one-of>
            </emma:emma>
          </inkml:annotationXML>
          <inkml:trace contextRef="#ctx0" brushRef="#br0" timeOffset="152424.7643">8687 8482 1010,'2'-5'210,"0"2"-29,-1-2 0,-1 2 4,0-1-12,0 4-4,0-4-11,0 2-9,0-2-9,0 3-5,0-2-13,0 2-9,0 0-6,0-1-2,0 0-7,0 1-7,0 0-9,0-1-4,0 2-15,-1 0-14,-1 0 4,0 0-5,-1 0 4,-1 0-13,-1 2-4,1-1-3,-1 2-7,-2 0 2,-3 5-2,3-1-7,-3-1 1,-1 0-4,4 1 2,0-3-4,0 1 0,0 1-1,1-2-3,-1 0 1,0 0-2,4 0 0,-1-1-5,-2 1 5,1-1 1,2 0 3,-1 0-5,1-1 3,0 0-4,2 2 1,-2-3-1,0 0-7,2 1 10,-1-2-3,-1 1 1,2 1 0,1 0-2,0-2-3,-3 1-2,2-1 7,1 1-2,-2 2-1,2-3 2,-2 0-2,2 2-2,-3-1 3,3-1-4,0 0 5,-2 2-3,2-2-2,0 0 3,0 1-1,-1-1-1,1 2-2,0-2 6,0 0-4,-2 2-2,2-2 1,-2 0 1,2 0 1,0 0-1,0 1-3,0-1 2,-3 0-2,3 0 2,0 0 0,0 2-2,0-2 1,0 0 2,0 0 0,0 0-1,0 1-8,0-1 8,-2 0-2,2 0 1,0 0 0,0 0 4,0 0-3,0 3-2,0-3 1,0 0 7,0 0-11,0 0 3,0 0 0,0 0 11,-1 1-12,1-1 4,0 0-3,-1 0-6,1 0 6,0 0 1,-3 0-1,3 0 2,0 0-1,0 0 2,0 0 9,0 0-11,0 0-2,0 2-1,0-2 3,0 0-1,0 0 0,0 0-1,0 0-3,0 0 3,0 1-5,0-1-2,0 0 3,0 2-1,0-2 15,0 0-24,-3 3 13,3-3 1,-1 0-1,1 2 13,-2-1-14,2-1-5,-3 2 5,3-2-2,0 1 7,-1-1-1,1 2 0,0 0-1,0-2-4,0 0 5,0 2 2,0-2-4,0 2 1,-3-2-1,3 1-1,0 1 0,-1-1 2,1 1-1,0 0-2,-2 1 1,2 0 0,-2 2 1,-1 1-1,3 0 1,-2 2 2,0 5-2,-1 5 5,0 2-3,2 3 2,-1-1 0,1 2-1,-2 2 3,3 1 2,0 3-4,0-1-2,0 4 5,0-2 6,3 6-1,4 44-2,-2-37-2,-3-26 5,10 43 2,0-20 0,0-2 10,2-4-10,2 0-5,-6-19-13,18 26-58,-4-14-36,-13-17 8,4 3-98,6 1-35,2-3-25,2 0-29,-2-1-96,3-7 32,2-1-125,-1-3-362</inkml:trace>
          <inkml:trace contextRef="#ctx0" brushRef="#br0" timeOffset="153299.7943">8980 8787 1191,'-3'-2'238,"0"1"-13,2 1-18,-2-2-16,2 1-20,-1 1-19,1 0-20,0-2-1,1 2-38,-2 0-17,2 0-11,-3 0-7,2 0 14,1 0-23,0 0-7,0 3 1,0 2-4,0 1 3,0 3-5,0-1-8,1 5 5,2 2-3,0 2 16,-2 1-21,2 3-5,0-6 2,-2 1-6,1-1 5,-1-1-3,2 2-5,0-1 2,-2-1 1,1-2 1,-1-2-4,3-1 0,-4-2-4,0 1 9,0-2 3,0-1 16,0-2 18,0 2 3,0-2-4,0-1-8,0 0-3,0-2-4,0 0-6,0 0-3,0-2-8,-4 0-8,4-2-14,-1-2-1,1 0-4,0-2 1,0-1-1,0 1-1,2-5 12,1-1-13,0-4 1,0 5-1,1-4-4,2 0 3,1 0-2,0 2 0,1 0 12,-1 1-17,2 1 1,0-1 0,0 3 3,2 2-4,-1-2-4,1 4 4,-4 3-4,3 1 1,0 1 0,-2 2 15,1 2-18,-2-1 6,4 5 3,0 1 4,2 4 0,-2 1 5,0 2 0,-1 0 3,-1 3 11,-2 1-6,1 2-8,-4-2 9,-1 1 1,3 1-18,-4-2-39,0 2 7,1-2-128,-2 0-45,-1 1-99,0-3 27,0-4-193,-1-1 33,1-2-349</inkml:trace>
          <inkml:trace contextRef="#ctx0" brushRef="#br0" timeOffset="155534.1487">9471 8788 982,'0'0'189,"0"0"-10,0-1-21,0-1-12,0 1-17,0-1 3,0-1-8,3-2-16,0 1-9,3 0-7,-5-3-13,5-1 11,2-3-22,2-2-7,-2-3-6,2 0-4,1-4-5,1-1-8,-2-1-2,-1-1-2,1 0-5,0-2 0,-2 1-6,2-1 4,-3 2-7,2 0-5,-2-1 5,-2 3-4,0 0 8,0 0-3,-2 0 8,0 4 9,-2 0 18,-1 2-6,3 3 1,-2 1 3,1 3 2,-2-1-7,0 3-20,0-1-3,0 1-6,0 0-9,0 3 0,0 2 2,0-1-1,0 2-1,0 0 0,0 2-2,-2 2-5,1 2 8,1 2 1,-3 5 2,2 5-2,-1-1 5,1 3-4,1 0 0,-3-1-1,3 1 1,0 0-1,0 0-4,3-1 3,-2 1-1,1 0 14,-1-2-4,3 0 1,-1 0 2,1 0-1,2-1-3,0-2-6,-1-1-26,2 1-67,2-1 8,-1-1-100,2-3-44,0 0-29,1-1-27,0-2-118,3-2 28,-1-2-558</inkml:trace>
          <inkml:trace contextRef="#ctx0" brushRef="#br0" timeOffset="155909.1356">9931 8536 1240,'-7'-4'232,"1"0"-19,-1 2-18,0 2-2,0 0-40,0 2-17,0 0-17,-6 2-8,2 0-11,-3 3-10,1 1-12,2 0-6,1 1-6,6-1-8,-3-2-2,3 1-3,1 0-1,0-1-7,2 1-6,1-1-1,0-2-4,1 4-2,1-2-4,-1-2-14,5 3-7,-1-3-1,1 0-7,1 1-4,3 0-8,1-2-5,-1-1-3,1-2-9,0 0 0,-1 0 2,-3-4 1,3 3 0,-3-3 9,0-1 5,-3 2-8,3-3 2,-4-1 5,3 3 0,-5-3 1,2-2-9,-3 3 0,0-1-3,0-1 11,0 1-7,0 0 0,-2 1 2,1-1-1,0 0 1,-2 3-5,0-3 2,3 1-3,-3 2-7,2-1-16,1 3-15,-2-4-19,2 2-9,0 1-2,0 2-659</inkml:trace>
          <inkml:trace contextRef="#ctx0" brushRef="#br0" timeOffset="156549.7769">10157 8487 1630,'7'-2'137,"-2"1"-13,0 1 43,-1-2 3,-1 2-5,-1 0 4,1 0-16,-1 0-4,-2 0-26,0 0-11,0 2-6,0-1-7,-2 3-5,-1-3-13,3 3-8,-2 1-12,2-2-4,-3 2-2,0 0-6,2-1-7,-2 2-2,3-2-5,0 4-1,0-4 0,0 3-5,0 0-4,0-1-6,0-1-13,3 2-9,-1-1-8,1-1-20,1 2-15,1-2-6,-1 0-15,1-1-18,2 0 10,0-2-27,0 1-7,0-3-6,0 0 9,1 0 14,-1-2 1,0-1 14,-2-1 8,-1 1 18,2-2 28,0 1 25,-4-4 0,3 4 37,-3-3 45,1 3 15,-1-3 15,-1 2-2,0 0 1,1 0-3,-2 0-8,3 1-5,-3 0-22,0 0-6,1 1-16,-1 0-9,1 1-5,-1 2-4,2 0-4,-2 0 0,1 2-6,1 1-2,-2 2 0,3 3-3,-1 4-1,3 2 0,-3 6 0,1 2-1,1 1-2,1 2-4,-3 1 2,3 1-2,-3 0 3,1 2-5,-1-2 4,3 3 0,-3-2-2,0 0 0,-2-2 1,0 1 9,3-2-12,-3-2 1,0 0 1,0-4 0,0-2 0,0-4 2,0-1 2,0-2 9,-3-2-2,3-1 1,-4-3 3,-1 1-6,0 1-7,0-5 4,-4 1 2,4-2-5,-9 0-3,0-3-4,-3-3-6,-1-2-5,-1-2-5,1-3-4,0 0-4,2-2-4,-1-2-3,5 1-1,-4 0 6,5-1-5,0-1-4,0 2-2,5-3-2,0 2 1,4-3 3,2 6-7,1-3 3,2 2 3,5 0 4,2 0 1,3-1-5,2 3 9,2 2 2,4-1-17,2 1-15,2 1-24,3 0 8,-3 3-94,2 0-27,-3 3-31,4-1-28,-4 2-28,0-1-156,-1 2 32,0 0-492</inkml:trace>
          <inkml:trace contextRef="#ctx0" brushRef="#br0" timeOffset="158815.2239">10686 8796 1490,'-6'-6'277,"2"3"-30,0 0-21,0 0-31,1 0-19,0-3-19,0 3-7,3 0-37,0 0-4,0-3-14,0 3-8,3-2-9,-3 2-10,6-2 4,-2 2-25,0-1-2,0 1-1,2 0-7,-2 0-3,3 1-11,-1 0 1,-2 2-5,3 0 1,-3 0-1,2 4 4,-2-2-4,0 2 3,-1-1-1,0 3-3,-3 0 2,3 0-1,-3 1-5,0 0 2,0-1-6,-3 3-1,3-3-1,-4 3-2,1-3 1,-1 0-4,1 1 15,0 0-15,-1-1 0,1 0 1,-1-2 2,1 1 2,-1 0 10,1-1-11,0-1 1,2 0-2,-2 0 3,3 0 8,-3-1-12,3 0 0,3-1-3,1 2 4,2-2-2,1-1 0,8 3 7,4-3-10,0 0 0,5 0-23,-1 0-32,2 0-34,0 0 8,2 0-142,1 0-47,-1 2 22,-5-2-282,3 1 44,-4-1 32,-2 1-325</inkml:trace>
          <inkml:trace contextRef="#ctx0" brushRef="#br0" timeOffset="158237.1462">11059 8173 1403,'-1'-6'215,"0"0"-25,-1 1-29,-1 2-28,1-1-3,2 1-9,-5 3-12,3 0-10,-3 0-8,0 1-4,-1 3 1,-2 1-16,-3 3-9,-3 2 1,-1-1-7,0 4-3,-3 0-4,4-1-5,-3 0-6,0-1-2,3 1-3,0 0-3,1-2-6,1-2-1,2 1-2,3-3 0,-2-1-11,4 0 9,1 0-9,-2-2-4,3 1 0,0-1-1,-1-2-2,4 3 2,-1-3 7,1 1 2,0-1 16,0-1-14,4 2-5,2-2 1,1 0-2,0 0-1,7 0 2,4 0-4,3-2 2,1 1 1,2-1-4,2 1-3,-1-3 1,2 3-1,-2-1 1,1 1 2,-3-3 0,2 2-2,-2 1 0,-4-1 1,2 0-1,-5 2-16,-4-1-12,1 1-37,-3 0 7,-2 0-68,-1 0-17,0 0-6,-1 0-28,-2 0-24,0 1-32,-2 1-67,-1 0 23,-1 1-612</inkml:trace>
          <inkml:trace contextRef="#ctx0" brushRef="#br0" timeOffset="157830.9393">11109 8194 603,'2'-3'90,"0"2"-11,-2-2-9,0 1 0,0 0 1,0-1-3,0 2-11,0 1 3,0-3 7,0 1-1,1 1 14,-1-2-2,0 2-4,0-1-6,0 0 1,0 1 7,0-2 13,0 1 8,0 1-3,0-1-9,0 0-6,0 1 39,0-1 10,0 0-5,0 0-5,0 1-2,0-1-7,0 1-4,0 1-4,0-2-9,0 0-7,0 1-12,-1 1-12,1-2-16,0 2-8,0 0-1,0 0-9,0 0 1,0 2 0,0 1-1,-2 0-7,2 2 1,0 2-3,0 1 0,-1 2-5,1-1 3,0 2-6,0 4 7,0 3-5,0 2 0,0 0 0,0-2 2,0-2-4,0-1 3,0 0-3,0-3 3,0 2-2,0-2 1,0-2-1,1-1 0,-1 1 5,0-2-2,0 0 2,0 1-4,0-1-10,0-1-35,0-1-28,0 1-26,2 0 7,-2-3-84,0 2-35,0-2-30,0 0-21,0-3-78,0 1 26,0-2-652</inkml:trace>
        </inkml:traceGroup>
        <inkml:traceGroup>
          <inkml:annotationXML>
            <emma:emma xmlns:emma="http://www.w3.org/2003/04/emma" version="1.0">
              <emma:interpretation id="{19B5E8A3-FEC6-4358-9C78-66650C4E149F}" emma:medium="tactile" emma:mode="ink">
                <msink:context xmlns:msink="http://schemas.microsoft.com/ink/2010/main" type="inkWord" rotatedBoundingBox="18074,10165 20061,10109 20104,11638 18117,11694"/>
              </emma:interpretation>
              <emma:one-of disjunction-type="recognition" id="oneOf36">
                <emma:interpretation id="interp180" emma:lang="en-US" emma:confidence="0.5">
                  <emma:literal>-E)</emma:literal>
                </emma:interpretation>
                <emma:interpretation id="interp181" emma:lang="en-US" emma:confidence="0">
                  <emma:literal>-t)</emma:literal>
                </emma:interpretation>
                <emma:interpretation id="interp182" emma:lang="en-US" emma:confidence="0">
                  <emma:literal>-E,</emma:literal>
                </emma:interpretation>
                <emma:interpretation id="interp183" emma:lang="en-US" emma:confidence="0">
                  <emma:literal>-t,</emma:literal>
                </emma:interpretation>
                <emma:interpretation id="interp184" emma:lang="en-US" emma:confidence="0">
                  <emma:literal>t)</emma:literal>
                </emma:interpretation>
              </emma:one-of>
            </emma:emma>
          </inkml:annotationXML>
          <inkml:trace contextRef="#ctx0" brushRef="#br0" timeOffset="161268.2338">11976 8456 1493,'-4'-4'287,"-1"3"-35,2-3-22,-1 3-26,-1-1-27,2 0-16,-1 1-17,3 1-17,-2-1-16,2 1-11,-1-2-10,2 2 9,0 0 0,2 0-5,0 0-2,1 0-6,6 0-6,-2 0-6,5 0-8,7 2-6,0-1-9,4-1-4,-2 0-1,1 0-3,1 1-5,-1-1-2,-2 0-5,-3 0-3,-2 2-5,-2-2 2,-2 0-1,-3 0-1,1 2-4,-2-2-6,-2 0-11,1 0-10,-2 0-8,2 0-35,-2 1-23,-1-1-33,0 1 11,0-1-86,-2 3-32,2-2-28,0 2-19,-3 0-90,1-2 32,-1 2-173,1-1 31,-1 0-310</inkml:trace>
          <inkml:trace contextRef="#ctx0" brushRef="#br0" timeOffset="161718.5576">12826 8203 1326,'-10'-4'230,"-3"-1"-20,-1 3-10,-3 2-16,-4 2-10,2 3-16,1 3-17,-5 2-8,1 0-16,1 4-9,-30 23-13,24-12-10,17-16 17,-2 8-24,-4 1-6,1 4-7,1 0 3,3 1-15,-1 3-1,4-4-5,0 1-6,2 0-1,3 1-3,3-1 1,2-2-1,2 1 1,3-1-1,3-1-2,5-4-1,2 1-12,3-2-12,1-2-20,0-2-12,5-1-23,1-2-13,0-3-20,2 1 7,1-5-96,-1-1-19,1 0-20,-5-3-20,-3-1-11,2-2-33,-4-1 23,-2 0-706</inkml:trace>
          <inkml:trace contextRef="#ctx0" brushRef="#br0" timeOffset="161952.8823">12560 8523 1257,'0'-1'276,"2"-1"-37,3 2-22,0 0-24,3 0-20,2 0-18,7 0-14,2 0-20,3 0-36,1 0-58,0 0-1,1 0-187,0 0-59,-2 0 19,1 0-269,-2-1 27,-2-2 24,-1 1 14</inkml:trace>
          <inkml:trace contextRef="#ctx0" brushRef="#br0" timeOffset="162421.6117">13675 8068 577,'-4'-8'403,"-2"0"-49,2 1-37,1 1-47,1 1-40,-1 1-33,-1 0-31,4 1-19,0 1-19,0 2-13,0 0-7,2 3-9,5 5-9,3 5-2,27 35-7,-12-12-5,-2 4-5,5 5-3,-2 4 5,-2 2 0,0 5-1,-3 2-5,0 3-8,-5 0-3,-5 6-4,-3 1 0,-2 1 4,-9 0-6,-4 4-9,-10-3-16,-8-2-18,0-1-20,-9-5-22,-5-5-36,-6-2-25,-11 0 8,-8-2-169,-9-8-60,-1-2 29,-5-5-242,1-6 50,6-10-404</inkml:trace>
        </inkml:traceGroup>
      </inkml:traceGroup>
      <inkml:traceGroup>
        <inkml:annotationXML>
          <emma:emma xmlns:emma="http://www.w3.org/2003/04/emma" version="1.0">
            <emma:interpretation id="{DE69EF2A-652A-4B6E-AD24-4258E08A3143}" emma:medium="tactile" emma:mode="ink">
              <msink:context xmlns:msink="http://schemas.microsoft.com/ink/2010/main" type="line" rotatedBoundingBox="15056,11863 15968,12080 15822,12695 14910,12478"/>
            </emma:interpretation>
          </emma:emma>
        </inkml:annotationXML>
        <inkml:traceGroup>
          <inkml:annotationXML>
            <emma:emma xmlns:emma="http://www.w3.org/2003/04/emma" version="1.0">
              <emma:interpretation id="{FDA555C3-6297-45CD-9D42-A8E65B312AC8}" emma:medium="tactile" emma:mode="ink">
                <msink:context xmlns:msink="http://schemas.microsoft.com/ink/2010/main" type="inkWord" rotatedBoundingBox="15056,11863 15968,12080 15822,12695 14910,12478"/>
              </emma:interpretation>
              <emma:one-of disjunction-type="recognition" id="oneOf37">
                <emma:interpretation id="interp185" emma:lang="en-US" emma:confidence="0.5">
                  <emma:literal>$</emma:literal>
                </emma:interpretation>
                <emma:interpretation id="interp186" emma:lang="en-US" emma:confidence="0">
                  <emma:literal>#</emma:literal>
                </emma:interpretation>
                <emma:interpretation id="interp187" emma:lang="en-US" emma:confidence="0">
                  <emma:literal>\</emma:literal>
                </emma:interpretation>
                <emma:interpretation id="interp188" emma:lang="en-US" emma:confidence="0">
                  <emma:literal>I</emma:literal>
                </emma:interpretation>
                <emma:interpretation id="interp189" emma:lang="en-US" emma:confidence="0">
                  <emma:literal>J</emma:literal>
                </emma:interpretation>
              </emma:one-of>
            </emma:emma>
          </inkml:annotationXML>
          <inkml:trace contextRef="#ctx0" brushRef="#br0" timeOffset="165515.6499">8817 10173 1470,'0'-3'272,"0"1"-25,2 2-23,5 0-21,-2 0-20,6 2-15,3 3-15,3 0-9,2 3-16,0 2-11,2 1-10,0 3-12,2 1-14,30 24-3,-46-32-8,10 6-5,1 2-8,1 3-3,0-2-5,1 2-3,0 0-3,-1 1-2,-1-1-4,1-2-2,-2-1-2,-1-1-3,0-2-4,1 0 1,-3-2-1,4-2 2,-5-1-4,1-4 1,0-1-1,-2-2-1,2-4-1,2 0-3,3-3 0,-3-3-5,2-3 0,0-2-1,-1-3-2,2-2-2,24-32-1,-18 17-1,1 0-1,-5 4-3,0 0 4,-13 17 0,3-4-1,3-2 1,0-1-4,1 1-1,-3 2-8,2 2-61,-3 1-42,2 3 10,-2-1-115,-1 5-47,0 3-32,1 0-170,-4 2 38,0 1-57,0 2 33,-3 0-317</inkml:trace>
          <inkml:trace contextRef="#ctx0" brushRef="#br0" timeOffset="164843.5839">8942 9827 1850,'3'-5'279,"-2"2"-37,1 2-22,-1 1-28,3 1-18,-1 4-15,1 5-18,3 3-16,2 5-7,-1 2-13,2 1-2,-1 2-17,-1 2-6,2 0-8,0 3-6,-2 2-11,-1-1 2,4-1-11,-5 2-3,1-2-9,-3-1-23,3-1-32,-1-2-41,-2 0-44,2-3 10,-1 1-139,1-1-33,-3-3-43,1-1 25,-1-5-207,1-1 30,-4-4-365</inkml:trace>
          <inkml:trace contextRef="#ctx0" brushRef="#br0" timeOffset="165115.1875">9309 9895 1726,'4'-10'254,"-3"2"-31,1 1-12,0 4-34,0 1-17,1 2-14,-1 4-12,1-2-7,1 9-11,5 0-12,-2 5-8,1 3-5,1 0-21,1 5-4,-2-4-5,0 4-2,1 1-5,-4-2-5,4 0-3,-1 2-2,-1-1-4,-2 2-3,0-3-5,1-2-12,-3 0-22,-1-3-30,0 1-47,2-1 8,-3-2-112,-1-2-38,-1-3-31,-5 2-145,1-2 33,-1-1-94,1-4-414</inkml:trace>
        </inkml:traceGroup>
      </inkml:traceGroup>
    </inkml:traceGroup>
    <inkml:traceGroup>
      <inkml:annotationXML>
        <emma:emma xmlns:emma="http://www.w3.org/2003/04/emma" version="1.0">
          <emma:interpretation id="{D036DB2C-0A1B-413F-A8FC-0232CFCC9D7A}" emma:medium="tactile" emma:mode="ink">
            <msink:context xmlns:msink="http://schemas.microsoft.com/ink/2010/main" type="paragraph" rotatedBoundingBox="13783,13140 18363,12799 18463,14144 13883,14485" alignmentLevel="5"/>
          </emma:interpretation>
        </emma:emma>
      </inkml:annotationXML>
      <inkml:traceGroup>
        <inkml:annotationXML>
          <emma:emma xmlns:emma="http://www.w3.org/2003/04/emma" version="1.0">
            <emma:interpretation id="{2DEFED82-E185-4CE7-A418-D34D49DFC680}" emma:medium="tactile" emma:mode="ink">
              <msink:context xmlns:msink="http://schemas.microsoft.com/ink/2010/main" type="line" rotatedBoundingBox="13783,13140 18363,12799 18463,14144 13883,14485"/>
            </emma:interpretation>
          </emma:emma>
        </inkml:annotationXML>
        <inkml:traceGroup>
          <inkml:annotationXML>
            <emma:emma xmlns:emma="http://www.w3.org/2003/04/emma" version="1.0">
              <emma:interpretation id="{5FD7FBAE-85F5-40FA-AFB3-8B734D6ACFFA}" emma:medium="tactile" emma:mode="ink">
                <msink:context xmlns:msink="http://schemas.microsoft.com/ink/2010/main" type="inkWord" rotatedBoundingBox="13783,13140 18363,12799 18463,14144 13883,14485"/>
              </emma:interpretation>
              <emma:one-of disjunction-type="recognition" id="oneOf38">
                <emma:interpretation id="interp190" emma:lang="en-US" emma:confidence="0.5">
                  <emma:literal>Olney</emma:literal>
                </emma:interpretation>
                <emma:interpretation id="interp191" emma:lang="en-US" emma:confidence="0">
                  <emma:literal>One-eg</emma:literal>
                </emma:interpretation>
                <emma:interpretation id="interp192" emma:lang="en-US" emma:confidence="0">
                  <emma:literal>Ona-cy</emma:literal>
                </emma:interpretation>
                <emma:interpretation id="interp193" emma:lang="en-US" emma:confidence="0">
                  <emma:literal>One-c)</emma:literal>
                </emma:interpretation>
                <emma:interpretation id="interp194" emma:lang="en-US" emma:confidence="0">
                  <emma:literal>Ornate,</emma:literal>
                </emma:interpretation>
              </emma:one-of>
            </emma:emma>
          </inkml:annotationXML>
          <inkml:trace contextRef="#ctx0" brushRef="#br0" timeOffset="168932.0492">7962 11153 1386,'-6'-5'293,"2"-3"-47,-1 5-20,0-1-23,0 1-22,1-1-23,-2 3-18,-1-2-12,-4 6 2,-3 1-6,-3 0-6,0 2-10,-1 4-2,-1 1-10,3 3-6,-1 2-3,1 1-16,-1 1-2,1 2-8,3 3-4,0 0-4,1 2-5,2-1-5,3 3-4,1-2-2,2 2-3,0-4 0,4 2-4,0 1 0,4-2 7,3-1-3,3 0 1,0 0 1,5-3-6,-2 0 2,8-2-3,-4-2 1,4-2-3,-4-2-2,7-1-1,-2-2-1,2-2 0,0 0-1,0-4-4,-1-2 0,1-1-1,-1-1 4,-1-2-7,1-1 2,1-3-1,-8 1-6,5-2 6,-1-4-4,0-1 2,-5-3 0,4-1-1,-3-1-2,-2 0-2,0 0-1,-2-2 3,0-2 0,-5 1-2,2 0-1,-2-2 3,-3 0-4,-1-2-2,-2 0-1,-1 0-1,0 2-2,-4 1-1,1-2-6,-1 3-1,-3-1-5,-1 1 0,-2 1-9,-3 2-6,-1 0-3,-3 0-3,2 3-8,-4-1-6,3 5-2,-3-2-14,1 4-18,0 0-16,0 3-20,-1-1 12,3 3-78,-3 4-16,2 2-11,1 4-9,3 1-12,-3 2-25,2 2-56,5 3 27,-3-1-183,3 4-380</inkml:trace>
          <inkml:trace contextRef="#ctx0" brushRef="#br0" timeOffset="169448.6377">8865 11121 1498,'-1'-5'241,"-2"0"-33,1 1-28,-1 2-13,1 0-18,-3 2-12,1 2-9,-3 1-4,0 5 6,-5 6-9,-1 1-13,-3 4-9,-14 33-10,10-18 0,0 2-6,-1 2-5,3 5-9,1 0-5,-3 1-9,4 8-2,3-2-5,2-2-5,0 0-4,5-2-2,2-28-3,2 8-1,2 4-2,0 0-6,5 1 4,2-5-8,18 36-18,-17-51-22,27 27-20,-22-29-29,7 2-35,1 1 11,7-4-99,3 0-32,-2-2-30,5-4-39,0-2 29,48-9-218,-40-6 33,-1-4-318</inkml:trace>
          <inkml:trace contextRef="#ctx0" brushRef="#br0" timeOffset="170025.7041">9223 11298 1484,'-1'-6'200,"-2"3"-21,3 2-22,0 1-12,0 0-16,0 1-7,0 2 3,0 3-28,0 0-5,0 3-6,1-1-7,1 8-8,-1 4-7,2 0-1,-3 2-8,3 2-5,-2 1-7,0-2 2,-1-1-8,0-2-1,0-1-4,0-1 10,0-5-3,0 0 0,0-3-6,0 0 4,0-2 2,0 0 5,0-2 17,0-2 6,-1 1-5,1-2-4,-1 0-10,-2 0 0,3-3-8,-3 0-3,2-3-5,-2 0-3,0 0-4,2-3-3,-1-1-3,1-1 1,-1-6-5,2-2-1,0-2 0,2-4 10,-2 1-11,1 0 0,2-1-4,0 1 2,1 0-5,-1 1 1,4 0 1,0 2-6,0 0 1,0 1 1,3 1-4,2 1 2,0 1-5,-3 3 2,3 1-4,-1 0 1,1 3-1,1 5-1,-2-2-4,1 4 1,0 4 1,1-2-2,-1 5 5,4 3-3,-3 2 4,-2 1 4,0 1-2,-1 3-1,-2 3 2,1 0 3,-4-1 1,0 3-1,-1 1 2,-1-1-10,-1 1-13,-2-2-28,0 0-41,0 2 7,0-2-112,2 0-30,-1-3-26,-1-4-31,0 1 24,0-3-238,0-2 34,0-2-358</inkml:trace>
          <inkml:trace contextRef="#ctx0" brushRef="#br0" timeOffset="171909.2909">9832 10981 1165,'-5'-3'261,"2"-2"-29,0 1-15,3 0-10,-1-1-11,-1 2-30,2-3-12,-1 3-11,1-3-18,0 2-12,0-1 6,0 0-29,1-1-18,2 1 0,0 0-6,1 0-9,0 0-1,2 0-8,-2 0-4,2 2-5,-1 0-4,1-1-6,1 1-4,0 2-11,-3 1 8,3 0-3,-1 0 2,0 1-3,-1 2 3,2 1 2,-4 2-1,0 1 6,-2-1-4,2 2 3,-3 2 0,-3 3-7,0 4 6,-1-1-1,-3 2-2,-1-1 1,-2 0-4,-1-3 0,-2 2-2,0-2 1,1-1 0,-1-1-2,0-1-3,1-1-2,2-3 4,2 0-3,1-2 3,-2-2-1,2 1 1,4-1 9,-1 0 1,0-3 4,2 0-3,1 0-1,1 0-6,0 0 8,1-3 1,2 2-1,1-1-4,2 1 3,1-1-1,7-1-2,2 2-2,0 0-3,6 1 1,-3 0-4,4 0 3,-4 0-10,2 2-35,-1 0-44,-2 1-62,2 4 11,-2-1-206,-1 1-89,-3 1 34,2 0-135,-4 1 48,2-1 35,-1 0-362</inkml:trace>
          <inkml:trace contextRef="#ctx0" brushRef="#br0" timeOffset="172284.2805">10338 11061 1585,'-4'-6'290,"1"3"-39,3 0-33,-2 1-28,2-2-26,-1 2-17,1 1-13,0 0-14,1-1-4,1 0-7,3 2-7,0-1-14,2-1-7,0 2-6,1-1-10,0 1-3,2 0-9,0 0-3,6 0-5,-1 0-7,0 0-1,0 0-2,-3 0-7,-1 0 0,-1 0-6,0 0-5,-2 0-35,-2 0-27,1 0-43,0 0 9,-1 0-101,-2 1-30,2 1-24,-2-1-49,0-1 28,0 2-219,-1-2 34,1 0-346</inkml:trace>
          <inkml:trace contextRef="#ctx0" brushRef="#br0" timeOffset="172706.1429">11175 10810 1371,'-6'-5'225,"0"-1"-28,4 1-22,-5 3-19,0 0-24,-5 1-8,-2 1-10,-3 0-10,-2 3-6,1 1-6,-2 3-4,2 1-1,-2 3-4,2-2 7,-1 4-19,1 0 4,0 2-8,4 2-7,0-1 0,1 2-3,1 1-2,2 1-14,3-1 4,1 1-2,2 0-3,0-1-2,4 2 1,4-2 0,0 1 1,5-2 2,0-2-3,3 1 0,2-1 1,2 0-7,3-5 0,2 0-1,0 0-1,0-2 6,4-3-37,0-2-22,-1-2-25,2 0-35,-3-2 8,1-2-110,-3 0-37,0-2-40,-4 1-42,2-3 28,-7-1-202,2 2 30,-5 0-345</inkml:trace>
          <inkml:trace contextRef="#ctx0" brushRef="#br0" timeOffset="172956.1017">10876 11072 1351,'-3'-2'250,"3"1"-24,0 1-24,1 0-20,2-2-11,3 0-23,1 2-15,7-2-11,2 1-11,6 1-9,0 0 3,3 0-30,-2 0-47,2 0-4,-3 0-139,2 1-63,-4-1-57,0 0 19,-1 2-254,0-2-392</inkml:trace>
          <inkml:trace contextRef="#ctx0" brushRef="#br0" timeOffset="173768.5281">12111 10867 1052,'-3'-3'142,"1"0"3,0 1-23,1 2-2,1 0-7,0 2 5,0 1-3,1 4-13,3 4 14,5 8-6,1 2-2,16 37-10,-7-19-12,-1 1 2,0 1-5,-4 2-7,2 0-5,-4 2 19,-2 2 1,-4-1-5,-6 7 3,-6 0 0,-7-4-2,-4 5-6,-1-1-9,-7-2-8,-6-2-7,0-4-4,-5 1-6,-1-6-4,-4-2-2,-8-4-16,3 2-15,0-5-22,4-2-26,-2-4-39,3 0 9,-1-6-113,1-2-48,4-4-46,21-5 28,-2-2-239,1-2 34,2-1-336</inkml:trace>
        </inkml:traceGroup>
      </inkml:traceGroup>
    </inkml:traceGroup>
    <inkml:traceGroup>
      <inkml:annotationXML>
        <emma:emma xmlns:emma="http://www.w3.org/2003/04/emma" version="1.0">
          <emma:interpretation id="{7C9AA1AB-BC2D-4945-90A2-530C817C3A38}" emma:medium="tactile" emma:mode="ink">
            <msink:context xmlns:msink="http://schemas.microsoft.com/ink/2010/main" type="paragraph" rotatedBoundingBox="11643,14428 21573,13973 21639,15411 11709,15867" alignmentLevel="4"/>
          </emma:interpretation>
        </emma:emma>
      </inkml:annotationXML>
      <inkml:traceGroup>
        <inkml:annotationXML>
          <emma:emma xmlns:emma="http://www.w3.org/2003/04/emma" version="1.0">
            <emma:interpretation id="{C0F43114-4AC5-4164-8695-DAC2F428F1BB}" emma:medium="tactile" emma:mode="ink">
              <msink:context xmlns:msink="http://schemas.microsoft.com/ink/2010/main" type="line" rotatedBoundingBox="11643,14428 21573,13973 21639,15411 11709,15867"/>
            </emma:interpretation>
          </emma:emma>
        </inkml:annotationXML>
        <inkml:traceGroup>
          <inkml:annotationXML>
            <emma:emma xmlns:emma="http://www.w3.org/2003/04/emma" version="1.0">
              <emma:interpretation id="{CADA8890-101A-492D-8412-E511AD28732C}" emma:medium="tactile" emma:mode="ink">
                <msink:context xmlns:msink="http://schemas.microsoft.com/ink/2010/main" type="inkWord" rotatedBoundingBox="11643,14428 12933,14369 12999,15808 11709,15867"/>
              </emma:interpretation>
              <emma:one-of disjunction-type="recognition" id="oneOf39">
                <emma:interpretation id="interp195" emma:lang="en-US" emma:confidence="0.5">
                  <emma:literal>for</emma:literal>
                </emma:interpretation>
                <emma:interpretation id="interp196" emma:lang="en-US" emma:confidence="0">
                  <emma:literal>For</emma:literal>
                </emma:interpretation>
                <emma:interpretation id="interp197" emma:lang="en-US" emma:confidence="0">
                  <emma:literal>far</emma:literal>
                </emma:interpretation>
                <emma:interpretation id="interp198" emma:lang="en-US" emma:confidence="0">
                  <emma:literal>tor</emma:literal>
                </emma:interpretation>
                <emma:interpretation id="interp199" emma:lang="en-US" emma:confidence="0">
                  <emma:literal>fort</emma:literal>
                </emma:interpretation>
              </emma:one-of>
            </emma:emma>
          </inkml:annotationXML>
          <inkml:trace contextRef="#ctx0" brushRef="#br0" timeOffset="179362.1658">5541 13236 938,'7'-20'152,"8"0"-7,1 2-17,28-23-9,-15 22-16,-12 12-13,3-3-10,4 0-5,2 0-5,1 0-9,4 2-19,0 2-20,-2-1-14,1 2-3,2 2-3,-2 1-6,1 1 0,-3-1 4,-2 0-1,1 2-7,-5 0 2,1-2-3,-2 0 21,-4 2 23,-2-2 23,-2 1-5,-3 0 53,1 1 35,-1 0 9,-5-2 9,2 2-2,-2-2-1,0 2-4,1 0-12,-5 0-8,3 0-13,1 0-13,-5 0-9,2 0-12,0 0-10,-2 2-8,0 0-8,0-1-8,0 4-9,0 2 0,0-2-8,-2 1 3,1 3-11,1-2-3,-1 1-2,1 0-3,0 2 0,0-2-1,0 0-4,1 7-5,5 0 0,-1 0-3,0-3-4,2 0-8,0 2 8,0-3-17,0-1 5,0-3-10,-2 1-2,1-2-1,-1-2 2,3-1 2,-3-3 1,1 0-5,-2 0 9,2-3 1,1-1 3,-6 0-1,2-3 4,0 0 1,-1 1 0,-2-3 1,3-3-1,-3-3 6,0-2-2,0 1-3,-3-1 2,3 2 1,-2 2-1,0 0 1,-1 1-7,3 2 4,-1 0-2,1 4-8,0 0 1,0-2 0,3 2-1,0 0 0,1 0 1,4 0 2,5-2 0,0 1 0,3 1 2,3 4-1,2-1-2,-2 3 10,4 0 0,-2 3 0,0 0-5,-3 4 3,2 1-2,-1 2 2,-2 1-1,0 3 1,-3 0 1,-1 3 1,-3-1 7,-2-1-5,-4 0-4,-1-2 7,3 1 1,-5-3 3,1-1 6,-1-2 4,-1-1-2,0-1 8,0 0-4,-1 0 9,-2-3-5,0 0-4,0-1 4,0-1 3,1-1-4,0 0 0,-1 0 3,1-1-9,0-4-11,2 0-4,0-1-9,2-6-2,0-3-28,4 0-17,2-2-25,2 0 7,3-1-83,1 0-20,1 1-21,4-1-60,-1 1-73,0 3 28,2-1-161,-2 2-383</inkml:trace>
          <inkml:trace contextRef="#ctx0" brushRef="#br0" timeOffset="178674.74">6220 12370 1379,'-10'-18'300,"-1"6"-38,2-2-31,1 6-32,1 0-27,-2 4-5,2 1-8,0 3-8,-3 7-2,1 2-14,-1 6-10,-1 7 4,-15 36-16,15-14-4,1 14-11,0 1-8,1 2-9,1 0-7,3 5-7,1-1-7,2-1-6,-2-2-1,4-1-7,0-1-4,0 1 1,1 1-8,-1-1-2,0-5-9,0-3-9,0-2-12,0-31-16,0 8-17,-1 5-17,-3-2-13,1 0-18,-3-1-20,1-2 9,-4-1-57,1-4-17,-2-2-6,-1-3-17,-3-3-9,0-2-11,-2-4-7,4-3-7,-2-2-25,-2-4-112,-2-7-448</inkml:trace>
        </inkml:traceGroup>
        <inkml:traceGroup>
          <inkml:annotationXML>
            <emma:emma xmlns:emma="http://www.w3.org/2003/04/emma" version="1.0">
              <emma:interpretation id="{DCBD516F-F213-45B9-91A1-D239A62EE3FD}" emma:medium="tactile" emma:mode="ink">
                <msink:context xmlns:msink="http://schemas.microsoft.com/ink/2010/main" type="inkWord" rotatedBoundingBox="13275,14774 15097,14690 15123,15261 13301,15345"/>
              </emma:interpretation>
              <emma:one-of disjunction-type="recognition" id="oneOf40">
                <emma:interpretation id="interp200" emma:lang="en-US" emma:confidence="0.5">
                  <emma:literal>EI</emma:literal>
                </emma:interpretation>
                <emma:interpretation id="interp201" emma:lang="en-US" emma:confidence="0">
                  <emma:literal>GII</emma:literal>
                </emma:interpretation>
                <emma:interpretation id="interp202" emma:lang="en-US" emma:confidence="0">
                  <emma:literal>EII</emma:literal>
                </emma:interpretation>
                <emma:interpretation id="interp203" emma:lang="en-US" emma:confidence="0">
                  <emma:literal>GIF</emma:literal>
                </emma:interpretation>
                <emma:interpretation id="interp204" emma:lang="en-US" emma:confidence="0">
                  <emma:literal>GEFI</emma:literal>
                </emma:interpretation>
              </emma:one-of>
            </emma:emma>
          </inkml:annotationXML>
          <inkml:trace contextRef="#ctx0" brushRef="#br0" timeOffset="179768.3859">7471 12674 1554,'-2'-5'281,"-3"2"-24,-2 1-22,-2 2-19,2 0-27,-7 3-2,-3 2-17,0 5-14,-4 1-11,0 3-16,2 1-7,-1 3-14,-25 33-7,21-20-10,0 1-8,5-3-9,10-16-7,1 7-6,-2 3-6,2 1-6,1 0-2,1 1-4,3-2-3,3 2 0,3-2-2,3-2-2,-1-1-3,5 0-1,3-2-7,-4-3-10,6 0-16,-1-4-16,2 1-17,5-4-28,-4 0-54,4-5-21,0 1 13,0-2-106,-1-2-23,1-4-19,0-1-24,-1-3-122,-2-2 35,-1 0-77,-2-4-352</inkml:trace>
          <inkml:trace contextRef="#ctx0" brushRef="#br0" timeOffset="179987.1194">7340 13019 1360,'-3'-4'290,"0"2"-24,3-1-33,0 2-38,3-3-15,1 1-18,-1 0-14,4-1-6,-1 1-26,7-2-9,-1 0-9,4 0-13,0 0-24,3 2-37,-1-2-52,0 2 4,-1-1-164,4 2-40,-5-1-41,-2 2 24,0-2-230,-3 3-388</inkml:trace>
          <inkml:trace contextRef="#ctx0" brushRef="#br0" timeOffset="180283.9748">7909 12895 1414,'-3'0'244,"3"0"-22,0 0-16,0 0-11,1 1-18,2-1-19,1 0-16,2 0-14,1 0-7,0 0-15,1 0-9,-1 0-10,5-1-7,-2 1-7,-3-2-37,2 2-43,3-1 1,3 1-163,2 0-39,-4 0-32,1 0-86,-3 0 25,-1 0-644</inkml:trace>
          <inkml:trace contextRef="#ctx0" brushRef="#br0" timeOffset="180502.706">7861 13136 1798,'0'3'309,"1"-1"-35,4-2-32,-1 0-26,3 0-24,-2-2-18,10-1-22,1 2-15,3-3-27,-3 0-23,7 1-46,-2 0-49,0 1-56,2-2 5,-7 3-132,5 0-40,-1-1-45,-2 0 26,-1-1-233,-1-1 34,-4 1-309</inkml:trace>
          <inkml:trace contextRef="#ctx0" brushRef="#br0" timeOffset="180893.3019">8702 12663 1804,'-3'-4'273,"0"0"-27,2 1-39,0 2-26,-1 1-23,2 0-13,-3 1-13,3 1-16,0 3-9,0 3-12,3 6-7,-3 2-13,2 1-7,0 3-8,-2 1-5,5-1-1,-4 1-7,0 0-1,4 1-4,-5 1-3,1-2-3,0 1-6,-1-3-19,2 1-37,-2-3-42,0-1 7,0-3-108,1 1-29,-1-5-25,0 1-28,0-4 21,-1 2-269,-2-3 31,2-2-362</inkml:trace>
          <inkml:trace contextRef="#ctx0" brushRef="#br0" timeOffset="181127.6741">8710 12682 1077,'2'-3'176,"-2"0"-18,0 3-19,0 0 1,-2 0-23,0 3-9,-3-1-12,1 2-2,-3 3-10,-3 4-13,-1-2-15,-1 1-21,2 2-24,-2-1-11,3-1-38,-1-1-22,3 0-35,1-3-22,1 1-57,0 0-53,1-2 17,1-1-208,1 2 13</inkml:trace>
          <inkml:trace contextRef="#ctx0" brushRef="#br0" timeOffset="181408.8892">8532 13177 565,'-3'1'445,"2"-1"-84,-3 0-42,4 0-32,1-3-32,2 2-28,1-3-26,6-3-13,3 1-28,2 0-16,3-1-13,2 0-16,4 1-13,-3-1-7,1 2-10,2 0-9,2 0-7,0 2-6,1-1-22,-5 1-34,4 0-44,-3 0 8,1 1-144,-3 2-62,2-2-55,-5 0 25,-2 2-235,-4-1 44,1-1-376</inkml:trace>
        </inkml:traceGroup>
        <inkml:traceGroup>
          <inkml:annotationXML>
            <emma:emma xmlns:emma="http://www.w3.org/2003/04/emma" version="1.0">
              <emma:interpretation id="{6A6BC67F-D811-4DD9-BDA8-04C1730DEA2D}" emma:medium="tactile" emma:mode="ink">
                <msink:context xmlns:msink="http://schemas.microsoft.com/ink/2010/main" type="inkWord" rotatedBoundingBox="15776,14717 17191,14652 17212,15123 15798,15187"/>
              </emma:interpretation>
              <emma:one-of disjunction-type="recognition" id="oneOf41">
                <emma:interpretation id="interp205" emma:lang="en-US" emma:confidence="0.5">
                  <emma:literal>care</emma:literal>
                </emma:interpretation>
                <emma:interpretation id="interp206" emma:lang="en-US" emma:confidence="0">
                  <emma:literal>Care</emma:literal>
                </emma:interpretation>
                <emma:interpretation id="interp207" emma:lang="en-US" emma:confidence="0">
                  <emma:literal>case</emma:literal>
                </emma:interpretation>
                <emma:interpretation id="interp208" emma:lang="en-US" emma:confidence="0">
                  <emma:literal>Case</emma:literal>
                </emma:interpretation>
                <emma:interpretation id="interp209" emma:lang="en-US" emma:confidence="0">
                  <emma:literal>Cave</emma:literal>
                </emma:interpretation>
              </emma:one-of>
            </emma:emma>
          </inkml:annotationXML>
          <inkml:trace contextRef="#ctx0" brushRef="#br0" timeOffset="181846.5085">9949 12614 1581,'-7'-3'251,"0"2"-26,-3-1-16,3 2-20,-7 2-10,-3 1-13,0 4-8,-4 4-7,4 1-18,-5 0-10,2 3-18,2 2-7,1 1-11,0 2-7,2 0-11,-1-1-4,2 3-9,0 1-4,4-1-3,3 1 1,-1-4-9,4 3-1,1-2-7,3-1-2,3-1-18,1 1-7,2-3-21,3-1-17,7-1-40,-1-2-22,5-1 11,1-4-73,4 0-15,-1 0-13,3-6 4,1 1 1,0-2 7,-1-3 12,1-2 11,-3-4 18,2 2 15,-3-5-593</inkml:trace>
          <inkml:trace contextRef="#ctx0" brushRef="#br0" timeOffset="182768.2796">10109 12945 2417,'11'-15'136,"-1"0"7,-2 1 17,-3 1-3,0 1-5,-2 2-8,0-1-2,-2 3-7,-1 0-7,0 1-8,0 3-11,0-3-11,-1 3-10,1 0-10,-4 0-13,-1 3-2,3-1-11,-3 2-5,0 2-3,2-1-5,-4 1-5,3 1-5,-3 2-2,0 4-2,0 2-6,1 0 0,-1 1-2,3 2-3,0-3 0,1-2-1,1 3-2,2-2-3,0-2-9,0 0-2,2 2-8,1-6-9,-3 3-4,5 1 1,-2-3-1,3-1 1,-2 1 1,2-1 1,-2-1-2,3-1 1,-2-2 1,1 0 4,0-2-3,-2-3 7,3 1-2,-2 0 3,4-4-2,-4-3 5,2 4 1,-2-4 10,2 3 12,-4 1 6,-1-1 11,3 4 9,-4-3-2,3 2-5,-1 0-3,-2 2-5,1-3-5,1 3-7,-2 2-5,0-3-2,1 3 0,1 1 0,-3 0-3,4 0 1,-3 0-1,2 1 1,-2 3-1,5 0-1,0 0 5,1 4-2,0 0 0,1-1-3,1 1 0,0 2-18,1 0-5,0-1-12,-2-6-2,0 3-4,1 1-8,3-2 2,-5-3 0,0-2-5,2 0-2,-2-2-6,2-5-8,1-1 0,0-4 2,-1-1 5,3 0 4,-3-4 6,-2 1 3,2-2 11,-4 3-3,1-1 10,-2 1 3,1 1 14,-3 2 7,-2-1 8,0 2 1,0 2 4,0 0 0,0 3-2,0-1 8,0 0-20,-2 2 1,0 2-4,2 2 0,-3 1-1,1 0 15,2 0-16,0 3-2,0 0 1,0 2 3,0 0-3,5 5 4,-1 2-3,2 3 4,2 0-1,1 2 3,-1 0 12,2-1-18,0 1 4,-2-1 0,2 1 11,0-1 8,-2-1-19,-1 0-6,2 0 6,-2-2 5,-3-2 18,2-1-22,-4-2 9,-2 1 0,3-3 6,-3 2 1,0-2-2,0 0 5,0-2-3,0 2 4,-3-2 0,3-1 0,-1 0 13,0-2-17,-2 2-6,0-3 0,3 1-20,0-1-6,0 0-9,0 0-7,0 0 2,0-4-2,7-2 3,2-3-5,3 0 6,4-3-4,-1-1 0,5 0 4,1-2 1,0 0 0,0-3 4,1 3 3,-1-1 7,2-1 4,-5 1 15,2-1-14,-3 2 5,-2-1 10,-2 1 1,-2 0 10,-1 2 3,0 0 26,-5 2-12,-2 0 7,1 3 7,-2-2 4,-2 2-5,-3 2-5,0-1 2,0 3-1,-2 0-2,0 2-10,0-2 3,-2 4-4,0 0-3,-3 4-1,-4 3 11,1 1-20,1 0-2,-1 3-1,0 1 3,3 0-5,2 2 5,1-1-2,3 1 0,1-1 2,3 0 1,3 2 12,1 0-12,2 0-1,1 1-21,3-3-14,2 1 9,4-1-29,5 0 7,4-1-172,38 11-91,-43-19 27,5 0-246,5 1 41,2-2 31,2 0-304</inkml:trace>
        </inkml:traceGroup>
        <inkml:traceGroup>
          <inkml:annotationXML>
            <emma:emma xmlns:emma="http://www.w3.org/2003/04/emma" version="1.0">
              <emma:interpretation id="{F604E3DA-66F7-414F-94C6-9AE933FAD4FA}" emma:medium="tactile" emma:mode="ink">
                <msink:context xmlns:msink="http://schemas.microsoft.com/ink/2010/main" type="inkWord" rotatedBoundingBox="17916,14384 21584,14215 21637,15359 17968,15528"/>
              </emma:interpretation>
              <emma:one-of disjunction-type="recognition" id="oneOf42">
                <emma:interpretation id="interp210" emma:lang="en-US" emma:confidence="0.5">
                  <emma:literal>ratified</emma:literal>
                </emma:interpretation>
                <emma:interpretation id="interp211" emma:lang="en-US" emma:confidence="0">
                  <emma:literal>satisfied</emma:literal>
                </emma:interpretation>
                <emma:interpretation id="interp212" emma:lang="en-US" emma:confidence="0.5">
                  <emma:literal>satisfy id</emma:literal>
                </emma:interpretation>
                <emma:interpretation id="interp213" emma:lang="en-US" emma:confidence="0">
                  <emma:literal>ratify id</emma:literal>
                </emma:interpretation>
                <emma:interpretation id="interp214" emma:lang="en-US" emma:confidence="0">
                  <emma:literal>satisfy wed</emma:literal>
                </emma:interpretation>
              </emma:one-of>
            </emma:emma>
          </inkml:annotationXML>
          <inkml:trace contextRef="#ctx0" brushRef="#br0" timeOffset="183174.512">11825 13037 1664,'-7'-2'333,"1"-2"-41,3 1-37,0-3-26,3-1-27,5-3-19,-1-5-23,3 0-13,1-5-19,4 2-12,-1-3-28,4 0-29,20-34-34,-9 24-26,0-3-33,0 1-11,-3-2-6,-1 4-7,-15 18-1,5-4-4,1-3 7,-3 1-6,-1 0-8,0 1-3,-5 3-3,0 4 8,-2-1 4,-4 4 2,-2 0 9,1 2 0,-4 4 14,3 0-9,-3 2 5,-4 2 7,-5 3 3,0-2 4,0 9 2,-1-1 1,0 2 5,5 2-6,0 2 3,1-1-2,4 2-699</inkml:trace>
          <inkml:trace contextRef="#ctx0" brushRef="#br0" timeOffset="183315.1137">11993 12819 2482,'11'20'17,"-1"-3"2,2 3 6,-3-3 9,-2-2 3,2 1-6,-4-3 30,0-2 3,-1 2 5,-1-5 0,-2 0 5,0-1 2,-1-1-7,0-1-7,0 1-4,0-2-3,-1 1-13,0-2-33,-1-1-48,-1 2 6,1-1-119,2-3-53,0 1-43,0-1 21,0 0-242,0 0-379</inkml:trace>
          <inkml:trace contextRef="#ctx0" brushRef="#br0" timeOffset="183752.5813">12486 12649 1505,'-1'-5'250,"-2"2"-12,-3 0-57,2 3-11,-3 0-15,-3 5-17,-5 0-19,1 2-14,-2 4-10,1 2-6,-1 5-12,1-3-6,1 3 2,-2 1-20,5 0-5,1 3-4,2-3-4,-1 1 15,4 0-21,1 1-4,2-4 2,2 3 2,3-3 5,3 0-6,-2-1-3,4-2-5,2-1-5,0-3-2,-2-3 0,2-1-7,0-3-4,0 0-4,-2-3-1,2-1-4,0-4-4,4-1 0,-3-5-1,0 0 0,1-2 2,-4-5-4,1 4-1,-2-2-1,0-2 8,-3 1 17,-1 4 9,1-2 19,-4 3-9,0 1-1,1 1 6,-1 2 0,2 2 3,-2-3-23,0 4 1,1 1-9,-1-2-2,0 3-2,0 1 11,0 2-13,0 0-2,3 3 1,0 1-1,-1 0-1,0 2 15,2 0-14,2 5-1,5 1 6,0 2 11,2 1 3,-2 1-14,3-5-14,0 4-28,3-3-34,-4-1-40,3 1 11,1-4-117,-1 1-37,1-3-210,-2-3 41,-2-1-56,2-2-394</inkml:trace>
          <inkml:trace contextRef="#ctx0" brushRef="#br0" timeOffset="184002.5929">12883 12473 1568,'0'-10'275,"0"2"-39,0-1-24,0 3-41,0 1-13,0 4-15,0 1-9,0 0-13,0 1-6,0 2-13,0 4-8,0 6-10,0 5-8,0 2-5,0 3-5,0 2-6,3 3 4,0 2-7,1-1-3,-1 1-5,0-2-10,0 2 6,2-1-3,-1 0-5,1-4-8,-1 1-27,-3-4-35,5 0-77,-2-2 13,-1-4-105,0-1-25,-3-4-18,0 1-40,0-6 27,0 1-219,-2-2 25,-2 0-310</inkml:trace>
          <inkml:trace contextRef="#ctx0" brushRef="#br0" timeOffset="184361.9259">12694 12730 980,'-2'-5'163,"2"0"-5,0 2-12,0-2-12,2 2-13,3 1-5,0-1-7,3 2-13,1 1-9,6 0 8,3 0 11,3 0-22,2 2 1,1 0-14,-1 1-3,4-1-6,-2 0-8,-1 1-1,0-1-3,-1 1 0,-1-2-11,-1 1-2,-3 1-3,-2-1-3,-1-1 0,-3-1 19,-3 3-13,0-3 3,-2 1-5,0 1-8,-2-1 10,1 1-4,-2 0 18,0 1-15,1 0 1,-1 0 0,0 1-1,-1 1 1,3 1-5,-4 0-5,5 3 2,0 3 0,-1 1 0,2-2 0,1 3-9,-2-3 4,3 1-10,-2-4-27,3 6-44,-1-7 6,0 0-121,1 1-41,2-3-94,-3 0 30,1-5-209,-5 0 34,2-1-318</inkml:trace>
          <inkml:trace contextRef="#ctx0" brushRef="#br0" timeOffset="184533.7732">13299 12562 1454,'-3'-13'216,"0"0"-23,-1 5-26,4 0-2,0 2-70,0 2-8,0 4-119,0 0-54,2 0-47,2 4-233,-3 1 23,2 0-69,0 2 13</inkml:trace>
          <inkml:trace contextRef="#ctx0" brushRef="#br0" timeOffset="184924.3687">13371 12862 536,'-2'0'553,"2"0"-74,0 0-60,0 0-47,0-2-42,0-2-35,0 0-30,2-3-24,-1 1-27,2-5-22,5-4-21,-1 0-21,2-4-15,-2 1-11,3 0-12,1-2-28,-1 1-15,1-2-21,0 1-3,-1-2-5,0 3-7,0 1-8,-3 1 2,1 2-5,-2 1-8,-1 3-8,-1 1-1,-1 3-6,1-1-19,-4 2-15,5 3-8,-4-2 0,-1 1 3,0 2 3,0 2 5,0 0-4,-1 0 0,-4 2 8,5 2 1,-1-2-5,0 4 2,1 2 8,-2-1-10,2 1 0,0 0 6,2 3 4,0 6 0,4-1 12,-2 3-6,5-3-1,-2 2 1,3 1 4,-2-1-3,0 0 2,1-2 1,-1-1 2,-2 1 0,2-1 0,-1-3 1,-2-1 2,-3-2 3,3 0 0,-4-2 0,0 0 5,-1-2-3,0 2 5,0-3 0,0 3 1,-2-3-5,0 3-40,-1-2-44,1 0 8,0 1-165,-1-2-35,1-1-67,-3 1 27,4-1-174,-2-2 33,0 1-366</inkml:trace>
          <inkml:trace contextRef="#ctx0" brushRef="#br0" timeOffset="185661.951">14045 12197 1254,'-6'-6'220,"0"1"-3,-1 4-47,2 1-10,-8 4-19,2 4-7,0 6-32,-2 2 0,0 2-5,1 4-6,0 4-7,-10 39-6,11-24-4,2 6 3,0 5-5,4-1-2,-2-2-4,3 4 0,1-1 0,3-2-6,0 1-4,0 0-4,3-3-8,0-3-3,1 4-6,0-31 6,-1 9-4,0 2-5,3 1 4,-4 0-8,5-2 1,-1 0 0,-2-4-5,3-1-3,-4-1-1,0-3 2,2-2 6,-3-4-1,-2-1-4,0-4-9,-3-3 2,-3 0-8,4-4-3,-4-1-9,0 0-5,-3-4-10,-5-3-11,2-3-8,-3-3 5,4-3-7,-1-1-2,1-1-2,1-3-3,-1 0-1,4-1 1,-3-2 1,3 3 5,0-3 0,-3-1 6,6 0 1,-1 2 7,2 0 2,-3 0 1,5-1-2,1 1 5,0 2-1,0 0 1,0 1 1,1 0 1,5-1 0,-1 0 5,2 1-4,3 2 0,-1 1 0,3 1 3,1 1 1,0 0-2,5 2-1,-1 2 4,2-3 1,1 6 2,0-3 1,-1 4-5,4-2-7,-2 4 0,-2-1 7,-2 1 1,-3 2 0,2-1 7,-2 2-4,-4 2 4,2 0 4,-2 0 0,0 2 9,1 3 8,2 0 7,-5 0-3,2 0 8,0 2 5,-2 1 0,1 0 6,-1 3-3,1 1 2,-5-2-6,4 3-1,-2-2 0,-1 3-4,4-2 3,-5-1 2,2-1-4,-2-1-2,-1 2 5,0-3-15,2-1-39,2 2 2,-1 0-120,2-1-50,2 0-43,0-1-108,0-5 26,-2 0-613</inkml:trace>
          <inkml:trace contextRef="#ctx0" brushRef="#br0" timeOffset="185833.7875">14396 12524 1512,'0'-11'250,"-3"0"-29,3 5-34,0 0-29,0 0-15,0 3-34,0 1-11,0 2-141,3 0-53,-3 4-53,4 1-48,-1-1 15,-1 8-257,3 0 20,-3 4 26,-2 1 12</inkml:trace>
          <inkml:trace contextRef="#ctx0" brushRef="#br0" timeOffset="186614.979">14434 12881 323,'-3'4'548,"3"-4"-110,0 0-71,0 0-46,1 0-42,1 0-31,2-2-31,1-1-23,4-4-18,3 1-18,2-1-14,-1-3-18,4-1-14,0 1-8,1-2-15,-1-1-16,-2-1-15,4 1-7,-3-3-5,0 1-5,-1 0-4,-2 1-8,0 0 0,-4 0-5,0 1 0,-1 1-2,-4 0-8,2 3-1,-2-1-2,-4 2-4,3 1 0,0 0-2,-3 1 2,0 1-4,-3 0-6,0 1 2,3 1-3,-3 2-1,1 1-2,-3 0 1,3 0-1,-1 3 0,-1 0 1,-1 2 9,1 1-8,0 0-3,0-1 0,2 9 2,-2 0 2,-1 1 2,5-4-2,0 3 0,1 3 6,5 0 1,-4-3 2,5 0 1,2-2-9,2 3-3,0-6-12,5 1-10,-2-2-16,4 1-15,5-4-14,0-2-20,5-3 15,2-2 7,-2-1-32,0-4 9,0 1 13,0-5 8,-2 2 49,-4-3 16,0 1 30,-2-1 18,-4-1 28,-1 0 6,-2 0 8,-5-2 4,-1 4-3,-3-1 2,1 1-2,-4 2-6,-1 1-11,0 1-6,-1 2-10,-1 1-7,-2 0-1,1 1-4,-3 2-6,4 1-6,-5 0-4,2 1-2,0 4 4,-1-3-11,1 1 4,-2 1-10,2 7 5,0 0-3,2 1 7,2-1-7,-1 0-4,2 1 2,3 1 0,0 2 1,2-2-9,0 0-1,3 0-4,2 1-9,4-1-4,0-2-10,-1-4-5,1 1-5,1-3 2,-1-2-5,-3 0-4,3-3-9,-1-6-2,-2-2-11,2-4-13,-2-6-2,-2-3 6,-4-2 10,4-5 2,-2-2 5,-5-1 1,5-2 7,-5-1 9,3 0 22,-3 0 22,-1-1 31,-1 0 7,0 3 17,-3-1-9,-1 2 5,3 2 2,-1 3-3,0 2 9,-3 0-13,3 4-4,0 2-12,-1 3-8,1 2-10,2 5 5,0 2-15,0 0 5,-3 4-1,3 2 1,-2 4-2,2 1 5,0 1-5,0 5-3,0 5-1,2 7 1,1 4 0,-1 5 3,3-1-2,6 49 2,-3-36 9,2 1 2,1 0-2,-1-1-2,4-2 14,-1 5-17,2-5-43,-1-2-72,2-2 10,2-2-188,-14-22-109,5 4 31,2 3-150,4-3 39,1-1-403</inkml:trace>
        </inkml:traceGroup>
      </inkml:traceGroup>
    </inkml:traceGroup>
    <inkml:traceGroup>
      <inkml:annotationXML>
        <emma:emma xmlns:emma="http://www.w3.org/2003/04/emma" version="1.0">
          <emma:interpretation id="{A28B4FA2-BD6E-423A-80CA-699ED3ADA6F3}" emma:medium="tactile" emma:mode="ink">
            <msink:context xmlns:msink="http://schemas.microsoft.com/ink/2010/main" type="paragraph" rotatedBoundingBox="11723,15888 26450,15173 26522,16658 11796,17374" alignmentLevel="4"/>
          </emma:interpretation>
        </emma:emma>
      </inkml:annotationXML>
      <inkml:traceGroup>
        <inkml:annotationXML>
          <emma:emma xmlns:emma="http://www.w3.org/2003/04/emma" version="1.0">
            <emma:interpretation id="{A235EEF8-1F69-4525-8123-B6CB479E2462}" emma:medium="tactile" emma:mode="ink">
              <msink:context xmlns:msink="http://schemas.microsoft.com/ink/2010/main" type="line" rotatedBoundingBox="11723,15888 26450,15173 26522,16658 11796,17374"/>
            </emma:interpretation>
          </emma:emma>
        </inkml:annotationXML>
        <inkml:traceGroup>
          <inkml:annotationXML>
            <emma:emma xmlns:emma="http://www.w3.org/2003/04/emma" version="1.0">
              <emma:interpretation id="{3D3D5668-5AD4-46A6-8D15-A4F2037DF21D}" emma:medium="tactile" emma:mode="ink">
                <msink:context xmlns:msink="http://schemas.microsoft.com/ink/2010/main" type="inkWord" rotatedBoundingBox="11740,16225 13938,16118 13985,17101 11788,17207"/>
              </emma:interpretation>
              <emma:one-of disjunction-type="recognition" id="oneOf43">
                <emma:interpretation id="interp215" emma:lang="en-US" emma:confidence="0.5">
                  <emma:literal>Tin)</emma:literal>
                </emma:interpretation>
                <emma:interpretation id="interp216" emma:lang="en-US" emma:confidence="0">
                  <emma:literal>Ten)</emma:literal>
                </emma:interpretation>
                <emma:interpretation id="interp217" emma:lang="en-US" emma:confidence="0">
                  <emma:literal>Ten</emma:literal>
                </emma:interpretation>
                <emma:interpretation id="interp218" emma:lang="en-US" emma:confidence="0">
                  <emma:literal>Tin</emma:literal>
                </emma:interpretation>
                <emma:interpretation id="interp219" emma:lang="en-US" emma:confidence="0">
                  <emma:literal>Ton)</emma:literal>
                </emma:interpretation>
              </emma:one-of>
            </emma:emma>
          </inkml:annotationXML>
          <inkml:trace contextRef="#ctx0" brushRef="#br0" timeOffset="194567.7505">6673 14088 1552,'3'-5'261,"-3"2"-15,0 0-28,-3 3-13,-1 0-12,1 3-22,-7 4-3,-2 6-16,0 2-7,0 4-17,-18 34-13,12-20-9,11-18-13,-13 36-9,9-10-7,-3-4-12,1 2 2,5 4-10,0 3-5,3-1-4,0-25-8,2 4-4,2 6-13,1 1-10,0 0-17,1-1-32,3 0-31,2 0-28,2-6 8,5-1-129,2-2-23,1-1-29,2-3-32,4-4 27,0-3-232,0-5 23,2-2-300</inkml:trace>
          <inkml:trace contextRef="#ctx0" brushRef="#br0" timeOffset="195052.0863">6985 14375 1367,'-2'-6'224,"1"1"-38,1-1-40,0 2 0,0 1-20,0 1-11,0 0-5,0 2-12,1 2-9,1 0-11,1 2-1,-2 2-14,2 0-11,0 5 2,4 2-6,-3 2-3,0 0-3,2 4-4,-5 0-2,3 0-6,-2 0 4,1-2-6,-1 1-9,1 0 9,-1-4-2,-2 0 2,2-2-3,-2-1-3,0-1 2,0-1 1,0-1 4,0-2 8,0 0 0,0 1 1,0-2-3,0-2 1,-2 0 4,2-1-12,-2-2-4,2 0-1,-3-2-4,2-1-3,0-2 5,1-2-9,0-1-10,0 1 12,1-8-3,2-2-4,0-1 1,2-2-1,1 0 3,1 1 2,0-2 1,1 2 3,2 1-1,0 0-1,0 1 1,0 2-5,1 3 1,-1-2 5,-1 4-6,3 2-8,-2 3 0,-5 1 0,4 3 2,-1 1-7,-1 0 2,1 1 5,-1 6 2,2 4 1,4 1 2,-6 3 0,1 2-1,-1 3 1,-3-1 0,3 3-1,-3-1-20,1 1-18,-3 0-30,1-2-38,0 0 9,-2-1-101,1 2-29,-2-4-19,0-2-129,0 0 32,0-3-154,0-2-368</inkml:trace>
          <inkml:trace contextRef="#ctx0" brushRef="#br0" timeOffset="195364.5781">7605 14136 1424,'2'-12'278,"2"5"-40,-4-2-35,1 4-26,2 2-12,3 0-14,-2 3-7,2 0-8,4 5-21,2 3-3,1 3-13,4 4-5,-3 3-8,1 1-1,-1 4-9,18 41-8,-16-22-1,-3 2 1,-2 0-15,-3 6-3,-1-3-5,-1 1-5,-6-26-10,0 7-6,-6 49-10,-1-32-16,-4-2-38,-4-2-28,1-3 6,1-3-68,2-21-27,1 5-17,-3 1-35,-2 1-28,-1-1-39,-1-4 22,1-3-238,-1 0-357</inkml:trace>
          <inkml:trace contextRef="#ctx0" brushRef="#br0" timeOffset="193974.0748">5652 14273 1339,'-4'-5'233,"-1"0"-9,-1 3-19,0 1-14,2-3-18,-2 3-21,2-1-17,0 1-16,1-1-24,0 2-6,1-2-12,-1 0-5,3 2-2,0 0-4,0 0 10,5 0 6,0 0-1,7 0-1,5 0-9,6 0-2,0 0-7,6-1-9,1-1 2,3-2-5,-1 2-10,2-2-1,50-4-7,-39 3 2,-24 3-4,3 1-2,5-2-7,1 1-1,1-2 1,-6 3-4,0-3-11,-2 3-19,-1 1-10,-2 0-19,-3-2-11,-6 2-26,-1 0 5,-2 0-85,-2 0-21,-2 2-18,-1 1-14,-3-1-17,0 2-6,-3-1-16,2 1 19,-5 0-706</inkml:trace>
          <inkml:trace contextRef="#ctx0" brushRef="#br0" timeOffset="194208.4309">6133 14256 1176,'-6'-1'308,"2"-1"-18,-3 1-30,3-1-29,1 0-27,-3 2-31,2 0-32,-2 0 2,2 0-5,0 4-12,0-1-9,-2 5-11,2 4-9,-5 3-15,2 0-5,0 2 4,-1 3-17,4 2-5,-2-1-7,0 2-6,1-1-1,1 4-5,-2-1-4,2-2-2,-2 5-2,2-2-2,0 0-3,0 1-13,-1-4-23,1 0-34,0 0-58,1-1 11,0 1-122,2-5-30,-3-2-32,4 0 23,0-4-254,0-2 25,1-3-387</inkml:trace>
        </inkml:traceGroup>
        <inkml:traceGroup>
          <inkml:annotationXML>
            <emma:emma xmlns:emma="http://www.w3.org/2003/04/emma" version="1.0">
              <emma:interpretation id="{C7413A96-474F-44D2-B65D-45000B15C7E9}" emma:medium="tactile" emma:mode="ink">
                <msink:context xmlns:msink="http://schemas.microsoft.com/ink/2010/main" type="inkWord" rotatedBoundingBox="14464,16387 14964,16362 14978,16651 14478,16675"/>
              </emma:interpretation>
              <emma:one-of disjunction-type="recognition" id="oneOf44">
                <emma:interpretation id="interp220" emma:lang="en-US" emma:confidence="0.5">
                  <emma:literal>=</emma:literal>
                </emma:interpretation>
                <emma:interpretation id="interp221" emma:lang="en-US" emma:confidence="0">
                  <emma:literal>_</emma:literal>
                </emma:interpretation>
                <emma:interpretation id="interp222" emma:lang="en-US" emma:confidence="0">
                  <emma:literal>I</emma:literal>
                </emma:interpretation>
                <emma:interpretation id="interp223" emma:lang="en-US" emma:confidence="0">
                  <emma:literal>TO</emma:literal>
                </emma:interpretation>
                <emma:interpretation id="interp224" emma:lang="en-US" emma:confidence="0">
                  <emma:literal>To</emma:literal>
                </emma:interpretation>
              </emma:one-of>
            </emma:emma>
          </inkml:annotationXML>
          <inkml:trace contextRef="#ctx0" brushRef="#br0" timeOffset="197809.2725">8355 14337 882,'-3'0'160,"1"0"-2,0 0 1,2 0-21,0 1-14,-4-1-16,4 0-12,-1 0 47,1 0-9,-2 0-7,1 0 7,1 0-7,-3 0-7,3 0-17,-1 0-3,1 0-2,-2 0-4,2 0-9,0 0-5,-1 0-9,1 0-3,-2 0-7,2 0-3,0 0-7,-1 0-4,1 0-3,-3 0-6,3 0-1,0 0-3,-1 0-3,1 0-3,0 0-4,0 0 4,0 0 6,1 0 13,-1-1-14,6-1 2,-2 1-1,2-2 1,5 3-3,4-4 0,2 4-3,4-5-1,2 2 0,3 0-5,2-2 3,2 0-4,-2 1-5,0-1 1,0 2 0,-1 0 7,-3 0-12,1-1-2,-3 1 2,-1 0 2,-4 2 3,2-3-9,-4 2-10,-4 1-12,-1 1-19,-1-2-22,-2 2-38,0 0 10,-3 0-117,-1 0-47,-1 0-111,-2 2 29,-2-1-186,0 1 36,-2 2-379</inkml:trace>
          <inkml:trace contextRef="#ctx0" brushRef="#br0" timeOffset="198121.7487">8343 14546 1363,'-6'4'209,"5"-1"7,-1 1-6,2-1-9,0-2-14,3 1-10,1-1-6,3 3-14,6 0-2,1-4-28,7 0-5,-1 0-14,5 0 1,0 0-21,3 0-8,0-2-5,0 0-12,0 0 0,1-1-3,-4 1-10,-1-1-4,0 2-4,-2-3-6,-4 3-5,-1-1-9,-4 1-15,-1 1-13,-3-3-13,-1 3-31,-1-1-26,-3 1 8,2-2-113,-3 2-30,-2-1-22,2 1-19,-3 0-26,0 0-137,0 0 27,0 0-482</inkml:trace>
        </inkml:traceGroup>
        <inkml:traceGroup>
          <inkml:annotationXML>
            <emma:emma xmlns:emma="http://www.w3.org/2003/04/emma" version="1.0">
              <emma:interpretation id="{913D38DA-0FBF-41F6-99E7-99860698F240}" emma:medium="tactile" emma:mode="ink">
                <msink:context xmlns:msink="http://schemas.microsoft.com/ink/2010/main" type="inkWord" rotatedBoundingBox="15676,16112 16254,16084 16293,16882 15715,16911"/>
              </emma:interpretation>
              <emma:one-of disjunction-type="recognition" id="oneOf45">
                <emma:interpretation id="interp225" emma:lang="en-US" emma:confidence="0.5">
                  <emma:literal>Q</emma:literal>
                </emma:interpretation>
                <emma:interpretation id="interp226" emma:lang="en-US" emma:confidence="0">
                  <emma:literal>O</emma:literal>
                </emma:interpretation>
                <emma:interpretation id="interp227" emma:lang="en-US" emma:confidence="0">
                  <emma:literal>D</emma:literal>
                </emma:interpretation>
                <emma:interpretation id="interp228" emma:lang="en-US" emma:confidence="0">
                  <emma:literal>0</emma:literal>
                </emma:interpretation>
                <emma:interpretation id="interp229" emma:lang="en-US" emma:confidence="0">
                  <emma:literal>°</emma:literal>
                </emma:interpretation>
              </emma:one-of>
            </emma:emma>
          </inkml:annotationXML>
          <inkml:trace contextRef="#ctx0" brushRef="#br0" timeOffset="198965.4576">9772 14072 1306,'-3'-4'244,"0"-2"-19,3 1-17,-4 0-18,3 0-7,-2 2-39,-1 0-12,-1 1-10,0 2-8,1 2-9,-2 1-7,-4 5-5,-1 2-1,-2 5 0,-1 1-8,2 4-5,-2 1-7,1 3-6,2 3-5,0-1-13,-1 1-6,5 2-6,-3 0 3,3 2-6,-1 0-4,2 2-4,1 1-1,1 0-5,1-3-4,1 1 16,2-2-8,0-3-1,0 2 1,3-3 0,1-2-2,3-1 1,0-1 1,2 0 3,-1-6-9,3 0 3,4-3-1,-4 0-2,4-4 8,1 0-11,0-5 5,1-1-5,0-3 2,4-1-2,-1-4 3,0-1-5,1-3 4,-2 0 3,1-3 4,1-2 6,-3-1-5,2 1-1,1-2-2,20-29 4,-33 32-1,3-7-2,2 0-2,0-3-3,-1-2 1,1 1 0,-3-1-3,-2 0-1,2 1 0,0-3-2,-2 1-3,-2-2 2,-2 0 1,0-2-3,-1 2-4,-2 0-3,-1 1-4,0 0 2,-2 0-3,-4 2-4,2 1 1,-3 1-9,0 1-19,-3 1-16,0 4-20,-2 3-14,-4 0-21,2 3-21,-3 1 12,-2 2-93,-1 7-29,-1 1-15,1 4-64,-4 3 25,2 1-220,-1 3 31,5-1-362</inkml:trace>
          <inkml:trace contextRef="#ctx0" brushRef="#br0" timeOffset="202942.8264">9629 14390 935,'-4'-2'209,"1"2"-26,0 0 19,0 0 3,0 0-7,3 0-9,-3 0-9,2-1-19,0 1-8,-1 0-10,-1 0-11,2 0-7,0 0-8,-1 0-9,1 0-5,-1 0-11,0 0-6,0 0-14,2 0-5,-1 0-6,-1 0 4,2 0-18,-1 0-4,0 0-6,1 0-5,0 0-11,0 0-3,0 0-4,0 0 2,0 0 1,0 0 5,4 0-2,3 0-4,1 0 3,11 0-1,-3 0 0,10 0-2,-1-2 3,4 1 8,1-3-11,-1 2-2,1 0 0,-1 1-4,2-1 1,-4 1-1,1-1 0,-3 2-3,-1-1 2,-3-1 1,-3 0 2,-2 2-1,-3-1 1,-2 1 3,-1 0-2,-2 0 1,-2-2 2,1 2 0,-2 0-5,-1 0-14,1 0-17,-1 0-28,-1 0-40,1 0 8,-1 0-148,1 0-34,-3 0-29,1 2-64,1-2 34,-2 0-176,2 1 39,0-1-327</inkml:trace>
        </inkml:traceGroup>
        <inkml:traceGroup>
          <inkml:annotationXML>
            <emma:emma xmlns:emma="http://www.w3.org/2003/04/emma" version="1.0">
              <emma:interpretation id="{AF548AFC-026A-49E5-BF41-CC906515CF58}" emma:medium="tactile" emma:mode="ink">
                <msink:context xmlns:msink="http://schemas.microsoft.com/ink/2010/main" type="inkWord" rotatedBoundingBox="16815,16041 18787,15552 19015,16474 17043,16962"/>
              </emma:interpretation>
              <emma:one-of disjunction-type="recognition" id="oneOf46">
                <emma:interpretation id="interp230" emma:lang="en-US" emma:confidence="0.5">
                  <emma:literal>inlay</emma:literal>
                </emma:interpretation>
                <emma:interpretation id="interp231" emma:lang="en-US" emma:confidence="0">
                  <emma:literal>Inlay</emma:literal>
                </emma:interpretation>
                <emma:interpretation id="interp232" emma:lang="en-US" emma:confidence="0">
                  <emma:literal>(nosy</emma:literal>
                </emma:interpretation>
                <emma:interpretation id="interp233" emma:lang="en-US" emma:confidence="0">
                  <emma:literal>(nary</emma:literal>
                </emma:interpretation>
                <emma:interpretation id="interp234" emma:lang="en-US" emma:confidence="0">
                  <emma:literal>(nay</emma:literal>
                </emma:interpretation>
              </emma:one-of>
            </emma:emma>
          </inkml:annotationXML>
          <inkml:trace contextRef="#ctx0" brushRef="#br0" timeOffset="204348.9841">10979 13905 1372,'2'-3'253,"1"-2"-16,-3 1-14,0 3-24,0-3-24,0 1-11,2 0-14,-2 1-14,0 1-14,0-1-13,0 1-15,2-1-12,-2 1-9,0 1-6,0 0-2,0 0 1,-4 1-1,2 2-2,-6 8 1,1 0-3,-4 5-7,1 2-2,-1 5-6,-20 39-4,14-23-2,0-2-7,3 5-2,0 0-3,3-2 1,-1 2-5,7-25-4,2 8 2,-4 4-5,6 4 0,-2-1 2,3 1 0,4 2-1,0-2-1,16 38 1,-3-37-1,4-1-7,0-4-17,5-5-26,3-1-30,-15-16-42,4 3 11,9-1-156,-1-1-28,4-1-39,-2-3 25,1-3-228,1-2 38,-2-4-375</inkml:trace>
          <inkml:trace contextRef="#ctx0" brushRef="#br0" timeOffset="204973.9233">11333 14140 1551,'-1'-4'262,"-2"-1"-39,0 0-30,0 2-32,3 1-17,-1 1-19,0 1-10,1 0 2,0 0-28,0 3-2,0 2-5,0 1-6,0 3-4,0 6-6,1 5-9,0-1-6,-1 4-5,5 0-2,-3 1-2,1-1-2,-3-1-3,3 3 13,-1-1-19,-1-1-3,0-2 10,1-1-12,-1-2-1,-1-2-4,0-5-1,0 1 5,0-2 3,0-2 2,0-1 3,0-2-2,0-2-10,0 1-2,0-4-5,0 0-1,0-1-2,0-5 0,0 1 5,0-2-8,0-1-1,0-6-2,4-3 7,-1-3 3,1-1 5,1-3 0,-3 1 1,5 1 5,-1 0-2,1 0 4,-1 1-4,2 2-2,-1-2 0,3 4-7,1-1-1,-1 1 3,1 2-8,3 3-4,-1 1 1,1 2-1,1 2-3,1 3 0,-4 0-1,1 4-2,3 6 0,0-1 0,0 3 3,1 2 1,-3 5-4,0-3 2,-3 5 1,-1 0-1,0 0-1,-2 3 0,-1-1 2,-1 2-7,1 0-11,-4 1-17,-1 0-22,0-2-27,-1-1-42,1-2 11,-2-1-113,2-2-37,0-1-32,-2-2-131,1-1 38,1-2-89,-1-2-384</inkml:trace>
          <inkml:trace contextRef="#ctx0" brushRef="#br0" timeOffset="207127.0738">11929 14115 1103,'0'0'203,"0"0"-27,2-2 2,1 0-15,1-1-11,-1-2-20,3-4-10,4 1-13,-2-6 12,1 2-37,0-4-3,3-1-10,-3-2-8,1-4-6,2 1-5,-3-1 0,1-2-5,-3 2-7,2-2 17,-2 1-23,0 1-11,-2 0-2,-1 0-5,-1 1 5,0 2-3,1 0 4,-2 2 5,-1 2 4,-1 3 2,0-1 7,0 5 3,0-1 8,0 3-4,0 0-10,0 1-7,0 1-2,0 0-16,0 0 7,-1 3 8,-1 1-12,1 1-3,-3 0-2,2 3 0,-5 6 7,3 3 3,-4 3 0,1 3-1,-2 3-2,5-1 1,-3 2 0,-1 1 1,3 0-1,0 2-1,0-1-2,1 2-2,0-2 2,1 1-2,0-2-1,3 0 1,0-1 4,0-1 0,3-2 1,0 1-16,1-3-26,3 0-37,2-1 7,3-3-164,2-1-35,0-1-41,3-4-140,0-1 34,-3-2-55,3-2-343</inkml:trace>
          <inkml:trace contextRef="#ctx0" brushRef="#br0" timeOffset="207549.9043">12329 13889 1529,'0'-7'273,"-3"2"-30,2 1-32,-2-2-24,-3 3-24,2 1-17,-2 2-14,1 0-18,-2 0-11,1 2-9,-4 5-11,-1-1-9,0 5-7,-2-2-9,0 3-4,5 1-6,-2 0-7,0 2-3,5-2-4,-2 2-10,1-4 6,5 1-2,-2-1 1,3 0-3,0-3-2,0 0 1,0-1 3,1-1 1,2 1-1,0-2-4,1-1-3,-1 0-3,3 1-5,-1-3 3,2-2-12,-1 0 7,2 0-2,-4-2 1,6-5-3,0-1 3,0-2-5,-3-1 2,1-3-3,-2 1 1,-2 0-2,-1 0-7,-3 1 6,0-1-3,-1-2 3,-1-1-4,-2-1 5,1 1-7,-1 5 4,1-1-4,-1 1 3,1 2-4,-1 3 0,4-1-9,-3 0-16,2 2-39,-1-1-12,2 2 2,0 1-5,0 1 8,0 1-33,2 0-13,-1 1-1,2 0-1,4 0-3,0 0 0,7 0-5,3 0 5,1 0 9,0 0 7,2 0-641</inkml:trace>
          <inkml:trace contextRef="#ctx0" brushRef="#br0" timeOffset="208080.2359">12509 13805 2310,'5'-4'149,"4"1"19,-5 2-19,1-2 0,0 0-8,-3 2-13,3-1-13,-5 2-11,4-2-16,-3 2-5,1 0-7,-2 0-8,0 2-8,0 0-8,-2 2-3,1-1-3,-3 1-13,2 0 3,-1 0-3,1 3-4,-1-2-3,3 2 0,-3 0-2,2-1-7,1 0 2,-3 1 2,3 0-3,0-1-8,0 3-1,0-3-7,1 1-17,1-3-10,0 2 6,3 0-25,-1-1-2,-1-1 0,2-3 6,1 1-20,1-2-12,-2 0 10,0-2 6,3-4 4,2-1 22,-2 0-6,-1 0 26,0-2 28,-1 3 18,0-3 20,-4 3-2,3-1 9,-1 1 4,-1-1 7,-1 2-3,3 0-6,-2 0-6,-3 0-13,4 1-5,-3-1-10,1 2-8,-1 2 4,-1-1-15,0 2 8,0 0-1,3 3-2,-2 3-2,1-2-1,-2 4 0,1 7-4,0 4-3,1 2 4,-2 2 0,0 2-4,0 1 1,3 0 0,-3 4-1,0 0 0,0 1 6,0-1-9,0-1 4,-3 0-1,3 1 1,-3-1 2,-1-3 2,1 1-1,0-3-3,-2 1 3,2-2 1,-4-3-1,2-2 0,0-3 0,2 0-2,-4-4 4,3-3-2,0 1 0,-3-4 1,1-2-3,-1-1 0,3-2 1,-3-2-1,-3-3-3,0-3 0,-1-2-1,1-3 3,2-2-5,-1-2 0,2 1-1,3-4-1,3 0-5,1-3 2,2 1-3,1-2-5,4 3-5,-1 0-8,1-2-14,3 5-18,4 2-19,-2-4-15,2 4-27,2 1 12,3 2-112,5 2-21,-1-2-30,-4 2-29,5 2-158,2 0 37,-3 1-48,3 2-366</inkml:trace>
        </inkml:traceGroup>
        <inkml:traceGroup>
          <inkml:annotationXML>
            <emma:emma xmlns:emma="http://www.w3.org/2003/04/emma" version="1.0">
              <emma:interpretation id="{2599AF40-23A1-430C-9FC8-D8F433459709}" emma:medium="tactile" emma:mode="ink">
                <msink:context xmlns:msink="http://schemas.microsoft.com/ink/2010/main" type="inkWord" rotatedBoundingBox="19083,15472 20460,15494 20442,16629 19065,16607"/>
              </emma:interpretation>
              <emma:one-of disjunction-type="recognition" id="oneOf47">
                <emma:interpretation id="interp235" emma:lang="en-US" emma:confidence="0.5">
                  <emma:literal>24)</emma:literal>
                </emma:interpretation>
                <emma:interpretation id="interp236" emma:lang="en-US" emma:confidence="0">
                  <emma:literal>84)</emma:literal>
                </emma:interpretation>
                <emma:interpretation id="interp237" emma:lang="en-US" emma:confidence="0">
                  <emma:literal>54)</emma:literal>
                </emma:interpretation>
                <emma:interpretation id="interp238" emma:lang="en-US" emma:confidence="0">
                  <emma:literal>12)</emma:literal>
                </emma:interpretation>
                <emma:interpretation id="interp239" emma:lang="en-US" emma:confidence="0">
                  <emma:literal>¥4)</emma:literal>
                </emma:interpretation>
              </emma:one-of>
            </emma:emma>
          </inkml:annotationXML>
          <inkml:trace contextRef="#ctx0" brushRef="#br0" timeOffset="208502.0942">13261 13497 1859,'0'-7'290,"3"2"-36,-3 1-32,0-2-30,0 3-25,0-2-17,0 3-6,0 0-27,0 2-14,0 2-13,0 0-2,-3 1-13,3 4-5,0-1-7,-1 3-6,-2 5 2,-1 6-6,2 0-4,1 2-8,-2-1 0,2 0-2,-2 2-5,0-1 0,0-3-2,2 3-5,-2-3 1,0-1-3,2 1-5,-2-4-18,0-2-31,2-2-39,-1 1-39,1-3 10,0-1-110,-4-3-35,5 3-32,-2-3-47,0 0 30,-2-2-204,4-3 36,-3 0-339</inkml:trace>
          <inkml:trace contextRef="#ctx0" brushRef="#br0" timeOffset="208845.8169">13157 13467 1158,'0'-6'247,"-3"2"-50,3-3-29,0 4-24,-1 0-17,1 0-1,-1 1 1,1 0-8,-3 2-15,3 0-5,-2 2-6,1 0-6,-2 1-8,-2 5-4,-4 1-2,-1 2-5,0 0-8,1 1-4,-4-1-4,-1 1-4,4-1 14,-3 1-23,2 0-1,-3-1-4,4-1 1,1-2-3,0-1-3,2-1-1,0 1 4,1-3-3,2 0 12,-1-1-17,3-1 0,-1 1 2,2-1-8,1-1-7,0-1-2,0 0 0,1 0-3,4 0 0,0 0 0,-1 0-2,6 0-13,0 0-3,4 0-18,0 0-18,4 3 6,5-2-105,-2 2-26,-1 2-18,1-2-15,-2 3-18,1 0-18,-2 2-126,2 1-464</inkml:trace>
          <inkml:trace contextRef="#ctx0" brushRef="#br0" timeOffset="209963.7358">12928 14124 1526,'0'-4'272,"0"-3"-30,0 2-26,2-1-31,-1 1-10,2-2-20,0 3-7,-2-2-17,1 1-8,3 0-14,-3 0-10,0 2-10,3-2-14,-3 1-8,1 3-4,1-2-9,-1 1-6,-1 2-5,3 0-1,-2 2 0,-2 1-6,5 0 2,-5 4-7,2-3 0,-3 2-1,0 2-4,0-1 0,0 0-4,-1 2-3,-2 5 1,-3-2-2,2 2-4,-1-2 1,0-3-3,1 1 0,1-2-2,2-2 1,-2 2-1,0-4 1,2 1-4,0-2 2,1 3-5,0-5 2,0 2-2,1-1-1,0 1-3,6-1 2,0-1 1,7-1 2,6 3-1,1-3-18,4 0-22,5 0-60,1-3 9,1 2-126,2-1-52,1-1-43,-1 0 27,-2 0-230,2-3 34,-5 0-398</inkml:trace>
          <inkml:trace contextRef="#ctx0" brushRef="#br0" timeOffset="210338.6929">13841 13426 1705,'-3'-7'275,"3"1"-35,0 0-34,0 0-22,0 1-9,4 1-17,1 3-3,0 1-14,6 2-4,2 6-9,5 2-6,2 1-3,31 27-7,-21-12-9,1 4-5,6 7-1,-2 1-8,-4-1-4,0 5-10,0 0-4,-6 3-5,0-2-6,-5 0-7,-1-1-2,-5 3-6,-2-4-6,-11-23 1,-1 11-1,-8 40-4,-6-28-5,-7 0-14,0-2-3,-6-1-17,-8-3-25,-2-2-23,-5 0-33,-1-4-40,-8 0 13,3-5-119,2 1-30,2-1-42,2-8-109,0-2 34,25-8-131,-5 0 37,-2-2-375</inkml:trace>
        </inkml:traceGroup>
        <inkml:traceGroup>
          <inkml:annotationXML>
            <emma:emma xmlns:emma="http://www.w3.org/2003/04/emma" version="1.0">
              <emma:interpretation id="{0A0C7D51-CA7B-4142-A4E0-7D0606092135}" emma:medium="tactile" emma:mode="ink">
                <msink:context xmlns:msink="http://schemas.microsoft.com/ink/2010/main" type="inkWord" rotatedBoundingBox="21523,16110 22065,16084 22080,16406 21539,16432"/>
              </emma:interpretation>
              <emma:one-of disjunction-type="recognition" id="oneOf48">
                <emma:interpretation id="interp240" emma:lang="en-US" emma:confidence="0.5">
                  <emma:literal>=</emma:literal>
                </emma:interpretation>
                <emma:interpretation id="interp241" emma:lang="en-US" emma:confidence="0">
                  <emma:literal>_</emma:literal>
                </emma:interpretation>
                <emma:interpretation id="interp242" emma:lang="en-US" emma:confidence="0">
                  <emma:literal>I</emma:literal>
                </emma:interpretation>
                <emma:interpretation id="interp243" emma:lang="en-US" emma:confidence="0">
                  <emma:literal>-</emma:literal>
                </emma:interpretation>
                <emma:interpretation id="interp244" emma:lang="en-US" emma:confidence="0">
                  <emma:literal>TO</emma:literal>
                </emma:interpretation>
              </emma:one-of>
            </emma:emma>
          </inkml:annotationXML>
          <inkml:trace contextRef="#ctx0" brushRef="#br0" timeOffset="221010.0679">15414 14301 1384,'-7'4'276,"1"-2"-4,2 2-31,1-3-19,3 1-23,3 0-19,2-1-17,8 1-12,4-2-18,5 1-10,4-1-11,4 0-20,0-1-16,6-1-42,1 2-42,50-3-52,-69 3 10,12 0-142,3-2-50,0 2-50,5 0 27,-2 0-207,-1-1-416</inkml:trace>
          <inkml:trace contextRef="#ctx0" brushRef="#br0" timeOffset="220806.9853">15440 14047 1544,'-5'-5'223,"2"2"-21,1-1-45,-2 1-21,3 2-17,-1-3-18,2 3 22,0-1 7,0 2 7,2-1-15,-1 1 6,6-2-6,2 2-8,3-2-7,8 1-12,4-1-7,-2 0-9,6 0-7,0 2-2,2-4-8,4 2-5,-5-1-7,2 1-2,-3-1-6,0 2-12,0 1-23,-1-1-27,-5-1-30,1 2 7,-5 0-145,-4 0-26,-3 0-22,1 2-26,-5 0-41,-5 3 27,0-2-212,-6 0-400</inkml:trace>
        </inkml:traceGroup>
        <inkml:traceGroup>
          <inkml:annotationXML>
            <emma:emma xmlns:emma="http://www.w3.org/2003/04/emma" version="1.0">
              <emma:interpretation id="{CBEAE6FA-D91F-4EBB-AF18-2B34FE9C11BF}" emma:medium="tactile" emma:mode="ink">
                <msink:context xmlns:msink="http://schemas.microsoft.com/ink/2010/main" type="inkWord" rotatedBoundingBox="23012,15853 26394,15217 26641,16527 23258,17163"/>
              </emma:interpretation>
              <emma:one-of disjunction-type="recognition" id="oneOf49">
                <emma:interpretation id="interp245" emma:lang="en-US" emma:confidence="0.5">
                  <emma:literal>On')</emma:literal>
                </emma:interpretation>
                <emma:interpretation id="interp246" emma:lang="en-US" emma:confidence="0.5">
                  <emma:literal>Q (n)</emma:literal>
                </emma:interpretation>
                <emma:interpretation id="interp247" emma:lang="en-US" emma:confidence="0">
                  <emma:literal>O (n)</emma:literal>
                </emma:interpretation>
                <emma:interpretation id="interp248" emma:lang="en-US" emma:confidence="0">
                  <emma:literal>On)</emma:literal>
                </emma:interpretation>
                <emma:interpretation id="interp249" emma:lang="en-US" emma:confidence="0">
                  <emma:literal>Own)</emma:literal>
                </emma:interpretation>
              </emma:one-of>
            </emma:emma>
          </inkml:annotationXML>
          <inkml:trace contextRef="#ctx0" brushRef="#br0" timeOffset="221838.1257">17336 13824 1390,'-3'-6'255,"0"0"-19,-1-1-31,1 2-19,-3-1-27,2 2-15,-3 2-14,3 2-14,-3 0-7,-4 6-5,-5 3-5,-2 4-5,-21 27 6,12-11-6,5 3-12,-6 6-8,2 3-10,2 0-3,1 1-7,3-1-9,3 0-13,6-3-1,7-20-4,-3 6-1,0 3-2,2 2-1,1 1 1,4 0 5,3-2-7,0 0 0,1-3 2,4 0-1,2-3 8,4 0-1,-3-3-6,1-2 6,5-2-1,-1-1 0,4-7 1,0 0 1,-1-3-4,2-2 3,3-4-2,0-4 0,0-2-3,34-18 1,-29 4-2,2-2-2,-3-4-2,-1-2-1,-2-2-1,-1 0 1,0-1-5,-2-2-1,-2 0 1,-3-3-1,1 2-3,-5-4-2,-6 26 3,12-44-8,-7 17 2,-12 23-2,5-7-6,-2-3 2,-2-1-5,4-1 3,-5 1-3,0 0-2,-2 0 1,-2 2-3,1 1 1,-2 1 0,-4 4 6,3-3-10,-2 4-1,-2 4-8,-4 2-7,3 2 6,-3 4-28,-2 4-21,-2 4-35,0 4 10,-3 8-134,-30 19-29,26-5-17,5 5-28,12-17 26,-3 5-225,1 3 30,-1 2-353</inkml:trace>
          <inkml:trace contextRef="#ctx0" brushRef="#br0" timeOffset="222119.3563">17115 14124 1544,'-7'-3'223,"3"2"-29,0-1-6,2 2-11,2 0-10,0-1-14,6 1-12,-2 0-10,12 0-13,3-2-2,4 2-19,4 0-10,2 0 6,2 0-22,0 0-14,-2 0-41,2 0-39,-1-2 0,3 2-173,-2 0-47,-1 0-80,-2-2 28,0-1-178,-3 1-384</inkml:trace>
          <inkml:trace contextRef="#ctx0" brushRef="#br0" timeOffset="222509.9643">18417 13549 1360,'0'-7'261,"-4"3"-28,-1 1-23,0 3-19,-5 3-11,-1 3-12,-5 3-17,4 7-11,-5 2-15,-21 33-3,15-13-11,-3 8-3,-1-3-14,0 6-8,4-2-12,-3 2-8,4 0-6,-2 1-5,9-2-3,-2-2-6,1 0-4,6-1-6,8 0 5,2-24-3,0 7-3,2 1-3,14 42 0,-12-56-3,23 36-10,-6-18-10,5-6-23,4-1-37,4-8-39,5-4 9,2 0-148,-23-12-37,9 2-51,1-4 27,1 0-220,5-6 43,35-10-357</inkml:trace>
          <inkml:trace contextRef="#ctx0" brushRef="#br0" timeOffset="223369.2848">18790 13783 964,'0'-4'163,"0"2"-13,0-1 1,0 0 10,0 0-20,0 2 25,0-1-1,0 1-6,0-1-8,0 0-6,0 1-10,0-1-3,0 1-5,2-2-8,-2 2-3,0-1-12,0 1-6,0 1-17,0-2-4,0 1-7,0 1-7,0-2-13,0 2-7,0-2-10,0 2-2,0 0-11,0 0-2,0 0 12,0 0-17,0 2-2,0 0-1,0 2-3,0 2 0,0 0 1,0 2-1,0 2-2,0 4 3,0 6-5,0 1 2,0 0 0,0 0 1,0 1-7,0-2 6,0 1 0,0-2-2,0-2 0,0-1-4,0 0 6,0-5-2,0 1 2,-2-2-5,2-2 10,0 0 0,0-1 2,0-1 9,0 1 6,0-1 1,0-1 23,0-1-17,0-2 2,-2-2-5,2 0-2,0 0-2,-2-1-2,2-2-2,0-1-5,0-5-8,0 0 7,0-7-4,3-4-3,0-4-1,2-1 0,0-2-6,2 1-1,2 1 0,-2 0 2,2 1-4,1 1-2,0 2 2,1 0-2,0 1-3,2 5-2,-1 0 13,1 0-16,1 4 1,0 3 2,0 3-1,-1 0 0,-2 4 6,2 1-7,-1 4 2,1 2 0,2 3 1,-1 5 0,0 1-5,-1 1 5,1 3 5,-3 0 5,-1 3-5,0-3 1,-2 4 1,1-1 0,-5-1-12,3 3-14,-4-3-5,2 2-46,-2-2-37,3-1 11,-3-2-105,-2-1-32,-1-2-32,0-2-65,0-2 30,0 1-176,1-6 29,-1 1-305</inkml:trace>
          <inkml:trace contextRef="#ctx0" brushRef="#br0" timeOffset="223962.9685">19431 13377 1328,'-3'-9'268,"0"1"-41,3 1-33,0 1-25,0 1-17,3-1-22,-2 2-13,2 0-15,-2 0-8,5 2-16,-3 2 10,4 0-27,-3 0-10,2 3-5,-2 0-1,2 1 11,1 6-18,-2 1-2,1 4 0,-3-1 1,-3 3-2,0 2-3,-5-1-3,-2 3 1,0-3-3,-2 2 0,-1-3-2,0 0-3,1 0-2,-2-3 2,1 0 8,1-1 19,0-3-10,1 0 0,3-4-1,-2 1 1,5 0-1,-3-2 2,3-3 5,0 2-5,2 0-2,2-2-1,2-1-4,3-1 6,10 0-13,4 0-6,3 0-18,4-1-32,1-1-21,2 0 5,0 0-155,6-2-44,-2 3-48,0 0 25,-2-1-251,-3 0 41,2-1-405</inkml:trace>
          <inkml:trace contextRef="#ctx0" brushRef="#br0" timeOffset="224244.1998">20213 13223 1433,'3'-3'230,"-2"3"-3,3 0-28,0 5-4,3 4-9,2 2-3,-4 4-16,5 5-19,3 5-9,11 36-15,-14-20 1,1 9 9,-3 3-13,-1-1-10,-4 1-7,0 4-10,-7-3 1,-1 2-15,-4-2-3,-5 2-8,-6 0 0,-3-3-9,-3 3-3,-2-5-2,-6-1-6,2-3-6,-3 1-14,-2-4-8,-2-3-33,1-3-25,0-3-46,-3-2-66,-2-1 14,-5-4-223,-1 0 28,1-5-225,3-3 49,3-5 41,-1-4-380</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0:21.62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A5A08544-DB15-4AF1-831E-1401370C81DF}" emma:medium="tactile" emma:mode="ink">
          <msink:context xmlns:msink="http://schemas.microsoft.com/ink/2010/main" type="writingRegion" rotatedBoundingBox="5929,2709 31918,2403 32101,17934 6112,18240"/>
        </emma:interpretation>
      </emma:emma>
    </inkml:annotationXML>
    <inkml:traceGroup>
      <inkml:annotationXML>
        <emma:emma xmlns:emma="http://www.w3.org/2003/04/emma" version="1.0">
          <emma:interpretation id="{CDD0FCB5-FFBC-4612-B460-F9830339FD27}" emma:medium="tactile" emma:mode="ink">
            <msink:context xmlns:msink="http://schemas.microsoft.com/ink/2010/main" type="paragraph" rotatedBoundingBox="6878,2677 13498,2773 13487,3580 6866,3484" alignmentLevel="2"/>
          </emma:interpretation>
        </emma:emma>
      </inkml:annotationXML>
      <inkml:traceGroup>
        <inkml:annotationXML>
          <emma:emma xmlns:emma="http://www.w3.org/2003/04/emma" version="1.0">
            <emma:interpretation id="{873F5796-9B82-4235-BE9B-9EC67C12D0E2}" emma:medium="tactile" emma:mode="ink">
              <msink:context xmlns:msink="http://schemas.microsoft.com/ink/2010/main" type="line" rotatedBoundingBox="6878,2677 13498,2773 13487,3580 6866,3484"/>
            </emma:interpretation>
          </emma:emma>
        </inkml:annotationXML>
        <inkml:traceGroup>
          <inkml:annotationXML>
            <emma:emma xmlns:emma="http://www.w3.org/2003/04/emma" version="1.0">
              <emma:interpretation id="{7C3BE9A7-5DA6-4617-AAC7-D8AC96AE2B6A}" emma:medium="tactile" emma:mode="ink">
                <msink:context xmlns:msink="http://schemas.microsoft.com/ink/2010/main" type="inkWord" rotatedBoundingBox="6878,2677 9162,2710 9151,3517 6866,3484"/>
              </emma:interpretation>
              <emma:one-of disjunction-type="recognition" id="oneOf0">
                <emma:interpretation id="interp0" emma:lang="en-US" emma:confidence="0.5">
                  <emma:literal>Three</emma:literal>
                </emma:interpretation>
                <emma:interpretation id="interp1" emma:lang="en-US" emma:confidence="0.5">
                  <emma:literal>Th re</emma:literal>
                </emma:interpretation>
                <emma:interpretation id="interp2" emma:lang="en-US" emma:confidence="0">
                  <emma:literal>Th red</emma:literal>
                </emma:interpretation>
                <emma:interpretation id="interp3" emma:lang="en-US" emma:confidence="0">
                  <emma:literal>Th reel</emma:literal>
                </emma:interpretation>
                <emma:interpretation id="interp4" emma:lang="en-US" emma:confidence="0">
                  <emma:literal>The re</emma:literal>
                </emma:interpretation>
              </emma:one-of>
            </emma:emma>
          </inkml:annotationXML>
          <inkml:trace contextRef="#ctx0" brushRef="#br0">53 42 377,'-8'-2'268,"4"1"-20,-1-1-33,0 1 16,1-1-9,2 1-18,-3-1-14,2 2-18,1 0-11,-2-2-15,3 2-11,-2 0-17,1-1-11,0 1-14,0 0-10,2-2-1,-1 2-13,1 0-16,0 0-4,0 0-2,0 0 2,1 0-1,3 0-2,4 0 4,10 0-4,6 0-2,4 0-1,5 0-4,4 0-5,54-5-3,-36 3 9,-7 1-14,4 1-4,-2 0 0,-2-4-1,-28 3-6,8-1-12,1-1-11,2 1-18,-1 2-16,-2-1-24,0 1 5,-4 0-66,-2 0-21,-4-3-25,-2 3-24,-5-1-39,-1 1 4,-2 0 10,-5 0-598</inkml:trace>
          <inkml:trace contextRef="#ctx0" brushRef="#br0" timeOffset="281.2475">531 44 1288,'-6'2'264,"2"-2"-28,0 0-35,-3 1-33,1-1-41,3 2-19,0 0 3,-1 0-12,1 2-7,0 3-3,2-1 4,1 9-17,-4 4-4,1 0-2,2 3 1,1 7-6,-5 1-6,4 1-7,-2 0-6,2 2-4,-2 1 0,2-1-2,-4-1-7,4 0-1,-2-1-5,3-1 0,-1 3-1,1-4-9,0 1-17,0-2-18,0-2-17,-2-1-24,2-2 7,0-1-70,0-4-7,0-2-18,2-1-17,-1-3-17,2-3-26,-2-2-54,4 0-545</inkml:trace>
          <inkml:trace contextRef="#ctx0" brushRef="#br0" timeOffset="874.9564">925 213 1614,'3'-8'290,"1"4"-31,-2-3-34,0 2-19,0 0-42,-2 2-25,3 1-18,-2 1-13,-1 1-13,0 0-7,0 0-8,1 3-7,-1 2-4,0 1-6,3 7 0,-3 2-6,0 4-2,0 2-5,2 2-4,-2 1-3,0 3-3,2-1-8,-2 3 2,2-2-4,1 3 0,-1 0-3,-2-1 11,3-1-18,-1 2 2,2-3 0,-3 1-1,2-2-8,-3-3 4,2 0-6,-1-3-8,-1-2-7,0-4 2,1 0 11,-1-4-22,2 0 9,-2-2 11,0-1 3,0-3-4,0 2-5,0-5-2,0 1-4,0-2 2,0 0-4,0-2 2,0-3-1,-2 0-2,2-1 0,0-3 5,0 2-1,2-7 3,1-4-3,-2 0-2,3-2 3,0-2 3,-1 1 2,0 0-1,1-2 3,0 3-1,2 0-4,0 4 2,-2 1-2,1 2-6,1-3 1,1 5-12,3 0 1,-4 3 0,1 1-1,0 2 1,1 3-2,-2 2 3,2 0 2,-1 2-3,4 3 7,3 2-1,-2 4 7,2 1 3,-2 1 5,-2 1-2,1 4 5,2-1-1,-3 1 0,-2 0 8,1 0-3,-2 1-3,1-2 5,-2 3-2,-1-2-9,0-2-25,-1 0-17,0-2-19,-3 0-35,2-2 11,0-3-90,0 1-25,-3-2-18,0-2-13,0-1-52,0-1 24,0-1-162,0-1-413</inkml:trace>
          <inkml:trace contextRef="#ctx0" brushRef="#br0" timeOffset="1281.163">1269 512 1754,'3'-6'276,"-3"-1"-41,1 2-32,2-2-20,3 3-19,-5 0-17,6 1-13,-4-1-15,4 1-15,0 3-6,2 0-13,3 3-9,1 4-7,4-1-6,-5 4-4,1 1-8,1 2-1,-1 1-8,-4 1 0,1 2-15,-3-1-8,-1 2-2,-2 2-11,-3 0-1,-2-1 2,-2 1-11,-1-2 1,0-1 3,-2-2 3,1-1 1,-1-2 0,2-1 7,-3-4 12,1 0 1,2-2-8,-2-2 0,2-1 8,0-2 7,-2 0 4,2-2-3,1-1-5,0-2 2,2 0-2,-2-1-2,3-3-3,0-4-4,4-2-1,-1-4-7,3-1 0,1 0-9,1 2-5,5-2-13,-3 2-12,2 0-9,4 3-24,-2 0-45,1 0 13,4 4-93,-4 1-18,3 0-30,-2 3-22,1 1-33,-5 3 29,1 2-170,-3 1 24,0-3-353</inkml:trace>
          <inkml:trace contextRef="#ctx0" brushRef="#br0" timeOffset="1906.119">1601 618 1544,'0'4'258,"0"0"-31,2-1-34,3-1-22,-1 1-16,3-1-10,0-2-18,0 0-12,3 0-9,4 0-26,3-2-17,1-1-16,-1-2-12,1 0-14,0-2-23,0 0-9,2-1-6,-6 2-2,2-3 1,-2 0 2,-2 0-26,-2 1-1,-4 0 3,-1 0 6,-1 2 11,-1-1 14,-1 0-2,-2 2-4,0-3 2,0 4 2,-5-2 1,4 1 14,-3 0 3,0 0 2,-1 2 5,0-1 2,1 3 3,-3 1 6,0 0 12,1 0-15,-2 1 4,1 1-1,0 2 2,1-2 7,-1 4 10,-2 1 8,1 2 4,0 3 2,2-1-5,2 1-5,0-1 0,2-1-6,2 2-6,3 1-2,3 2 3,-1 0 4,1-2-15,2-2-1,5 3-10,2-5-9,4 1-11,-4-3-9,5 3-5,-1-5-4,2 0-13,0-2 5,1-3-8,-1 0-5,-2-2 9,4-1 3,-4-4 10,0-1-4,-1 1-1,0-6 5,-4 0 1,0-2 7,-4 0-5,0-1 17,0-1 3,-5-1 6,1 2 13,-2 0 14,-1 1 20,-2 0-2,-1 0-6,-1 2-4,1 0 2,0 2-2,0 3 0,-4 1-6,2-1-8,1 4-8,0 2-1,-1 1-1,-2 1-6,0 0-1,-1 1-5,1 2 1,-3 5 5,0 2-1,-3 0-2,5 5 8,-1 2 2,2 4 0,-3-3 5,1 2 4,2-2-3,3 2-3,1-2-5,0 0-2,0-3-5,0 2-10,2-1-7,8 2-34,0-3-30,1 0 8,6 0-92,0-4-54,1-1-57,3-1-133,0-3 40,5-3-80,-1 0 29,4-3-331</inkml:trace>
        </inkml:traceGroup>
        <inkml:traceGroup>
          <inkml:annotationXML>
            <emma:emma xmlns:emma="http://www.w3.org/2003/04/emma" version="1.0">
              <emma:interpretation id="{1C1C739B-CB72-455C-8D4C-66AC26052C38}" emma:medium="tactile" emma:mode="ink">
                <msink:context xmlns:msink="http://schemas.microsoft.com/ink/2010/main" type="inkWord" rotatedBoundingBox="9581,2747 13498,2804 13487,3525 9571,3469"/>
              </emma:interpretation>
              <emma:one-of disjunction-type="recognition" id="oneOf1">
                <emma:interpretation id="interp5" emma:lang="en-US" emma:confidence="0.5">
                  <emma:literal>conditions:</emma:literal>
                </emma:interpretation>
                <emma:interpretation id="interp6" emma:lang="en-US" emma:confidence="0.5">
                  <emma:literal>conditions :</emma:literal>
                </emma:interpretation>
                <emma:interpretation id="interp7" emma:lang="en-US" emma:confidence="0">
                  <emma:literal>Conditions :</emma:literal>
                </emma:interpretation>
                <emma:interpretation id="interp8" emma:lang="en-US" emma:confidence="0">
                  <emma:literal>Conditions:</emma:literal>
                </emma:interpretation>
                <emma:interpretation id="interp9" emma:lang="en-US" emma:confidence="0">
                  <emma:literal>condition:</emma:literal>
                </emma:interpretation>
              </emma:one-of>
            </emma:emma>
          </inkml:annotationXML>
          <inkml:trace contextRef="#ctx0" brushRef="#br0" timeOffset="2296.7745">2905 398 1653,'3'-6'272,"-3"0"-29,0 0-29,-4 1-26,2 0-19,-2 2-22,0-1-12,-1 1-12,0 2-14,-1 1-10,-2 0-9,2 0-6,-2 1-10,-3 5-1,-2 0-5,-3 4-5,4 0-4,-4 4-3,2-3-6,2 6-4,0-2-4,0 2-4,2 1-1,0-1-4,2 3 2,2-1-4,2 0 15,4-1-5,-4 0-3,4 0-4,4 0-9,0-2 4,3 0-8,2 1-18,0-1-3,8-4-45,3 1-35,4 1 8,1-3-114,2-1-26,1-1-36,3-2-36,0-2-39,1 1 28,0-5-152,-1 1 25,3-2-356</inkml:trace>
          <inkml:trace contextRef="#ctx0" brushRef="#br0" timeOffset="2984.2611">3309 581 1128,'-3'-8'230,"1"-2"-11,-5 0-21,1 2-14,0 0-21,1 3-20,-2 0-5,-2 2-12,4 1-7,-2 2-8,0 0-15,0 0-6,-7 5-10,1 1-4,-1 1-6,0 3-14,3-1 3,-2 3-8,2 0-3,1 2-4,3-4 8,1 2-4,1 0-5,2-2-2,2 0-4,1-3 7,0 2-18,1-1-14,0-1-1,2 0-4,1 0-8,5 0 0,1 0-1,-1-1-4,0-2-1,1-3-1,0 1 4,-1-2 0,0 0 3,2-3-1,4-2 2,1-2 1,-1-1 13,-1-2-14,0-2-4,-2-3 8,-1 1-3,0-2 1,-2-1-5,0-1 14,0 1 2,-2 1 2,1-1 1,-5 2 8,1 3 4,2 0 5,0 2 3,-2 2-4,-1 0-8,1 1-14,-1 0-4,2 2-5,-3 0-1,0 2 1,1 1-4,3-1-2,-1 3 4,1 2-1,0-1 3,3 6 3,3 1-1,0 2-2,1 2 0,0 2 0,2 0 5,-5 0-4,4 1-1,-3 2 1,-1-2 3,3 2-3,-4-3-1,3 1-4,-2 0-6,-3-2-3,-2-4-12,-1 2 3,1-3 3,-1-1 13,-3-3 18,1 1 29,-1 0 1,-1-1-3,0-3-10,0 1 5,-1 0-1,1-2 6,-2 0 6,1 0-5,1-2-3,-4-1-1,2-2 3,1 0-4,-1-2-5,1-1-2,1-5-4,-4-2-6,4-2-5,1-1-3,2-2-3,-3 1-3,4-2-5,2 2 0,-2 1 1,3 1-6,0-1-3,-1 2 1,2 1-6,-1 4-3,0 0 4,3 4-4,-6-1-6,3 4 9,0 0-2,0 3 4,2 1-2,-2 0 0,0 1-2,3 3 3,2 2 7,1 3 0,-2 3 0,0-1-3,-1 0 5,0 2 3,0 1 0,-2 4 2,1-3-5,-1 1-1,-1 1-24,0-1-25,0-1-24,2 1-40,-5-1 9,1-1-80,0-2-58,-1-1-32,-1-2-147,-1 0 38,3-3-42,-4 1-402</inkml:trace>
          <inkml:trace contextRef="#ctx0" brushRef="#br0" timeOffset="3827.9761">4246 577 1434,'4'-4'298,"-4"-1"-44,0 0-28,0 0-30,-4 0-21,0 0-17,2 2-18,-5-2-13,2 2 0,-5-2-28,-1 2-9,-4 1-8,3 0-9,-1 2-12,1 0-6,-2 0-3,-3 4-7,1-1-5,-2 2-11,3-2-3,0 2-3,1 1-3,5 2 0,0-1 11,4 2 8,-2-3 3,4 1-2,0 0-1,3 1-2,0-1-5,0-1 3,6 4-4,1 1-1,2 1-7,3-1 0,-1 0-4,0-4-9,0-3 3,1 3-10,-1-4-7,0-2 7,-1 2-3,-2-3-8,5-3-10,0-3-2,-2-3-13,0 0-23,-1-6 1,0 0 4,-3-3 2,1-2 21,-2-1-9,-1-4 3,0 0 10,-1 0 12,-1-4 21,-1 1-4,1-3 0,-3 4 2,2 0 1,-1-2 9,-1 1 7,0 2 3,0 0 9,0 2 13,0 1 1,0 2 2,-3 1 4,3 2-6,0 4-8,0 1-4,-3 3-11,3 3-7,0-2-10,0 5-6,-1-2-3,0 5-1,1-1 0,-3 2-2,3 0 0,-2 3 0,2 3 1,0 0 10,0 2-14,0 2 0,0 6 2,0 5 0,2 5 4,1 0-3,2 2 1,-2 0 0,4 2 3,-3-2 0,2 2 1,2-3-4,-2 2 3,2-2 5,2 1 0,-1-2-3,0-2 5,1 0 3,0-2-2,0 0-2,0-2 1,2-3-4,-2 0-11,1-3 0,2-1 6,1 1-12,-3-4 5,3 0 2,2-4-10,-4 1 6,1-4-1,-2 1 5,-1-3-9,-1-1-5,-1-1 0,-1-3-6,0 1-17,0-4-7,1-2-5,1-2-1,-2-4 5,-1 3 1,-2-2 3,1-1 6,-2 0 7,0 1 11,-3 1 5,0-1 22,0 1 6,0 3 5,-3 0 13,3 1 10,0 0 8,-1 3 1,1-2 0,0 1-8,-2 2-8,2-1-1,-1 0-23,0 3 1,-2 1-1,1 1-6,1 1 3,1 0-3,-1 0 4,-1 3-2,1 0-3,1 3 0,0 0 0,-4 0 7,4 4 11,0-3-1,0 3 0,0-2-3,4 7-3,-1-1-4,-1 0-11,4 1-7,1 0-12,-1-2-16,-1-3-39,4 0-27,-2-2 11,5 0-100,1-2-26,-2-1-46,2-3-81,-3 0 32,-1-2-133,0-4 36,1-1-353</inkml:trace>
          <inkml:trace contextRef="#ctx0" brushRef="#br0" timeOffset="3999.8341">4601 201 1572,'-10'-14'328,"3"1"-45,0 4-36,3 0-38,-2 1-42,2 1-46,3 2-38,-3 0-13,2 2-6,2 1-26,0 2-23,0 0-28,0 0 0,2 0-87,2 2-42,-3 1-26,2 0-41,0 2-127,5 1-494</inkml:trace>
          <inkml:trace contextRef="#ctx0" brushRef="#br0" timeOffset="4671.6758">4782 519 1573,'-5'-6'272,"5"2"-39,0 1-28,0-1-26,2 1-23,1-2-14,3 2-1,-2-1-26,7 0-15,3-2-4,2 0-27,2 1-20,2-2-24,-1 1-12,4-1 3,-1 0-23,-1 2-1,0-1-3,-1 1 1,-2-2 6,-2 2 5,-4 1 2,0-2 11,-3 3 22,-2-2 5,0 1 21,-1 0-10,1 1 11,-4-1 2,0 1 1,-2 2-7,2-3-6,0 3-13,0-1-12,-1 2-14,0 0-1,1 0 8,-2 0-14,0 0-9,2 2 8,-1 1 1,0 0 10,0 4 3,2-3 0,-1 3 3,1 6-3,3 0 0,-1 5 7,-1-4-11,2 3 1,-1-1-1,2-1 0,-2 1 3,0-2-3,-2-1-12,1-2-11,0-1-45,2 2-30,0 1 6,1-2-97,-2 1-47,2-2-39,-1 0-71,0-2 29,0-3-148,0 0 26,2-2-357</inkml:trace>
          <inkml:trace contextRef="#ctx0" brushRef="#br0" timeOffset="4296.6772">4878 204 1803,'2'-2'274,"1"1"-41,0 1-22,-2 0-28,2 1-15,0 4-11,0 0-14,3 2-14,-5 4-3,5 6-15,-1 1-3,-1 1-15,2 1-7,0 4-12,-2-1-2,1 0-7,-3 1-2,2 1-3,0 0-9,-2-2-7,0 0-1,0-2-17,-1 1-47,2-2-10,-3-2-19,3-4-31,-3 1 8,0-3-118,1-2-24,-1 0-27,0-2-1,0-1-46,0-2 27,0-1-170,0-1 24,-1-1-336</inkml:trace>
          <inkml:trace contextRef="#ctx0" brushRef="#br0" timeOffset="4859.1489">5216 298 1518,'-8'-17'337,"1"2"-58,1 3-38,0 1-33,2 3-32,1 0-47,1 1-54,-3 3-51,3 0-5,0 1-22,2 3 0,-1 0-79,1 0-17,0 1-16,0 2-29,1 1-28,1-1-41,0 4 16,3 1-196,2 4 28,-2-1 14,2-1 12</inkml:trace>
          <inkml:trace contextRef="#ctx0" brushRef="#br0" timeOffset="5968.4152">5524 491 400,'0'0'393,"0"-2"-60,-2 2-41,1-2-27,-1 0-31,0 1-27,-3 1-24,1-1-25,3 1-12,-6 0-8,1 1-31,0 0-8,1 1-8,1 2-9,-5 0-7,2 6-10,-3-3-2,2 3-7,-1-2 4,4 1-1,-2 0-10,3 0 9,1-1-5,-1-2-4,1 3-4,1-3-5,2 3-6,0-3 0,0 3 6,2-3-17,1 2-4,-1-1-1,1-1-2,1 1 7,1-2-7,-1 0 0,0-1 2,2 0 2,-1-3 1,1 1 8,-2-2-11,3 0-3,-1-2-1,-1 1-1,0-3 2,0 0-4,-1-1-8,1 0 6,0-5-1,1 0-2,-1-3 9,0 1 2,2 1 3,-4 0 3,2 0 1,1 3 5,-2 0 1,-1 1-3,0 1-6,1-1-5,-1 2-4,-1 1-7,3-2-5,-3 3-2,1-2 1,1 4-1,2-3 2,0 3-3,-1-1 0,0 2 0,2 0-2,1 2 1,-1-1 3,4 3-1,0 2-6,-1-1 6,2 3 0,2 0-1,-2 1 1,-1-1-5,-1 1 4,3 1-6,-5 1-5,-1-3-5,2 1-7,-2-3-14,-2 1-7,-3-3 0,1 1 6,-2-2 6,3 1 8,-4-1 5,0 1 19,0-1 14,0-2 9,0 1-2,0 0 12,0-2 7,-3 0 3,3 1 5,-1-1-2,0 0 2,-2 0-3,1-3-1,-2 0 4,3-2-1,-1 0-7,1 0-2,1 0-6,-1-1-2,1-3-7,0 3-2,0-3-6,1 0 0,3-3-6,2-2 1,2 2-4,-2-2-3,2 1 0,1 2-2,-2 1-2,1 3-1,-2-1-6,1 1 4,0 2-2,1 2 0,-4 1 0,3 0 1,0 2-5,0 0 5,1 0 0,3 4 0,1-1 1,0 4-1,-1-2 2,0 3-3,-1-1 3,1 7-1,-1-4 6,-2 0-8,-1 2 5,-1-4-2,1 4 2,0-1 4,-3 1-1,0-4-2,2 1 1,-4-2-1,0 2 2,4-3 7,-6-1-7,3 0 1,-2 0-2,2 0 5,-3 0 5,3-2-7,0 1 5,-2-1-4,3 0-1,-4-2-7,4-1 5,2 0-11,-3 0-7,1-1-4,6-4-12,3-2-8,-1-2-6,-1-3-7,2-1-2,0-1 0,-1-6 12,1 2 3,-2 1 4,-1-1-1,-2 0 16,1-1 16,-2 1 5,-2 2 13,-2 0 11,-1 2 6,-2 2 4,0 2-2,0 1 0,0 0-3,0 3-7,0-1-9,0 0-3,-3 4-2,1-2-1,-3 2-5,2 2 0,-1-1-2,0 2-1,-2 2 1,2-1-4,0 2 6,-2 2-1,3-2-2,-1 4 1,4 0 1,0-1-2,0 3 3,3 5-1,2-1 3,2 6-1,0-3 1,3 1 0,3 1 1,1-1 2,-4-1 0,4 1 10,0-1-11,0-2-3,0 3 6,0-2-1,-3-2-1,-1-1-1,-2 1 4,1-1 12,-4-3 3,0 0 6,-3 0-3,-2-2 1,0 0 0,0-2 3,0 1-7,-2-1 0,-1 0-8,-1 2-14,1-4-19,-1 0-22,-1 2-27,1-1-25,3 0 9,-5-1-113,3 1-102,1-2-198,-1 0 39,1-2 22,2 0 34,0 0-385</inkml:trace>
          <inkml:trace contextRef="#ctx0" brushRef="#br0" timeOffset="6202.7882">6533 438 2201,'-1'-7'438,"-1"-1"-32,2 1-42,0 1-42,0 2-36,-1-4-32,1 3-30,0 1-25,0 0-25,-2 1-22,2-1-28,0 1-29,0 0-83,0 0-19,0 1-25,0 2-39,0 0-31,0 0-36,0 0 13,0 2-158,0 3-57,0-1 28,2 1-208,1 2 48,-2 1 37,0 1 29,5 1-396</inkml:trace>
          <inkml:trace contextRef="#ctx0" brushRef="#br0" timeOffset="6359.0225">6603 765 1772,'0'5'362,"0"-1"-46,0 1-41,0 0-30,0-2-25,0 2-27,0-2-25,0 0-43,0 1-53,0-2-75,0 1-52,0 0 6,0 2-160,2-2-70,-1 3 25,0-3-188,1 0 30,-1-1-418</inkml:trace>
        </inkml:traceGroup>
      </inkml:traceGroup>
    </inkml:traceGroup>
    <inkml:traceGroup>
      <inkml:annotationXML>
        <emma:emma xmlns:emma="http://www.w3.org/2003/04/emma" version="1.0">
          <emma:interpretation id="{E553C8CD-BBC0-444C-B8B0-02BDA9DD3B23}" emma:medium="tactile" emma:mode="ink">
            <msink:context xmlns:msink="http://schemas.microsoft.com/ink/2010/main" type="paragraph" rotatedBoundingBox="11299,3646 14200,3656 14198,4238 11297,4229" alignmentLevel="5"/>
          </emma:interpretation>
        </emma:emma>
      </inkml:annotationXML>
      <inkml:traceGroup>
        <inkml:annotationXML>
          <emma:emma xmlns:emma="http://www.w3.org/2003/04/emma" version="1.0">
            <emma:interpretation id="{73112023-BB80-42D3-AD50-4A1E88DA790C}" emma:medium="tactile" emma:mode="ink">
              <msink:context xmlns:msink="http://schemas.microsoft.com/ink/2010/main" type="line" rotatedBoundingBox="11299,3646 14200,3656 14198,4238 11297,4229"/>
            </emma:interpretation>
          </emma:emma>
        </inkml:annotationXML>
        <inkml:traceGroup>
          <inkml:annotationXML>
            <emma:emma xmlns:emma="http://www.w3.org/2003/04/emma" version="1.0">
              <emma:interpretation id="{D0F9DB8C-2A55-4730-B472-1A141ECCAA9C}" emma:medium="tactile" emma:mode="ink">
                <msink:context xmlns:msink="http://schemas.microsoft.com/ink/2010/main" type="inkWord" rotatedBoundingBox="11299,3646 14200,3656 14198,4238 11297,4229"/>
              </emma:interpretation>
              <emma:one-of disjunction-type="recognition" id="oneOf2">
                <emma:interpretation id="interp10" emma:lang="en-US" emma:confidence="0.5">
                  <emma:literal>parry</emma:literal>
                </emma:interpretation>
                <emma:interpretation id="interp11" emma:lang="en-US" emma:confidence="0.5">
                  <emma:literal>P array</emma:literal>
                </emma:interpretation>
                <emma:interpretation id="interp12" emma:lang="en-US" emma:confidence="0">
                  <emma:literal>p array</emma:literal>
                </emma:interpretation>
                <emma:interpretation id="interp13" emma:lang="en-US" emma:confidence="0">
                  <emma:literal>M array</emma:literal>
                </emma:interpretation>
                <emma:interpretation id="interp14" emma:lang="en-US" emma:confidence="0">
                  <emma:literal>. array</emma:literal>
                </emma:interpretation>
              </emma:one-of>
            </emma:emma>
          </inkml:annotationXML>
          <inkml:trace contextRef="#ctx0" brushRef="#br0" timeOffset="23217.6589">4420 1452 930,'1'-2'178,"2"1"-16,-1-3-5,-2 2-3,1-1-16,2-2 7,0 2 1,-2-2-17,3-2-22,-2 2-2,0-1-10,4-3-3,-2-2-6,2-1-6,-1 0-4,2 0-6,0-2-2,2-1 3,1 0 1,-2 1 2,-1 2-17,6-4-10,-3 2 0,2 0-9,1 1-4,1-1-7,0 0 0,1 1-2,1 1 3,1 1-9,0-1 5,-2 0-13,3 3 4,1 0-3,-1 1-2,-1 2-2,0-1-1,-1 0 7,0 2-12,-5 0 0,2 2 0,-4 1 9,0 1-43,-1-1-23,-1 2 4,0 0-66,0 0-17,-1 0-19,-2 0-15,0 0-16,-1 2 8,0-1-12,-2 1-608</inkml:trace>
          <inkml:trace contextRef="#ctx0" brushRef="#br0" timeOffset="23592.6361">4756 995 959,'-5'-4'174,"2"1"-10,2 1-16,-2 1-14,0-2-13,3 1-6,-4 1 0,4-1-11,-1 0-12,1 2-13,0-1-6,0 1-8,0 0 7,1 0 0,3-2 1,-4 2-5,5 0-9,0 0-7,1 0-5,7 2-6,1-1 0,0 1-3,-5 0-12,4-1-2,-3 1-2,0-1-2,-2 1-8,-4 1-2,3-1-6,-1-1 0,0 3-2,-4-1-5,3 0 4,-3 2 5,-2 1-1,3-2 8,-3 1 0,-3 0-2,2 2 17,0-1-16,-4 1-12,5 0 1,-8 2-61,2 1-33,-1-2-19,3 2-24,1-4-27,-2 2-28,2-2-40,2 1 15,1-3-168,0 2 17,0-1 25,0-2 10</inkml:trace>
          <inkml:trace contextRef="#ctx0" brushRef="#br0" timeOffset="24123.8558">5205 1094 520,'4'-4'312,"-3"1"-34,2 0-30,-3-1-25,0 3-20,0-2-20,0 1-16,-3 0-13,2 2-15,-2 0-13,-1 0-9,1 0-14,-1 0-17,0 2-17,-2 1 5,2 0-7,-2 3-10,2-2-5,0 1-8,0 0 3,-1 1-7,4 0 1,-3 0-4,2 1 1,0-2 5,2 1-13,0 3-6,0-3 3,0 1-6,2-1-3,1 1-15,0 0 7,1 0-11,-1-3 13,4 1-25,-1 1-1,-1-2-3,1 0 2,1-1 19,-1-2-14,1-1 0,-2 0 6,2 0 1,0-1-2,-1-1 9,0-1-8,1 0-2,-2 0 6,1-3 14,-1 0 13,0-1 13,-1 0 1,0 3 6,-1-3 5,1 0 10,-1 1 10,1 0 5,-3-2 9,1 2 8,1 0 3,-2 0-10,2 2-11,-3 0-12,1 0-13,2 0-10,-2 1-9,1-1-1,-2 1-5,3 3-3,-2 0-3,1 0-3,0 0-1,1 2 1,-1-1-2,2 4-4,0-1-16,0 2-26,2-2-23,-1 3-18,2 2-23,0-1-26,2 4 12,1-2-112,0 0-26,-1 0-31,0-4-28,-2 1-124,0 0 36,0-4-20,0 0-399</inkml:trace>
          <inkml:trace contextRef="#ctx0" brushRef="#br0" timeOffset="24545.6907">5446 1071 1300,'0'-5'260,"0"1"-32,0 1-18,0 1-18,2-1-15,3 0-16,-2 2-13,1-1-7,1 0-12,-1 2-8,1 0-12,2 2-8,-2-2-8,0 2-9,2 1-9,2 0-5,-5 0-8,2 0-2,3 6-4,1-1-8,0 0-1,-4 0-5,2 1-7,-1-1-2,-1-2-7,-2 0-11,-1 0-1,0 0-14,-2 0 1,2-1 1,-2-1 6,-1 1-1,2-1 0,-2 0 5,0 2-7,0-3 9,-2 0-12,2 1 2,-1-2 3,-2 1-2,2-2-1,1-1 1,-5 0-2,2 0-1,2 0-1,0 0 2,-4-1 1,3-2 0,0 1 5,2 0 0,0-2 10,0 0-15,0-2 1,0 2-2,3-1-6,-2-2 1,5-1-2,3 0 1,-4-3 2,2 4-1,-1 0-15,4-1-22,2-1-60,1 1 6,-1 2-103,3-1-40,-1 2-42,-5 0-115,3 2 35,-3 0-64,0 0-413</inkml:trace>
          <inkml:trace contextRef="#ctx0" brushRef="#br0" timeOffset="25030.0414">5846 990 1235,'2'-2'214,"1"0"-38,-2 1-30,-1 1-20,4-2-13,-4 2-5,2 0-7,1 0-1,-2 0-5,3 0 8,0 3-4,-1-1-11,3 1-7,-1 1-5,0 1-10,0 0 1,-1 1-6,3 3-1,2 1-5,-1-1-5,-1 3-4,0-1-3,-1-1 5,-2 0-7,-1-2 0,0 1-7,0-1 0,-2-1-9,-1-1-1,0 1-7,0 0 7,0-1 1,0 1 1,0 1 12,-3-3-11,2-1-3,-2 2 0,0-2 1,0 2 15,-1-1-23,1-2 13,-1 0-4,0-1 1,0-1-3,2 0 2,-2-1-4,0 0-1,1 0 2,0 0 2,0-2-4,-1-2-9,3 1 2,-1 2-3,2-3-1,0-1-3,0-1-3,2 0-2,-1 0 0,5-2-5,1-2 2,3-3 2,0 0-5,-1-1 3,4 1-2,1 2 2,0-3-8,2 2-4,-1 0-4,0 0-6,1 2-6,-2 0-17,0 4-21,-4 0 5,0-2-72,-1 5-36,1 0-56,-4 2-23,2-1-28,-3 0 25,0 2-181,-1 0-444</inkml:trace>
          <inkml:trace contextRef="#ctx0" brushRef="#br0" timeOffset="26264.3091">6294 988 880,'0'-2'155,"-1"2"-19,-3 0 0,2 0-12,-2 0 5,-1 0-1,-1 2 1,0 1-18,-1 0 16,2 0-13,-2 0-7,1 2-5,0-2-10,1 2-5,-2 0 0,4-1 26,-1 2-26,-2-1-6,3 0-8,2 1-2,-2 0-7,2 0-8,1-1-3,0 2-5,0-1-3,4-1-5,-4 2 14,3-3-25,0 1-8,1 0-3,1 1-2,0-2-2,0-2-3,1 3-2,1-4 2,-3 1-2,2-1-1,-1-1-14,1 0-4,1 0-6,-3-1 3,2-2 0,-1 0 2,2-1 20,-2 0-19,2-2-3,-3 1 8,6-3 4,-5 0 13,2-2 8,-3 0 4,2 1 13,0 1 19,-2 1 9,2 0 11,-5 0-6,2 1 3,-2-1-3,1 2 0,2 0-3,-1 1-5,-2-2-5,0 1-5,2 2-12,-1 0-9,-1 0-9,0-1-5,1 1-6,1 1 4,-3 2-4,0 0-2,1 0 2,0 0-3,2 0-3,1 2 1,-4 1-3,5 1 3,-3-1-4,1 0 3,2 2 0,-1 0-3,0 0 6,2 0-4,-5 0 2,5 1 0,1 1 1,1-1 2,0 3-1,-1-3-2,0-1-7,2 1-10,1 0-6,0-1-9,-2 0-17,2-2-11,-2-1 3,1-1-9,-1-1-1,1 0 4,-2 0 4,-2-1 6,4-1 5,-4-1 14,2-1-6,-1 1 3,-1 0 3,1-2 25,-2 2 16,0-3 7,-1 2 4,2-1 1,-3 0 9,1-1 7,0 2 5,0-1 2,-2 0 5,3 0 0,-4 0 3,2 2-9,1-1-7,-3 1-13,1 0-8,-1 0-8,0 1-2,4 2-1,-4 0-2,0 0 1,0 0-4,3 2-3,-2-1-8,1 2 10,-1-1-21,5 1-6,-1 3 0,-2-2-7,4 1 0,0 2-9,3 1-13,6 1-17,-4-1-12,5 0-29,0-1 9,-3-1-26,3 1 11,-2-2 5,-2-4 14,-2 1 11,-1-2 10,1 0 20,-5-2 31,1 1 1,-3-1 76,2-1 22,-4-2 17,0 0 15,2 0 16,-1 0 7,-3 1 6,1-2-12,-1 1-4,3 0-1,-3 0 0,0 0-13,0 2-14,0 1-11,0-3-12,0 2-11,0 1-12,0 1-9,0-1-4,0 1-5,0 1-3,0 0-2,0 0-2,0 1-1,0 1-3,0 1 1,1 2-4,-1 2-4,3 0 2,-3 2 1,0-1 0,2 7-4,2 3 2,-4 4-2,3 1 2,-2 0-3,1 0 0,-1 0-3,2 2 4,0-2-1,-2-1 1,2 2 1,-3-1 3,3-2-3,-3 1-4,0-1-1,0 0 1,0-2-1,-3-1-2,1-2 0,0-3-1,-4 3 2,2-3-1,-2-2 1,0-1 2,-1 0-1,0-3 2,2-1 1,-2-1-1,0-3 0,1 6-3,-2-6-6,-1 0 2,2 0-3,-1-1 0,-1-1-7,1 0 4,-2 0 3,5-3 0,-2-1-8,-3-1-3,0-2 0,3-1 0,1 0-2,1 0-7,2-2 3,3 2 2,4-6 0,2-4 1,3 0 4,1 0 0,3-2 0,1 1-2,4 0 2,30-23 4,-20 19 0,-18 13 2,35-17 0,-7 8-4,0 1-4,0-2-1,1 3-12,-1 4-2,0 0-8,-24 6-10,5-1-4,2-2-9,1 2-15,-3 1-6,-1 1 9,-4-1-145,1 2-47,-8-1-21,0 4-13,-5 0 26,1 0-162,-3 1 28,0 1-391</inkml:trace>
        </inkml:traceGroup>
      </inkml:traceGroup>
    </inkml:traceGroup>
    <inkml:traceGroup>
      <inkml:annotationXML>
        <emma:emma xmlns:emma="http://www.w3.org/2003/04/emma" version="1.0">
          <emma:interpretation id="{06E5BA1B-4D7C-43EB-AC25-E83E935D2108}" emma:medium="tactile" emma:mode="ink">
            <msink:context xmlns:msink="http://schemas.microsoft.com/ink/2010/main" type="paragraph" rotatedBoundingBox="9381,4145 30091,4081 30097,5958 9387,6022" alignmentLevel="3"/>
          </emma:interpretation>
        </emma:emma>
      </inkml:annotationXML>
      <inkml:traceGroup>
        <inkml:annotationXML>
          <emma:emma xmlns:emma="http://www.w3.org/2003/04/emma" version="1.0">
            <emma:interpretation id="{0B9F9802-6538-4937-BF77-0368BF3E8690}" emma:medium="tactile" emma:mode="ink">
              <msink:context xmlns:msink="http://schemas.microsoft.com/ink/2010/main" type="line" rotatedBoundingBox="9381,4145 30091,4081 30094,4971 9383,5036"/>
            </emma:interpretation>
          </emma:emma>
        </inkml:annotationXML>
        <inkml:traceGroup>
          <inkml:annotationXML>
            <emma:emma xmlns:emma="http://www.w3.org/2003/04/emma" version="1.0">
              <emma:interpretation id="{423563C0-A531-4313-A5C8-9ECFE42D0BB8}" emma:medium="tactile" emma:mode="ink">
                <msink:context xmlns:msink="http://schemas.microsoft.com/ink/2010/main" type="inkWord" rotatedBoundingBox="9381,4145 10265,4142 10267,4972 9383,4975"/>
              </emma:interpretation>
              <emma:one-of disjunction-type="recognition" id="oneOf3">
                <emma:interpretation id="interp15" emma:lang="en-US" emma:confidence="0.5">
                  <emma:literal>(i)</emma:literal>
                </emma:interpretation>
                <emma:interpretation id="interp16" emma:lang="en-US" emma:confidence="0.5">
                  <emma:literal>li )</emma:literal>
                </emma:interpretation>
                <emma:interpretation id="interp17" emma:lang="en-US" emma:confidence="0">
                  <emma:literal>li ,</emma:literal>
                </emma:interpretation>
                <emma:interpretation id="interp18" emma:lang="en-US" emma:confidence="0">
                  <emma:literal>(i,</emma:literal>
                </emma:interpretation>
                <emma:interpretation id="interp19" emma:lang="en-US" emma:confidence="0">
                  <emma:literal>(is</emma:literal>
                </emma:interpretation>
              </emma:one-of>
            </emma:emma>
          </inkml:annotationXML>
          <inkml:trace contextRef="#ctx0" brushRef="#br0" timeOffset="12139.9774">2919 1842 1597,'1'-7'319,"-1"3"-26,0 0-27,0 1-31,0-1-24,0 1-33,0 2-29,0-1-20,0 1-9,0 1-8,2 0-6,-2 0-1,1 3-1,-1 1-10,3 0-4,-3 3-6,1 6-5,2 1-6,-1 4-3,2-2-14,-4 2 1,0 0-7,1 0-3,2-2-3,-3-1-7,1 2-17,4 1-33,-3-4-65,1 1-51,0-2 12,-2-3-132,2 1-40,-1-5-45,2 1 29,-4-2-171,1-2 40,2-2 17,-1 1-356</inkml:trace>
          <inkml:trace contextRef="#ctx0" brushRef="#br0" timeOffset="12343.0752">2930 1521 1900,'-4'-12'349,"1"2"-47,2 0-42,1 4-29,0-1-50,0 2-36,0 1-23,-2 0-22,2 0-31,0 3-34,2-1-38,-1 2-49,2 0 2,-2 2-120,2-1-49,-1 3-99,2 1 31,-4-2-151,0 0 27,0 3-323</inkml:trace>
          <inkml:trace contextRef="#ctx0" brushRef="#br0" timeOffset="12639.9338">2637 1580 1501,'-13'8'269,"3"2"-22,-2 1-21,2 1-19,0 3-17,0 2-16,0 1-16,3 2-15,0 1-11,-1 2-10,2 0-11,1 0-11,-2 3-11,2-2-6,1 0-7,1 3-9,-1-1-2,3 0-7,1 0-17,0 1-24,0-2-15,0 0-16,3-1-23,1-3-25,4 1-36,1-2 8,0-2-92,4-3-51,4 1-42,1-4-120,5-2 30,1-2-52,1-4-368</inkml:trace>
          <inkml:trace contextRef="#ctx0" brushRef="#br0" timeOffset="12936.7849">3248 1763 1609,'0'-8'327,"1"1"-47,2 2-39,-3 1-28,0-2-34,1 5-20,3-1-16,-4 2-14,2 0-17,2 2-8,0 1-13,5 5-8,-4 2-8,5 4-11,0 0-4,0 1-3,0 3-6,2 0-4,-2 3-3,0 1-4,0 1-9,-1 2 3,-1-2-2,-3 1-3,-1 2-16,-4-3-3,-4-1-15,1 1-12,-2 3-22,-4-4-21,2-1-31,-3 1 7,-2 0-94,-2-3-28,0 1-32,1-2-36,0-1-119,-3-4 31,2-2-44,1-1-377</inkml:trace>
        </inkml:traceGroup>
        <inkml:traceGroup>
          <inkml:annotationXML>
            <emma:emma xmlns:emma="http://www.w3.org/2003/04/emma" version="1.0">
              <emma:interpretation id="{D736B52B-F9BB-4506-A963-A862A103582E}" emma:medium="tactile" emma:mode="ink">
                <msink:context xmlns:msink="http://schemas.microsoft.com/ink/2010/main" type="inkWord" rotatedBoundingBox="10984,4209 14462,4198 14464,5020 10987,5031"/>
              </emma:interpretation>
              <emma:one-of disjunction-type="recognition" id="oneOf4">
                <emma:interpretation id="interp20" emma:lang="en-US" emma:confidence="0.5">
                  <emma:literal>Amid]</emma:literal>
                </emma:interpretation>
                <emma:interpretation id="interp21" emma:lang="en-US" emma:confidence="0">
                  <emma:literal>Amid)</emma:literal>
                </emma:interpretation>
                <emma:interpretation id="interp22" emma:lang="en-US" emma:confidence="0.5">
                  <emma:literal>A (mid)</emma:literal>
                </emma:interpretation>
                <emma:interpretation id="interp23" emma:lang="en-US" emma:confidence="0">
                  <emma:literal>Amid}</emma:literal>
                </emma:interpretation>
                <emma:interpretation id="interp24" emma:lang="en-US" emma:confidence="0">
                  <emma:literal>A [mid]</emma:literal>
                </emma:interpretation>
              </emma:one-of>
            </emma:emma>
          </inkml:annotationXML>
          <inkml:trace contextRef="#ctx0" brushRef="#br0" timeOffset="15655.3715">5233 1729 1170,'1'-4'235,"1"1"-33,-2-1-25,0 1-25,0 0-19,-3-1-16,0 1-14,0-1-4,-1 3-6,-3-2 3,0 0 9,0 0-26,0 0-3,-1 2 3,-2-1-3,1 1 3,-2-1-1,-7-1-5,4 1 6,1 1-3,-1 1 11,3-2-20,1 2-6,0 0-8,2 0-10,2 0 2,-4 0-9,3 2-3,0-1-1,0 1 10,2 1 9,-1 2-2,2 0-2,-2 0-1,-1 5-5,3 4-1,-2-2-5,1 3 6,3 0-10,-3 1-3,1 2-4,1 1 0,3 2 0,0-1-5,-2 1 0,2 1-2,0-1-2,0 1 4,0-1-3,0 2-4,0-2 2,2 1 0,1 0-5,-2-3-6,2 1 7,-2-3-13,-1-1-3,0-3-5,0 0-5,4-2-2,-4 0-2,0-3-4,2-1-3,-1-1-1,1 0 5,-1 1-8,0-2 2,2 0 9,-3 0 4,3-1 1,0-1 8,-2 0-3,5-2 2,-1 3 1,1-3 2,2-1-2,1 0 13,1 0-25,5 0-11,1 0-24,3 0-26,0-1 6,3 1-107,-4-2-40,2 0-42,-2 1 23,2-2-234,-2 0 44,-1 1-440</inkml:trace>
          <inkml:trace contextRef="#ctx0" brushRef="#br0" timeOffset="16655.2959">5539 1964 1660,'3'-6'278,"-3"-1"-48,0 0-33,0 1-30,3 2-19,-3 1-18,0 1-14,0 1-11,0 1-13,1 0-5,-1 1-5,0 1 2,3 1-18,-3 3-5,1-2-6,1 3-6,-2 0-3,2 1-2,1 0 7,-1 0-15,-2 0 0,1 1-4,-1-1-3,1 0-1,-1-1-4,3 1-1,-1-1 1,-2-3 3,1 3 6,-1-1 5,0-2 12,1-1-4,1 0-5,-2 0 4,3 0-14,-3-3-1,0 0-2,0 0-9,0-3 1,1 0 1,-1 0 10,1-2-9,1 1-4,-1-3 5,4 0-1,-5 1-1,1-1 1,2 1-1,-2-2-2,3 1-2,2-3-1,1 0-4,-1 2-6,-1-2 0,1 3-3,-1 2-1,1 0-2,0 2-1,-1 0-2,2 1 2,0 2 1,0 0 0,0 2 0,2-1 0,1 4 0,1 4 3,1-3-3,0 4 5,-1-2-8,-4 0-2,3 2 0,-2 1-1,-1-2-7,2-1-1,-4 1-2,-2-5-1,1 3 2,-2-1-2,1-4 10,-2 1 12,0 1 16,-1-2 10,3 0 1,-3 1-1,0-3-3,0 0 1,0 0 0,0 0 1,0-3 2,0 1-1,-3 0-3,3-2-8,0 1 3,0-3 1,-1 1-4,1-2-3,-1-1-1,1 0-2,0 0-1,0-1-2,0 1 0,0 0-3,1 0 1,0-1-3,2 1-4,0 0 1,0 1-3,-2-1-4,6-2 0,0 0-5,0 1 5,0 2-1,0 0 1,2 1-1,-2 5-3,1 0 2,-1 1 1,2 0-2,-1 0 2,0 1 0,4 4-1,2 1 1,0 2-1,-3-2 2,2 3-1,-1-2 2,2 5-3,-4-2 2,0 0 2,-3-2-3,4 4 1,-5-2-6,-1-2 0,1 1-1,0-3-2,-4 0 2,0-1-6,3 1-1,1 1-1,-4-3-3,0 1-4,0-1 0,2-2-2,-3 0 4,2 1 2,0-1 4,4 0-2,-1 0-2,2 2-1,-2-4-2,2 0 4,0 0-3,0 0-1,1-1-2,4-2 1,2-1 1,-1-1 7,0-1 1,1-3 3,-1 3 0,-2-3 3,-2 0 5,-2 1 0,-1-1 6,-1 1 6,-2 1 2,-1 0 6,-1-3 3,2 4 12,-4 0 4,0 0 0,0 0-2,-4 0 4,2 0-2,1 0 2,-1 1-7,1 2 0,-2-3-6,0 4-5,0-4-3,1 5-1,2-1-8,-3 2 1,1 0-3,0 0-2,-1 0 3,1 2-1,2-1 3,-1 5 1,-2-4 0,3 4 2,0 0-3,0 0-6,3 2-4,3 3-11,-1 0-18,4 3-13,2-1-19,-1-2-40,2 1-31,2-2 14,0 0-145,2-2-39,-3-2 27,-4-2-230,1-2 50,0-2 38,-2 0-412</inkml:trace>
          <inkml:trace contextRef="#ctx0" brushRef="#br0" timeOffset="16811.5364">6324 1767 1612,'-4'-14'329,"-5"1"-45,8 3-41,-5 2-34,3 0-43,1 2-41,0 1-13,1 2-29,1 0-36,0 3-6,0 0-154,1 3-51,1 0-36,2 2-64,-1 1 22,1-2-674</inkml:trace>
          <inkml:trace contextRef="#ctx0" brushRef="#br0" timeOffset="17342.7464">6683 1974 1621,'0'0'323,"0"0"-30,0 0-27,0 0-30,0 0-30,-1 0-20,-1 0-23,1 0-21,-2 0-15,0 0-14,-1 0-13,0 2-6,-2-1-17,2 2-7,-3-1-8,3 3-6,-7-1-8,1 2-3,0 1-7,0 0-5,2 1-3,-2-1-3,3 1 2,-1-1 0,3 0-1,0 1-2,2-1-1,2 0-7,-2-2 2,3 1 0,0 1-5,3-1-6,-1 1-12,3-3-6,3 5-12,3-1-2,3 1-3,0-5-7,2 0-1,-1-1 0,-2-2 2,-2-1 1,3-1-2,4-4 2,-4 0-1,-1-1-2,0-3-7,-1 0 12,-2-5-12,0 1-4,-2-3 2,-1-1-5,-1-1 2,0-5 2,-1 0 5,-5-1 4,0 0 12,0 0 28,0 0 2,0 1 9,0-2 13,-4 5 7,1-3 11,2 4 8,-3-1 19,2 3 1,1 2 4,-2 3 4,0-1-4,3 4-12,-1 1-4,1 1-9,0 1-13,-2-1-10,2 4-9,0 0-6,0 1 1,0 2 2,0 0-5,2 3-1,-1 0-5,2 4-1,1 3 5,2 3-5,2 2 3,-2 3-6,2 0 6,1 3 0,1 1 2,-2 0-3,2 1 4,0-1-5,1 0 0,3 1-25,-7-1-33,6-2-36,-4 0-43,4 2 12,1-4-226,-4-1 28,3 0-198,-2-5 41,0-2 38,-1-3 29,-2 0-386</inkml:trace>
          <inkml:trace contextRef="#ctx0" brushRef="#br0" timeOffset="17874.0254">7211 1712 1613,'-3'-7'308,"3"1"-42,0-1-36,0 2-34,3-1-24,0 1-21,-2 0-15,6 0-14,2-2-16,2 1-10,0 0-10,5-1-10,-1 2-8,4-1-8,-4 3-7,2 0-6,-2 1-3,-1 1-9,0-1-5,-4 2-5,1 0-2,-2 0-2,-1 0-2,-1 2-4,3-1 1,1 5-6,1 2 10,-3-2-1,-2 2-1,3 2 1,-3 0 0,0 2 4,-1-1-8,0 2-4,1 4 9,-2 0-4,1 0 3,-2 3 0,0 0 5,2 0-9,-2 2 0,0 1-2,2-1 0,-2 1-1,0 0 0,-2 0-4,2 1 5,-1 0-8,-1 1 3,0-2-3,1 2-2,0-2 5,-2 0-2,3-3 1,-4 1-1,0-3-9,0-3 1,0-2 4,0 0 5,0-1 3,-4-3-1,0-1 2,-2 2 0,-4 1-19,-1-1 0,-3 0-2,1-2-11,-1 0-12,-3-2-11,1 0-44,-3-1-32,5-4 11,-4 2-80,4-3-27,3 2-28,0 0-41,1-2-159,1 0 33,2 3 14,3-3-359</inkml:trace>
          <inkml:trace contextRef="#ctx0" brushRef="#br0" timeOffset="13577.4215">4108 1941 1569,'3'-1'233,"0"-1"-28,0 2-17,-2 0-12,0 0-17,1 3-11,1 0-8,-1 2-3,-2 2-5,2-1-6,1 2-12,-2 6-11,3 1-11,-4 3-10,3-1-6,0 1-6,-2 0 4,4 2-18,-4-5-2,2 4-8,1-4-4,-1 1-4,0 2-3,-1-3-4,-2-2 1,3-1-1,-1-2-2,-1-2 1,-1-2 3,1 0 0,-1-1 23,3-2 31,-3 0-6,0-2-10,0-1-5,0 0-7,0 0-14,0-1 1,2-2-4,-1-2 1,0 0-11,1-4-1,-1-5-4,5-6-3,-3-3-6,1-3-6,0-3-1,2 2-2,-2-5-6,0 3 3,2-4-2,-2 0-2,0-1 1,10-45-4,-12 61 0,2-8 2,0-2-1,2-1 0,-2 0-3,1 1 1,0 2-3,0 4 1,0-2-3,0 3 3,1 4-3,-3 2-1,-1 2-4,3 2-2,0-1-2,-2 6 3,1 4 2,0-2-4,1 3 2,-1 1 2,1 1 1,4 9-4,-1 4 8,2 1 1,1 3-4,2 3 4,-3 2-3,2 1 5,-2 2 2,2 0-1,-3 0 3,1 2 0,15 35 0,-19-47 2,1 5 0,0 1-1,0 3-4,0 0-18,-1-1-15,-1-4-13,1 0-21,-2-1-18,2-1-17,-1-3 10,-2-2-128,0-3-10,-2 1-8,-1-4-29,0 1-79,0-2 30,-1-1-121,1-2 31,-4-2-392</inkml:trace>
          <inkml:trace contextRef="#ctx0" brushRef="#br0" timeOffset="13780.5322">4292 1974 1884,'-3'-4'303,"-1"3"-44,4-2-32,0 3-25,0 0-18,3 0-20,1-2-17,2 0-17,6 2-31,4-3-42,2 2-40,0-1-61,2 2 4,-2-2-166,2 0-68,0-1 22,-1 1-203,1-1 28,-2 0-387</inkml:trace>
        </inkml:traceGroup>
        <inkml:traceGroup>
          <inkml:annotationXML>
            <emma:emma xmlns:emma="http://www.w3.org/2003/04/emma" version="1.0">
              <emma:interpretation id="{445EDBC4-9BEB-4B8D-961B-56857141E58D}" emma:medium="tactile" emma:mode="ink">
                <msink:context xmlns:msink="http://schemas.microsoft.com/ink/2010/main" type="inkWord" rotatedBoundingBox="14780,4433 15936,4430 15937,4846 14781,4849"/>
              </emma:interpretation>
              <emma:one-of disjunction-type="recognition" id="oneOf5">
                <emma:interpretation id="interp25" emma:lang="en-US" emma:confidence="0.5">
                  <emma:literal>In</emma:literal>
                </emma:interpretation>
                <emma:interpretation id="interp26" emma:lang="en-US" emma:confidence="0.5">
                  <emma:literal>= n</emma:literal>
                </emma:interpretation>
                <emma:interpretation id="interp27" emma:lang="en-US" emma:confidence="0">
                  <emma:literal>Inn</emma:literal>
                </emma:interpretation>
                <emma:interpretation id="interp28" emma:lang="en-US" emma:confidence="0">
                  <emma:literal>=n</emma:literal>
                </emma:interpretation>
                <emma:interpretation id="interp29" emma:lang="en-US" emma:confidence="0">
                  <emma:literal>Fun</emma:literal>
                </emma:interpretation>
              </emma:one-of>
            </emma:emma>
          </inkml:annotationXML>
          <inkml:trace contextRef="#ctx0" brushRef="#br0" timeOffset="18327.1093">7903 2002 1871,'5'-3'339,"-5"1"-42,0 1-40,2-1-30,0-1-24,1 3-25,2-1-19,0-2-15,0 2-16,2-3-13,4 2-14,3-2-8,3-2-11,0 2-7,0 0-10,1 1-4,0 0-10,2-1-2,-2 1-6,-1 1-24,-1 1-25,-4-1-35,1 1-40,0 1-56,-4-2 12,0 2-153,-2 0-37,-2 0 26,0-1-198,-2 1 43,-2 0 37,0 0-402</inkml:trace>
          <inkml:trace contextRef="#ctx0" brushRef="#br0" timeOffset="18545.8466">7974 2129 1371,'-5'4'294,"4"0"-15,1-2-21,0 2-27,3-1-26,0 0-21,2-2-17,2 2-20,2-3-15,5 2-12,3 0-11,-2-2-13,5 0-8,1 3-21,-2-3-30,1 1-27,3-1-53,-7 0-33,5-1 7,-5 1-88,-1 0-19,-2-3-40,-2 3-35,-1 0 24,-2-2-217,-1 1-426</inkml:trace>
          <inkml:trace contextRef="#ctx0" brushRef="#br0" timeOffset="19858.261">8372 1902 1464,'9'-10'301,"-2"3"-25,4 0-24,-4 1-19,0 1-25,-1-1-16,2 0-15,-4 3-14,2-2-20,0 2-15,-1-1-14,1-1-13,-1 2-9,1 0-11,0 0-13,1 0-9,-3 0-6,3 0-4,-1 2-10,2 1 2,-4 0-5,3 0-5,-1 1 10,-1 2-14,0 0-3,0 1 0,1 1-1,-2 0-2,-1 2-5,1-1 1,-1 1 3,0 1-8,-3 0-2,0 1-5,0-1-2,0 0 2,0 0 1,-2 0-1,0-1 8,-4 1-8,3 3-1,-1 0-7,-5-2 3,4 0 0,-2-1 0,1-3 2,1 0 1,-1-1-1,2 1-3,0-2-3,1-2-5,-1 1-11,1 0 3,3-2-2,-3 0-4,3 0 8,0-2-15,4 0 0,0-1-1,1 0 4,6-4 4,0 1-1,2-3 5,4 1 1,-1-2 1,1-1 2,-1 0 6,1 0-1,-1 2 1,0-3 0,1 2 2,-2 1 0,-2-4 4,2 3-2,-2 1 5,-1-2 0,2 2 4,-2 0 2,0-2 3,-5 2 7,5 2 7,-7 0 7,2 2 6,-3-1 9,2 0 6,0 4 5,-5-4 4,2 3 3,-2 0-5,1 0-5,1 1-3,-1 0-6,0 0-7,-2 1-10,0-1-6,1 2-5,-1 0-2,0 0-1,0 0-3,0 2-1,-3 1-1,1 2-2,-1 0 0,1 0-3,0 1-1,-1 1 1,-2 6 2,1-3-10,1 5 9,1 0-3,0-2 3,-1-2-1,1 1-5,2-2-6,0 0 5,0 0 2,2-2-2,0 1-2,1-3-1,-1 4-6,10 2-8,-2-1-6,2-3-11,4 2-14,-2-2-8,4-3-8,0 0-16,0-1-17,2-1-23,-3-1 11,1-2-101,0 0-45,-2-2-40,-2-1-154,-1 2 37,-4-2-17,0 0 36,-5-1-345</inkml:trace>
        </inkml:traceGroup>
        <inkml:traceGroup>
          <inkml:annotationXML>
            <emma:emma xmlns:emma="http://www.w3.org/2003/04/emma" version="1.0">
              <emma:interpretation id="{24781FAE-6946-420A-8EC9-FAF44E89DBF2}" emma:medium="tactile" emma:mode="ink">
                <msink:context xmlns:msink="http://schemas.microsoft.com/ink/2010/main" type="inkWord" rotatedBoundingBox="17646,4403 18421,4401 18422,4780 17647,4782"/>
              </emma:interpretation>
              <emma:one-of disjunction-type="recognition" id="oneOf6">
                <emma:interpretation id="interp30" emma:lang="en-US" emma:confidence="0.5">
                  <emma:literal>-</emma:literal>
                </emma:interpretation>
                <emma:interpretation id="interp31" emma:lang="en-US" emma:confidence="0">
                  <emma:literal>+</emma:literal>
                </emma:interpretation>
                <emma:interpretation id="interp32" emma:lang="en-US" emma:confidence="0">
                  <emma:literal>2</emma:literal>
                </emma:interpretation>
                <emma:interpretation id="interp33" emma:lang="en-US" emma:confidence="0">
                  <emma:literal>.</emma:literal>
                </emma:interpretation>
                <emma:interpretation id="interp34" emma:lang="en-US" emma:confidence="0">
                  <emma:literal>G</emma:literal>
                </emma:interpretation>
              </emma:one-of>
            </emma:emma>
          </inkml:annotationXML>
          <inkml:trace contextRef="#ctx0" brushRef="#br0" timeOffset="32436.0829">10797 1994 1230,'-4'-3'299,"-3"3"-42,3-1-12,1 1-15,-1 0-27,1-1-23,0 1-21,3 0-16,0-2-15,3 1-14,0-1-10,1-1-12,11-1-6,4 1-7,6-2-8,44-8-10,-27 4 7,1-2-16,0 3-6,-1-2-5,0 4-2,-23 0-3,5 2 0,3-3-10,-2 0 5,3 1-11,-1 0-7,-3 2-8,-3-3-4,-1 3-15,-2-2-22,-3 1-44,-3 1 8,-3-2-87,-2 1-7,0 2-19,-1 0-29,-3 0-6,-2 0 10,2 0 6,-3 0 9,0 0-583</inkml:trace>
          <inkml:trace contextRef="#ctx0" brushRef="#br0" timeOffset="32717.2863">11393 1776 1847,'-5'-5'110,"1"1"-12,-1-2 43,0 3 10,1-2 5,-1 2-6,2-2 6,-3 1-6,3 2-5,0-2-14,-1 1-11,1 1-17,1-2-10,-3 1-19,4 1 1,0-2-8,1 2-10,0 2-6,0-1-8,0 1 0,1 0-2,0 1 0,5 1-6,-2-1-4,2 2 1,4 1-6,2 4-1,4 0-2,-1 1-2,2 2-3,0-1 0,-2 0-2,-1 0-4,-1-1-1,0 2-7,-3-2 7,-1 2-2,1 0 2,-1 0 6,-4 0 1,-1 0 1,-1-1-7,-3 0 8,-1 0-1,-5 1-2,-1 2 4,-4 2-5,-2 0-9,1 0-15,-4-2-13,4 2-40,-4-2 5,2 0-162,-1 0-41,-1 1-41,4-4-125,0 0 36,3-3-50,0-1 29,2-1-384</inkml:trace>
        </inkml:traceGroup>
        <inkml:traceGroup>
          <inkml:annotationXML>
            <emma:emma xmlns:emma="http://www.w3.org/2003/04/emma" version="1.0">
              <emma:interpretation id="{CA3B2FAA-CE0A-40E8-8D6C-F5D5721A4153}" emma:medium="tactile" emma:mode="ink">
                <msink:context xmlns:msink="http://schemas.microsoft.com/ink/2010/main" type="inkWord" rotatedBoundingBox="18842,4272 21492,4264 21494,4820 18843,4829"/>
              </emma:interpretation>
              <emma:one-of disjunction-type="recognition" id="oneOf7">
                <emma:interpretation id="interp35" emma:lang="en-US" emma:confidence="0.5">
                  <emma:literal>return</emma:literal>
                </emma:interpretation>
                <emma:interpretation id="interp36" emma:lang="en-US" emma:confidence="0">
                  <emma:literal>returns</emma:literal>
                </emma:interpretation>
                <emma:interpretation id="interp37" emma:lang="en-US" emma:confidence="0">
                  <emma:literal>reburn</emma:literal>
                </emma:interpretation>
                <emma:interpretation id="interp38" emma:lang="en-US" emma:confidence="0">
                  <emma:literal>Return</emma:literal>
                </emma:interpretation>
                <emma:interpretation id="interp39" emma:lang="en-US" emma:confidence="0">
                  <emma:literal>reburns</emma:literal>
                </emma:interpretation>
              </emma:one-of>
            </emma:emma>
          </inkml:annotationXML>
          <inkml:trace contextRef="#ctx0" brushRef="#br0" timeOffset="33248.5403">11965 1826 1552,'3'-3'272,"-1"0"-35,0 0-41,0 2-26,-1 1-2,4 0-17,-1 0-10,0 0-13,2 1-10,-2 2-13,6 1-5,-1 3-9,5 0-5,-2 2-15,0 1 1,0 0-2,0 1 3,-1 2-4,-1-1-10,0 1-3,-1 2-1,-2-2-6,-3 1-3,-3-3-5,3 2-1,-4-1-3,-4 1-1,3 2-3,-1-3-2,0-1-6,-3-2-5,0 1 0,-1 1-1,0-4 3,1 2-1,-2-3-2,4 1 0,-3-2 4,2-2 0,1-1-2,1 0-3,-3-2-5,3 0-2,-1 0-1,3-4 0,-2 1 3,2-2-1,0 0-1,2-6 1,3-2 1,0-4-3,4-3-2,0 1-2,1-1 0,-1 2-2,6-3-1,-4 2 0,1 1-2,-2 1-18,4 1-32,-3 1-26,1 1-32,-2 5 9,2-1-118,-5 3-31,2 3-36,-1-1-41,-1 2 28,-3 0-177,3 3 39,-4 0-432</inkml:trace>
          <inkml:trace contextRef="#ctx0" brushRef="#br0" timeOffset="33701.6302">12234 2002 1204,'0'5'244,"1"0"-12,5-2-33,-4 1 1,5 0-35,1-1-10,-3-1-12,4 0-10,0 0-16,1 0-19,0-2-12,7 0-13,0-4-20,1 0-9,0 1-14,-1-3-4,0 0-22,0-5-1,-3 1-12,-2 1 1,1-2-41,-3 0-14,0 1-12,-2 1 7,-2-2 10,-2 3 16,-4 0-3,3 0 3,-3 1 9,0 0 10,-3 1 9,3-1 17,-3 2 20,-1 0-1,0 1 16,0 1-1,-2-3 3,2 4 4,-2 1 4,-1-1-4,-1 2-3,3 0 7,-2 2 0,2 1 2,-1 0 14,-1 0 22,4 1-11,-4 1-4,6 1-7,-2 1-2,3 0-3,0-1 5,0 3-14,3 2-3,4 2-8,0 2-9,0-3 0,3-2-30,4 4-18,0-4-23,0 0 3,3-2-109,0-1-39,4 0-36,-4-1-44,5-2 26,-2-2-204,-1 1 30,1-3-373</inkml:trace>
          <inkml:trace contextRef="#ctx0" brushRef="#br0" timeOffset="33982.8909">12856 1618 1809,'2'-9'323,"-2"2"-49,0-1-42,0 4-31,3 1-26,-1-1-19,-2 3-19,1 1-15,-1 0-13,1 3-9,1 0-9,-2 2-10,1 2-4,5 6-10,-3 1-4,1 6-4,-1-1-9,0 0-1,-1 3-4,3 1-4,-3 2-3,1-1 3,0 2-9,0-2-4,-2 0-6,3-1-28,-2 1-11,1-3-38,-1 1-29,1-3-29,-1 0 11,0-1-117,3-3-19,-5-4-30,0 1-22,0-4-126,-5-1 30,4-3-13,-2-1-361</inkml:trace>
          <inkml:trace contextRef="#ctx0" brushRef="#br0" timeOffset="34592.2509">12715 1949 1471,'-3'-5'275,"1"4"-38,2-2-34,0 1-22,2 0-24,3 0-18,2 0-11,1 1-9,5-1-11,5 1-11,2-1 4,2-1-25,1 1-23,0-1-10,1 1-9,3-1 2,-2 0-21,1-1 2,-3 1-4,1-2-1,-3 2 21,-1-1-16,-5 0 14,1 0 18,-5 2 27,0-3 8,-2 2 4,-2 0 0,-3 0 12,3 0 6,-4 0 5,2-1-2,-2 0-1,1 1-7,-1 2-18,0-2-6,-3 1-16,4 0-7,-2 0-12,-1 2-9,1-2-10,-1 2-3,3 0-1,-2 0-2,-1 2-3,0 2-6,2-1-1,0 2 6,0 0-3,-2 2 2,2-1-2,0 2-9,1 4 7,2 1 2,-2 2-6,3-1-6,-2 3-7,1-2-10,4 1 3,-3-5-2,0 3-1,1-2 2,2 1-1,0-2 0,0-2 2,-2-1-5,2-3 2,1 3 2,2-3-4,4 0 1,0-1 0,-5-4 2,4 0 4,-5 0 2,2-4-4,2-1-1,-4-1 1,-1 0-3,0-2-8,0-3 0,0 0 4,-5-1 1,-2 1-2,3 0 9,-5 1 10,2 1 3,-3 0 4,0 1-3,0 0 8,0 1 3,0 1 1,0-1 2,0 0-2,0 3-4,0-1-5,0-1-4,0 2-7,0 0 1,0 1-2,0 2 3,0-1 2,0 2-2,3 0 0,-2 2 3,0-1-1,2 2 1,-1 3 0,1-2 1,-1 1-2,1 0 6,-1 1-2,3 0-2,2 5-8,2 0-13,-2 1-8,1 0-20,2 0-32,0-3-38,0 1 11,2 0-98,-1-1-29,-1-5-45,-1 1-110,-4-3 36,4-1-82,-2-1 30,-2 0-353</inkml:trace>
          <inkml:trace contextRef="#ctx0" brushRef="#br0" timeOffset="34967.2225">13662 1905 1485,'0'-7'303,"0"0"-43,4 3-27,-1-1-30,-1-1-20,3 3-19,-3-2-16,1 2-12,3-1-15,-1 4-4,3 0-11,0 0-10,0 0-9,4 3-8,3 1-7,2 3-6,-2 1-5,4 1-7,-5 4-6,0-2-1,1 2-9,-1 1-4,-4-1 1,4 0 0,-4-1-5,1 1 0,-1-2-12,-2 1-8,-1-4-10,-2 1-8,0-3-2,-1 0 8,-2 0 8,-2-3 18,0 0 0,0-2 1,0 1-2,0 0 1,-2-2 1,0 0-1,0 0 2,-2 0-1,3-2 0,-2 0 4,0-1 0,-1-1 2,1-2-4,0 1-7,0-2-6,3 1-9,0 0-6,-3-1-11,3-1-12,3-2-29,6-3-20,-1-1-27,1 3-34,3-1 12,2 1-102,0 1-33,3 0-32,0 2-93,1 0 35,2 0-87,2 3 34,-2-1-360</inkml:trace>
          <inkml:trace contextRef="#ctx0" brushRef="#br0" timeOffset="35420.3441">14251 1823 1682,'3'-3'346,"-1"0"-46,-1 2-40,-1-1-35,0 1-31,3-1-26,-2 2-25,1 0-15,-1 0-13,2 0-15,-3 0-11,4 2-9,-1 1-8,-2 1-7,5 3-5,-3 0-6,-2-1-6,6 7-5,-4 1-2,4 1-2,0 1-4,-3 0-5,0 1-1,1 1-3,-3-3-2,3-2-4,-4 0 1,2-1-4,-3-2-2,0 0-4,3-2-6,-3-1-2,0-1-5,0 1 6,0-2 5,0-1 7,0 0 2,0-2 9,0 3 2,0-2 7,0-1-11,0-1 1,0-1-2,0 0-5,0 0-4,0 0-5,0 0 0,0-1-7,0-1 0,0-1-1,0-3-5,0 1-4,1 0-4,0-4 2,1 2-2,1-1 0,1-3 1,0-3-1,3 3-1,-1-2 0,-2 2-1,1 1-2,0 2-4,2 2 2,-3 0 0,3 0-4,0 3 0,-1 0 1,2 1 4,2-1 2,-3 1-2,1 2 2,5 4-1,-2-3 4,5 4 0,-4-2 2,4 6-4,-4 2 0,2 1 0,-1-1 2,-3 1-6,0 1-6,-1 0-12,1 2-14,-1 0-19,-4-1-18,0 0 8,-4-2-128,3-1-37,-2-2-49,-2 0 24,2-1-185,-2-1 37,0-3-441</inkml:trace>
        </inkml:traceGroup>
        <inkml:traceGroup>
          <inkml:annotationXML>
            <emma:emma xmlns:emma="http://www.w3.org/2003/04/emma" version="1.0">
              <emma:interpretation id="{00FEA92E-40DD-40C1-80AD-783C073B9573}" emma:medium="tactile" emma:mode="ink">
                <msink:context xmlns:msink="http://schemas.microsoft.com/ink/2010/main" type="inkWord" rotatedBoundingBox="22413,4167 23732,4163 23735,4830 22415,4834"/>
              </emma:interpretation>
              <emma:one-of disjunction-type="recognition" id="oneOf8">
                <emma:interpretation id="interp40" emma:lang="en-US" emma:confidence="0.5">
                  <emma:literal>mid</emma:literal>
                </emma:interpretation>
                <emma:interpretation id="interp41" emma:lang="en-US" emma:confidence="0">
                  <emma:literal>mind</emma:literal>
                </emma:interpretation>
                <emma:interpretation id="interp42" emma:lang="en-US" emma:confidence="0">
                  <emma:literal>maid</emma:literal>
                </emma:interpretation>
                <emma:interpretation id="interp43" emma:lang="en-US" emma:confidence="0">
                  <emma:literal>mild</emma:literal>
                </emma:interpretation>
                <emma:interpretation id="interp44" emma:lang="en-US" emma:confidence="0">
                  <emma:literal>midi</emma:literal>
                </emma:interpretation>
              </emma:one-of>
            </emma:emma>
          </inkml:annotationXML>
          <inkml:trace contextRef="#ctx0" brushRef="#br0" timeOffset="38342.0436">15537 1852 1741,'2'-3'318,"-1"1"-25,1 1-26,-1-1-19,-1 0-19,3 0-18,-2 0-23,-1 1-18,2-1-7,-1 1-16,-1 1-17,1-2-13,-1 2-16,0-1-19,0 1-5,2-2-15,-2 2-10,3 0-4,-2 0-5,1 2-5,-1 1-3,0 0-5,2 4 2,0-1-5,1 5-3,0 1-2,1 3-2,-1 0-2,0 2 1,-1-1-2,1 2-2,0-2 0,-4 1-4,4-4 0,-1 2-1,0 0-6,-3-2 0,4-1-8,-4-3-6,0 0-6,2-1-5,-2 1 2,1-5 6,-1 1 6,0 0 14,0-1 4,0-1 1,0-2-2,0 1-1,0 0 0,0-2-3,0 0-10,0-2 4,0-1-2,0 0 2,0-3 0,1 0-1,-1 0 1,2-2 1,3-3 1,-2-4 0,2 2 2,0-4-3,1 3-1,1-2 1,-2 1-2,1 0 1,-2 1 0,3 3-7,-4 1 7,3 2-5,-2 1-1,1 1-5,0-1 3,2 2-2,-2-1 2,1 2-3,0-1 2,1 3-1,-2-1-3,5 1 2,-2 2 0,-1 0 2,2 0 0,4 2-3,-2 3 3,3 0 3,-4-1-1,1 6-3,0 0 1,-1-2-3,-2 1-3,-1 0-4,-2-1-10,0 0-9,-2 0-11,3 0 4,-5-1 8,2 2 1,-3-4 5,4 3 7,-3-3 2,-1-1 7,0 2 2,0-1 8,2-1 4,-2-1 4,0 1 3,0 0 5,-2-4 1,1 0 1,1 3 0,-4-3-2,4 0 0,-2 0 7,2-3 6,-1 3-1,1-4 0,0 2 0,-1-3-4,1-1-5,0 0 3,0-1-8,1 0 4,0 0-5,1-1-1,2-5 0,0 0-3,2-2-2,0 2 0,2-2 2,-2 2-4,-2 1-5,3 2 1,-4 0-2,2 3 1,-2 1-6,3 0-1,-2 1-3,-3 1-1,5 1 3,-3 1 8,2 1-6,-2 1-4,3 0 5,-2 0 0,2 3 0,-2 0 2,1 1-2,2 2 1,0 5 2,2 1 2,-1 0 1,-2-1-4,-1 5 7,3-3-2,-6 0 6,4-2-4,-3-2 0,1 3 2,0 0-4,-2 0-1,3-2-1,-2-2 4,-2-1-10,2-1 2,-1-1-2,-1-1 1,2 2 0,-3-1 8,0-2-6,4 1 5,-1-1 1,0 0 4,-2-2-1,3 1-2,0 1 12,1-2-7,-1-1 6,3 0-8,-3 0 1,5 0-2,-4-1-1,2 0-4,3-4-3,1-1 7,0-3-12,1 0-2,-2 0 3,-1-1 1,0 0 4,-1 2-1,-1-2-3,-3 3 3,2-3 3,-2 4 4,-1-2 12,0 1-4,-2 1 8,1 1 0,-1-2 3,2 2 10,-3-1-3,0 0 7,0 2 4,0-1-5,0 0-4,0 1-7,0 0-10,0 3-4,0 0-3,0-1 1,0 2 0,0 0-4,0 0 0,0 0 0,0 2 0,0-1 1,0 3 1,0-1 0,0 4 4,1 0 0,1-3 2,-1 3-4,1-1-4,3 6-7,-1 1-10,5-1-27,1 3-29,1-5-30,3 4 9,-1-4-116,1 1-38,-2-3-37,-1-1-70,-1 0 30,0-3-133,-1-2 38,-2-2-437</inkml:trace>
          <inkml:trace contextRef="#ctx0" brushRef="#br0" timeOffset="38529.524">16327 1732 1838,'-3'-10'348,"1"2"-48,-2 1-36,3 0-41,1 2-37,0 2-41,0-1-43,0 1-18,0 0-21,0 2-25,0 1-53,0 0-43,1 3 8,3 0-97,-1 1-27,-1 0-28,6 4-26,-1 1-161,-3 0 29,5 0-449</inkml:trace>
          <inkml:trace contextRef="#ctx0" brushRef="#br0" timeOffset="39139.0629">16595 1895 1512,'1'0'326,"1"0"-26,-2 0-28,0 0-22,1 0-23,-1 0-18,0 0-25,0 0-22,0 0-22,0 0-14,0-3-17,0 3-10,-1 0-14,-1 3-7,-2-2-8,3 3-6,-7-2-9,6 2-11,-7 2 1,-1 0-12,2 2 3,0-2-6,2 2-1,-2 1-6,-1 0-1,2-1-5,-1 0 0,5 0-2,-1-1-1,-1 1-2,4-3-5,0 1-1,-1 0-1,-2 0-1,4 0-3,0 2-1,4-2-1,-2-1-5,0 2 0,4 0-4,0 1-4,2 0-3,-1-2-5,0-1 0,-3 0 1,5 0 4,-2-2 1,0-1 4,-2-2 4,2 1 2,0-1-1,-1 0 4,4-5 2,3-2 1,-2-4 0,0-1-1,-1 1 2,1-4-4,-1-1 4,-3-4-10,1 1-4,-1-5-4,-1 0 4,0-2 3,-4-1 1,0-1-1,2 0 9,-3-1 4,1 4 10,-2-2 8,0 1 4,0-1 2,0 3 5,-2 0 1,1 0 3,0 3 11,-2-1 2,1 4 0,1 2 2,0 2-3,1 3-1,-5 1-7,5 2-7,0 1-12,0 2-6,0 0-8,-1 0-2,1 2-3,0 1-1,0 2 1,0 2-1,0 0-2,0 3-2,0 1 3,0 11 0,0 2 1,0 4 0,1 2 2,2 2 0,-1 0-1,0 2-1,0 0 3,3 1-1,-2-1 0,4 1 4,-3 2 0,5-3-2,-3 1 2,1-2 1,-2 0-3,4-2-5,-1-1-26,-1-2-23,1 0-44,-1-3-36,2-1 12,1 1-207,-2-6-131,2 1 36,0-3-72,0-3 44,-1-1 41,1-3-437</inkml:trace>
        </inkml:traceGroup>
        <inkml:traceGroup>
          <inkml:annotationXML>
            <emma:emma xmlns:emma="http://www.w3.org/2003/04/emma" version="1.0">
              <emma:interpretation id="{0DB3EAC2-7E21-4591-B69C-CB845767787C}" emma:medium="tactile" emma:mode="ink">
                <msink:context xmlns:msink="http://schemas.microsoft.com/ink/2010/main" type="inkWord" rotatedBoundingBox="24243,4269 27350,4260 27352,4812 24245,4822"/>
              </emma:interpretation>
              <emma:one-of disjunction-type="recognition" id="oneOf9">
                <emma:interpretation id="interp45" emma:lang="en-US" emma:confidence="0.5">
                  <emma:literal>search</emma:literal>
                </emma:interpretation>
                <emma:interpretation id="interp46" emma:lang="en-US" emma:confidence="0.5">
                  <emma:literal>+ search</emma:literal>
                </emma:interpretation>
                <emma:interpretation id="interp47" emma:lang="en-US" emma:confidence="0">
                  <emma:literal>+ Search</emma:literal>
                </emma:interpretation>
                <emma:interpretation id="interp48" emma:lang="en-US" emma:confidence="0">
                  <emma:literal>s search</emma:literal>
                </emma:interpretation>
                <emma:interpretation id="interp49" emma:lang="en-US" emma:confidence="0">
                  <emma:literal>Search</emma:literal>
                </emma:interpretation>
              </emma:one-of>
            </emma:emma>
          </inkml:annotationXML>
          <inkml:trace contextRef="#ctx0" brushRef="#br0" timeOffset="43076.3745">18292 2114 1774,'2'3'363,"0"0"-31,0-1-28,-1 0-24,-1-2-17,3 2-20,-3-2-29,1 0-33,2 0-33,0 0-16,0 0-17,-2-2-17,4-2-13,-3 0-17,8-3-9,-1-3-10,0-1-11,1-1-16,1-3-20,2-1-21,0-4-17,-2 0 0,0-1-2,2-1 1,-3 0 2,0 0-7,-1 2-2,0-2-6,-4 3-13,2 0-2,-1 4-12,-3-1-2,0 2-5,-3 2-5,0 2-4,0 2 11,-3 1-24,-4-1 4,-3 0 4,2 1 3,2 4 1,-2-1 2,0 4 7,0 0 0,2 0 5,1 4 10,2-2 6,-1 1 6,0 2 7,-1 0 6,4 2 14,1-3 10,1 8 10,4 1 1,-1 2 10,3 0 2,1 1 0,2-1 10,1 1-5,-1 1-1,1-2-1,2 0 2,-3 1 4,1-1-6,0 1 0,1-2 0,-4 1 8,2 0-5,-3-3 0,0 0-1,-3 0-1,0-3 55,-1 0-2,0-1-5,-3-1 4,0 1 3,0-2-1,0 0-3,0 0-3,-4-1-4,-1 0 1,3-1-3,-1 2-5,-1-3-6,-1 0-1,0 0-4,2 1-8,-4-1-6,4-1-13,2 0-16,-3-2-18,4 0 0,0 0 12,0-2-17,0-1 2,4-1 1,1-1-4,8-3 5,0 0 0,3-3 3,0 0-6,2-3 2,0 3 4,2-3 8,-2 0 2,1 2-6,-3-2 8,1 1 0,-3 0 32,3-1 9,-4 3 16,1-2 11,-3 2 0,0-1 18,-2 1 5,1 0 4,-3 2-1,-3-1-3,1-1-4,-2 3 3,1 2-2,-1-1 3,-3 1-7,0-1-10,0 3-6,0-3-12,0 4-5,-1-2-5,-3-1-7,1 1-5,-4 1-1,1 4-4,-1 0-7,-1 0 4,-5 0-2,-2 3-13,-2 1 6,3 4 0,-2-2 0,4 0-1,-4 5-5,6-2 1,-1 3 0,3-3 10,-2 3-2,6-2 4,0-1 0,1 2-3,1-1-1,2 0-4,2-2-1,5 4-13,-2 1-8,8 0-14,0 0-22,-1-1-25,7-2-13,0 0 10,4-2-58,-4-2-17,4 0-12,-2-3-12,6 0-47,-4-2-17,1-1-33,0-1-54,-1-1-522</inkml:trace>
          <inkml:trace contextRef="#ctx0" brushRef="#br0" timeOffset="43498.3995">19095 1969 1328,'7'-10'169,"-2"2"-20,0 0 30,-2 1-6,-3-1 6,4 1-7,-4 0-5,0 1-8,0 0-6,0 0-8,0 1-9,-4 1-11,4 0-13,-4-1-11,-2 2-10,2 0-12,-3 1-8,0 0-7,3 2-6,-3 0-7,0 2-7,1 0-3,-1-1-6,0 2 1,3 2-6,-2-3-7,-2 3 9,5-1 2,-3 2 0,5-1-3,-2 4-9,2-5 7,1 3-5,0-1-1,0 1-3,0-2 0,0 3-1,3-3-2,-1 1-1,3 0-1,-3-2-5,8 3 0,0-2-1,-3 0-6,1-2-1,1 1-2,-3-4 4,2 0-5,-1 0 1,1-3 4,-3 1 0,3 0-1,2-4 0,-2-3 2,1 1 4,-2 0 6,-3 1 2,3-1 0,-4 1 6,2 1 3,-2 1 3,3 0 4,-3 0 1,-2 0-3,5 2-7,-5 0-12,2-1 2,-3 1-7,4-1-4,-1 3-4,-2 1 3,1 0 1,2 0-6,-3 0 3,2 1 1,1 3-3,1-1 4,0 2 3,-2 2 0,5 1-8,1 2-11,-4 3-10,5 0-4,0-1-16,1-1-21,1-1-43,-3 2 10,1 0-119,0-1-34,0-3-27,-2 0-33,1-3-151,-5 0 40,3-3 4,0 2-413</inkml:trace>
          <inkml:trace contextRef="#ctx0" brushRef="#br0" timeOffset="43857.8986">19399 1878 1804,'4'-8'281,"-3"2"-37,1-1-38,0 2-27,0 0-9,2 0-19,-1 0-16,1 2-10,2 0-14,-1 1-7,1 2-16,1 0-2,4 2-9,3 2-5,-1 1-6,2 2 1,-2-1-14,-3 2 3,1 3-10,2-1-2,-6-1 1,0 2-9,0-1-5,-4-2-8,2 0-12,-2 0-9,-2-1 3,1-1-3,1 1 2,-3-3 1,0 2 5,0-2 0,-5 0-2,5 2 6,-2-4 2,-1 3 5,-1-3 8,1-1 3,0 0 2,-1-1 2,1 0 4,-1 0-1,1 0 1,2-1-4,-1-2-3,1 0-4,1-1-19,0-2 4,4-2-7,3-4-5,3 1-6,0-3-4,1 1-9,0 0-8,6 1-10,0 2-12,0-3-14,1 3-40,2 2-33,-2 0 11,-1 1-92,1 3-34,0-1-33,0 2-114,-1 0 35,-4 3-79,1-3 32,-3 2-373</inkml:trace>
          <inkml:trace contextRef="#ctx0" brushRef="#br0" timeOffset="44139.1262">20036 1793 1750,'2'-3'298,"-2"-1"-34,0 0-29,0 1-26,0 2-28,0-1-16,-2 2-21,-2-1-15,0-1-13,-2 2-15,-2 2-5,-2 1-10,-3 4-9,-2-1-8,2 2-11,-2 1-1,3 0-5,0 1-6,1 1-5,-2 1-2,3-1-7,2 1 12,3-2-4,-2-1-1,6 2-3,-2-2-3,3-1-8,0 0-5,2-2-8,0 1-9,7 1-23,2 1-44,6-1-36,1 0 10,0-1-111,4-2-34,-1-2-33,2-2-44,0-1 23,-1 0-162,1-3 27,-2-2-407</inkml:trace>
          <inkml:trace contextRef="#ctx0" brushRef="#br0" timeOffset="44639.1085">20207 1606 1653,'-4'-8'288,"4"1"-37,0 1-35,-1 3-35,1-2-23,0 3-22,0 0-11,0 2-10,0 0-5,0 2-9,1 2-5,3 0-5,-1 7-2,-1 1-14,2 3-4,0 2-2,-1 3-5,4-1-8,-1 1-3,-2 1-4,0 1-4,0-1-1,2 0-6,-5 2-2,2-4-5,-2-1-2,1 1-3,2-5-2,-3 1-1,1-3 0,-2-2-2,0-1-1,0-1 0,1-1 2,-1 0-1,0-1 3,0-1-1,0-1 11,0 0 6,0 0-1,0-4 2,0 4-13,0-2-3,0 0-11,0-2-1,-1 0-7,1 0-3,0 0 1,0-2-2,0 0-1,0 1-4,0-4 3,0 0 2,0 0 0,1 0 8,3-3 0,-1 1 1,-1-1 4,2 2 0,-3-2-2,3-1-3,-2 2-1,3 1-2,-2-1-1,3 0-4,-3 3-2,4-1 0,-3 2-5,3 0 5,0-1-3,0 2 0,-1 2 2,2 0-3,-1 2 3,4 2-2,1 0 2,-3 4-2,1 2 1,3 2 2,-3-1-4,-1 3 4,-3-3 0,0 2-1,-3-1-12,4 1-2,-5-1-17,3 1-15,-4-2-36,0-1-23,1 0 9,-1-1-131,-1-3-23,2 2-30,0-2-37,-2-2-145,0 1 40,2-3 28,-1 0-429</inkml:trace>
          <inkml:trace contextRef="#ctx0" brushRef="#br0" timeOffset="41935.7521">17457 1982 1290,'-9'-1'249,"1"1"-12,1 0-18,-3 0-18,5-1-11,-3-2-17,1 3-15,0 0-14,3-1-11,-1 1-9,2 0-12,-1-2-7,-1 0-9,3 2-15,-1 0-14,0 0 5,3 0-14,0 0-5,4 0 0,0 0-1,12 0-8,5 0-5,4 0 0,0 0-7,4-2-2,3 1-5,0-2-2,-4 3-1,2-4 0,-2 2-7,0 0-8,-1 0-10,-2-2-8,-1 3 14,-5-1-26,0-1-2,-1 1-9,-4 1-19,-3-1-25,0 1 8,-2-1-83,-1 0-24,-1-2-67,-1 3-14,-2-1-47,-1-1-114,0 0 26,-2 0-391</inkml:trace>
          <inkml:trace contextRef="#ctx0" brushRef="#br0" timeOffset="42232.6893">17820 1791 1015,'-4'-9'285,"-1"0"-13,-4 3-19,6-1-8,-4 0-11,5 0-16,-1 2-18,-1 3-16,1-2-25,1 1-11,-2 0-20,4 0-22,0 0-22,-1 2-5,1 1-12,0-1-7,0 1-5,1 0-6,5 1-6,-3 2 1,2 1-6,5 0-1,1 6-7,0-1-1,4 0-2,-4 1-3,1 1-2,1 0-4,-2 1-1,2-1 1,-3 0 0,-2-1 0,1 2 2,-2 0-5,-5 0 3,0-2 4,-2-1 0,0 2 0,0-2-2,-3-1-6,-3 4-8,2 2-16,-3-1-9,-1 0-28,-4-1-71,3 1 12,-3-2-125,3 1-40,-1 0-58,0-4-107,3 0 36,0-2-2,3-4-412</inkml:trace>
        </inkml:traceGroup>
        <inkml:traceGroup>
          <inkml:annotationXML>
            <emma:emma xmlns:emma="http://www.w3.org/2003/04/emma" version="1.0">
              <emma:interpretation id="{647DE1CB-4115-4E9B-A810-A0A995D4C2F0}" emma:medium="tactile" emma:mode="ink">
                <msink:context xmlns:msink="http://schemas.microsoft.com/ink/2010/main" type="inkWord" rotatedBoundingBox="27605,4205 29157,4200 29159,4844 27607,4849"/>
              </emma:interpretation>
              <emma:one-of disjunction-type="recognition" id="oneOf10">
                <emma:interpretation id="interp50" emma:lang="en-US" emma:confidence="0.5">
                  <emma:literal>will</emma:literal>
                </emma:interpretation>
                <emma:interpretation id="interp51" emma:lang="en-US" emma:confidence="0">
                  <emma:literal>with</emma:literal>
                </emma:interpretation>
                <emma:interpretation id="interp52" emma:lang="en-US" emma:confidence="0">
                  <emma:literal>wile</emma:literal>
                </emma:interpretation>
                <emma:interpretation id="interp53" emma:lang="en-US" emma:confidence="0">
                  <emma:literal>wild</emma:literal>
                </emma:interpretation>
                <emma:interpretation id="interp54" emma:lang="en-US" emma:confidence="0">
                  <emma:literal>wilt</emma:literal>
                </emma:interpretation>
              </emma:one-of>
            </emma:emma>
          </inkml:annotationXML>
          <inkml:trace contextRef="#ctx0" brushRef="#br0" timeOffset="45326.5498">20728 1802 1747,'2'-3'317,"-1"0"-43,-1 0-36,0 1-31,4 1-32,-2 0-11,-1 1-16,1 0-15,-1 0-14,3 1-9,-1 2-11,0 1-8,2-1-4,-2 5-10,4 0-7,0 5-6,-1 2-3,2-1-8,1 1-3,-2 2-5,-2-2-4,2 1-8,2 1 3,-2-3-8,-3 0 0,2-4 1,-2 1-7,0-2 4,-1-3 0,-2 0 2,2 0-2,1-1 4,-1-1 0,-3-1-2,4-1-2,-2 0-3,1 0 0,-2-2-4,3-2-1,0 0-2,-1-1-1,1-2-2,-1 0-1,3 1 0,-1-5-6,4-2 4,1 2 6,-3-3 0,0 0-2,-2 0 4,4 2 1,-2 0 0,-4 0-2,4 2-1,-5 2 3,4-1-6,-3 2-2,2 0-4,-2 1-5,0-1-1,3 2-2,-2 2 1,3-1-2,-1 2 2,-2 0-4,4 2 2,-1-1 3,3 7-2,3-2 0,-3 2 0,5 3-3,-2 1 2,1-1 1,-3 3-8,1-3 6,-2 1 1,0 3-8,3-6-2,-8 1-5,4-2 7,-2 1 0,-4-3 3,4-1 3,-5 1 4,3-3 7,-2 0 1,-2-2-3,0 1-7,4 0 9,-3-2-3,0 0 0,-1-2-2,3-1 2,-1-3 0,-1 2-6,2-1 6,-3-3 1,3-4-2,-2-3 0,2-1-1,-1-2 0,0 0 1,1-2-2,-1-2 3,-3 2-1,4 1-2,-3 0-1,-1 1 3,0 5-1,2-1-4,-2 3-6,1 4-1,-1-1-21,0 1-26,1 0-45,1 4-15,1-2-15,-2 3 12,2-1-101,-2 3-39,4 0-30,-4 0-74,0 0 30,1 0-130,-2 1 42,1 1 33,1-2-352</inkml:trace>
          <inkml:trace contextRef="#ctx0" brushRef="#br0" timeOffset="45592.1485">21371 1746 1734,'3'-3'356,"3"0"-46,-5 2-39,1-1-36,-1 2-34,0 0-21,2 0-19,0 2-5,-2 0-16,1 2-14,2 1-13,-1 1-11,-2 2-9,4 6-7,-3-1-9,1 4-5,-1 1-15,2 0 2,-3-1-7,1 4 2,-1-3-8,3 0-2,-4-2-5,2-1-5,-1-4-20,0-1-25,-1 1-23,0-3-36,2 0-39,2-1 12,-3 0-102,2-3-56,1 0-42,-1-1-146,0 0 35,3-3-33,-4 0 33,1-3-417</inkml:trace>
          <inkml:trace contextRef="#ctx0" brushRef="#br0" timeOffset="45779.6308">21447 1594 1835,'-5'-14'316,"0"1"-41,0 1-34,3 3-35,0 0-30,0 4-30,-2-1-44,3 1-17,1 1-17,0 2-18,0 2-29,0 0-24,0 2-35,0 0 4,0 3-148,1 1-33,0 1-88,4 0 26,-3 4-136,3 2-421</inkml:trace>
          <inkml:trace contextRef="#ctx0" brushRef="#br0" timeOffset="46670.1873">21554 2058 1284,'0'5'295,"0"-1"-26,0 2-34,0-3-30,4 2-11,-2-1-19,0-1-12,1 0-15,3-1-4,-3-1-13,5-1-12,-2 0-11,-2 0-16,4-1-4,2-4-17,1-4-19,5 1-7,-4-2-26,4-3-7,-4-1-15,4-1-2,-5-2-2,5-1 1,-5-2 3,0 0-2,-1 1-1,-2-3 2,1 1 12,-2 0-12,-3-2 3,2 1 5,-4-1 0,0-1 3,-2 1 0,0 0-8,0 3 11,-3 1 0,2 1 1,-1 3 12,-2-1-12,1 1-2,-2 1 10,3 2 3,1 5 7,-1-1 3,-2-1 1,3 3-2,-2-1-4,2 2-6,-1 2-8,2 0-5,-3-1-3,2 4-2,1 0-2,-3 0 4,2 2 5,-4 0 4,4 4 8,0-1 3,-2 8-1,-1 4-1,2 1 1,1 1-3,-2 4-3,0 3 1,3 0 2,0-2-1,-1 3-5,1-1 3,0 0-2,0 1 3,4-1-4,-1 0 1,-2-2 0,5-1 0,-2-2-1,-1-1 0,3-2 1,-4-3-6,4 0-2,-3-2 2,2-2 0,0 0-3,0-5 6,-2 0 0,3 1-1,-1-3 4,4 0-7,-4-4 1,4 0-3,-4 0-3,4-3-4,2 0-4,4-5-3,-2 1-7,4-5-7,-2 0 0,-1-2 2,2-1-2,-4-3 3,0 0-1,0-2 0,0 2 8,-1-1-1,3-1 2,-4 1 3,-3-2-1,1 0 1,1-2 3,-4 1 2,-1 0 7,2 1 9,-3-1-1,2 0 1,0 2 10,-5 2 0,1 0 11,3 2 2,-4 0 9,0 3-6,0 3 7,0 1 0,0-2-1,0 5-3,2-1-5,-2 1-7,0-1-5,0 2-13,0 2 2,0-1-15,0 1-2,0 0 0,0 1 1,0 1 0,0 1 1,0 1-3,0 1-1,-2 1 0,-2 4 2,3 1 1,1 2-2,-5 6-1,1 3 2,1 0-1,-2 2-1,2-1 1,-1 2 1,0 0 0,2 1 1,-1-2-7,-2 0 4,5 4 1,-3-1 4,1-2 2,-2 1-2,3 0 1,1 0-1,0-1 2,0 0 0,1-3 2,1 2 3,0-4-5,3 1-15,2 1-7,0-1-1,0-5-13,1 3-16,5-3-26,-1-2-26,1 1-32,5 0 10,-1-2-129,0-2-44,3-2 26,-1-4-229,2 0 33,5-2 46,-4 0 27,6-2-361</inkml:trace>
        </inkml:traceGroup>
        <inkml:traceGroup>
          <inkml:annotationXML>
            <emma:emma xmlns:emma="http://www.w3.org/2003/04/emma" version="1.0">
              <emma:interpretation id="{EFAAD743-780B-4EE8-AB74-55AAEE7977E1}" emma:medium="tactile" emma:mode="ink">
                <msink:context xmlns:msink="http://schemas.microsoft.com/ink/2010/main" type="inkWord" rotatedBoundingBox="29437,4209 30092,4207 30094,4828 29439,4830"/>
              </emma:interpretation>
              <emma:one-of disjunction-type="recognition" id="oneOf11">
                <emma:interpretation id="interp55" emma:lang="en-US" emma:confidence="0.5">
                  <emma:literal>be</emma:literal>
                </emma:interpretation>
                <emma:interpretation id="interp56" emma:lang="en-US" emma:confidence="0">
                  <emma:literal>he</emma:literal>
                </emma:interpretation>
                <emma:interpretation id="interp57" emma:lang="en-US" emma:confidence="0">
                  <emma:literal>we</emma:literal>
                </emma:interpretation>
                <emma:interpretation id="interp58" emma:lang="en-US" emma:confidence="0">
                  <emma:literal>.</emma:literal>
                </emma:interpretation>
                <emma:interpretation id="interp59" emma:lang="en-US" emma:confidence="0">
                  <emma:literal>re</emma:literal>
                </emma:interpretation>
              </emma:one-of>
            </emma:emma>
          </inkml:annotationXML>
          <inkml:trace contextRef="#ctx0" brushRef="#br0" timeOffset="47467.0312">22569 1561 1906,'1'-9'299,"1"1"-41,-1 1-38,-1 0-30,0 3-22,0 0-16,0 3-20,0 1-14,0 1-10,0 3-9,-1 0-9,1 10-6,-2 4-4,2 2-6,-4 0-8,3 1-4,1 3-6,-3 3-2,2-1-7,1 0-4,0 3 0,0-3-5,0 2-7,0 0 3,0 0-3,0-2-2,0-1-3,0 0 0,0 0-11,2-2 9,1-1-2,3-3-2,-3-3 0,5 2-6,-2-1 5,2-4-1,-1-2-6,2 0 2,-1-3-4,2-1-4,-2-3-4,1 0-1,-1-4-3,-2 3-9,1-3-14,1-3-6,-1 1-8,2-3-9,0-3-18,-3 0-24,1 0-7,-1-1-5,-3 0 3,-2 0 12,-1-1-3,0-3 4,0-2 8,-4 0 7,0 1 14,2 2 13,-2 0 9,0 2 12,2 0 11,-1 2 7,-1 2 6,3 1 3,-1-2-9,1 3-2,0 0 6,-4-1-22,4 2 2,1 0-3,0 1 6,0-1 1,0 1 17,0 0-9,0 2 7,1 0 8,5 0 2,-2 0 2,5 0 7,-2 2 10,4 0-15,7-1 0,2 1 3,0 0 1,-1-1 2,5-1 1,0 0 3,3 0 4,-4-1 4,1-1 8,2-3 3,-4 0-5,2 0 14,-2-1 12,-2-1 0,0-3-3,-2 1 0,0-2-5,-1-1-2,-6-3 2,1 1-2,-3-1-7,0-1-3,-1 1-1,-4 0-1,-1 2-5,0 0-9,-3 1-1,0 1-8,-3 0 0,0 2-4,-1 0 2,1 0-7,-4-1-5,3 2 0,-3 3-1,0-1-1,-3 6-2,3 0-2,-4 2-4,0 5 5,-2 1 0,-1 4 1,0-1-1,-1 3 2,3 3-4,3 4 1,2-2 15,-3 1 1,7-1 6,-1 4-8,4-1 2,3 1-2,-1-1-6,5-3-14,-1 3-21,8-1-38,-1-4-56,5 1 12,2-2-190,-1 1-204,5-4 38,-1-2 39,3 0 19,-3-4 25,3-1-357</inkml:trace>
        </inkml:traceGroup>
      </inkml:traceGroup>
      <inkml:traceGroup>
        <inkml:annotationXML>
          <emma:emma xmlns:emma="http://www.w3.org/2003/04/emma" version="1.0">
            <emma:interpretation id="{C7F7F876-6DE8-48AD-9B69-0E2C2CAF8F6C}" emma:medium="tactile" emma:mode="ink">
              <msink:context xmlns:msink="http://schemas.microsoft.com/ink/2010/main" type="line" rotatedBoundingBox="24896,5099 29876,5187 29861,6058 24881,5970"/>
            </emma:interpretation>
          </emma:emma>
        </inkml:annotationXML>
        <inkml:traceGroup>
          <inkml:annotationXML>
            <emma:emma xmlns:emma="http://www.w3.org/2003/04/emma" version="1.0">
              <emma:interpretation id="{F27B7681-CBFB-4E37-9394-414EEE711791}" emma:medium="tactile" emma:mode="ink">
                <msink:context xmlns:msink="http://schemas.microsoft.com/ink/2010/main" type="inkWord" rotatedBoundingBox="24896,5099 28129,5156 28113,6027 24881,5970"/>
              </emma:interpretation>
              <emma:one-of disjunction-type="recognition" id="oneOf12">
                <emma:interpretation id="interp60" emma:lang="en-US" emma:confidence="0.5">
                  <emma:literal>finished</emma:literal>
                </emma:interpretation>
                <emma:interpretation id="interp61" emma:lang="en-US" emma:confidence="0">
                  <emma:literal>Finished</emma:literal>
                </emma:interpretation>
                <emma:interpretation id="interp62" emma:lang="en-US" emma:confidence="0">
                  <emma:literal>finicked</emma:literal>
                </emma:interpretation>
                <emma:interpretation id="interp63" emma:lang="en-US" emma:confidence="0">
                  <emma:literal>Finicked</emma:literal>
                </emma:interpretation>
                <emma:interpretation id="interp64" emma:lang="en-US" emma:confidence="0">
                  <emma:literal>finishes</emma:literal>
                </emma:interpretation>
              </emma:one-of>
            </emma:emma>
          </inkml:annotationXML>
          <inkml:trace contextRef="#ctx0" brushRef="#br0" timeOffset="48904.4989">18500 2439 1175,'0'-5'236,"-1"2"-26,-2-1-19,-1 2-14,1 2-8,-4 0-18,4 4-3,-7 1-8,0 3-3,-4 4 2,3 4-12,1 2 3,-1 2-21,-2 3-2,1 0-10,-1 4-9,3 0-6,-15 40-10,14-29-10,-2 1-1,5 5-3,3-26-7,4 9-5,-2 3-2,2 1-5,-5 2-1,6 0-7,0-2 3,0-1-6,0-2-2,-1-2 0,1 2-1,0-3-3,-2-4 0,2 1-5,0-4 5,-1-3-1,1-2 1,0-2 3,-4-1-3,2-2 1,0-3 0,-4 1-12,-4 0-12,0-2-10,-2 2-17,0-4-9,0-1-9,2 1-7,-3-2 7,-2-2-23,-1-1 2,0-1-3,-1-2-3,-1-1 9,-1-3 7,1-1 7,5 1 5,-2-2 6,4 0 12,2-3 5,-1 0 3,2 0 9,5-1-1,2-2 8,2-1-2,2 1-1,4-1 0,0 0-3,3 0 0,1 0 3,0 1-5,5 2-1,1-2 18,-2 1-13,5 2-4,2 0 2,-1 2-1,0 1 6,0 3-3,2-1-5,-2 0 7,0 2-3,-3 0 3,2 1 2,-2 0 6,2 2-3,-2-2 2,-2 4 6,-4-2 11,-2 2 13,0 0-5,-2-1 23,-1 1 9,-3 1 1,3 1 6,-1-1 6,0 1 1,-2-2-4,0 1-1,0 0-7,1-2-4,-3 3-5,3 0-8,-1-1-2,-4 0-3,4 1-3,-1-1-6,0 0-9,-3 1 4,4-1-2,-3 0-2,1-1-2,-1 2-3,0-1-3,4 0 0,-4 0-8,0 2 4,1-3-2,-2 2 1,1-1-5,4 2 1,-4-1-5,0-2-1,1 2-2,-2-2 1,0 3-7,4-1 4,-4 1-3,1 0 1,-1-3-3,2 3 2,-2 0 1,3 0-3,-3-2 1,0 2 0,0-1 2,0 1-3,0 0-2,4 0 2,-4 0 3,0 0-3,1 0 3,-1 0 3,2 1 2,-1 1 2,-1 0-3,0 0 3,1 2 2,2 2-2,-1 0 3,0 0 3,0 1-1,3 4 1,0 4 2,0 0-2,2 0 3,-1-2-1,1 1 1,1 1-3,1-2-12,-1-2-11,2 1-28,0-3-48,1 2-39,2-3 13,1 2-112,0-2-34,1-4-34,-1 2-130,2-3 38,-4-3-28,1 0-422</inkml:trace>
          <inkml:trace contextRef="#ctx0" brushRef="#br0" timeOffset="49123.2106">18789 2627 1878,'-5'-8'384,"5"1"-40,-3 2-34,1 0-28,-2-1-33,4 3-25,-1-1-23,-1 0-26,2 1-16,0 2-33,-1-3-18,1 2-24,0 1-28,0-3-24,0 3-25,0-1-30,0 0-18,0 1-10,0 0-59,1 1 11,2 0-129,-3 0-106,2 0 28,2 0-194,-1-2 49,-3 2 38,4-2-424</inkml:trace>
          <inkml:trace contextRef="#ctx0" brushRef="#br0" timeOffset="50091.9085">18911 2716 1288,'0'-3'234,"0"3"-17,0 0-20,2 1-23,-1 2-11,1 2-14,-1 0-15,3 0-10,-1 1-10,-2 3-14,4 2-3,-1 4-10,-1 0 0,2 1-17,0 1-7,0-1-5,-2 3-5,3-3-6,-4 1-1,0-4 1,2 0-1,-3-3-7,-1 0-9,0-2 3,3-1-1,-3-1-4,0-1 4,0 2 5,0-3 15,0 0 12,2-1 2,-2 1-7,0-3-10,0 1-2,0-1-7,0-1-4,0 0-2,0 0-8,2-1 0,-2-2-10,2-1 4,-2-1 3,0-1-1,0-1 2,3-1-3,-2 1 0,3-6 0,0 2-2,-2-3 2,6-1-5,-2 2-5,-2 0-1,2 0-2,-2 0-2,3 1-1,0 2-5,-3 2 0,2 1-6,-2 1 4,-3 1-3,5 2-2,-2-1 1,3 1 0,-2 2 0,-1 1 0,-1 0 2,2 0-6,2 0 7,-3 1-4,2 2 0,-2 1 0,6 4 2,-3 2-2,1 1 1,1-1-1,-5 2 1,0-3-1,-1 0 0,0-1-1,1 0 3,-1-1 1,0 0 1,-3-1 0,4 1 0,-3-1 0,2 1 0,-3-2-1,2 0-6,2 1 7,-1-2-5,-2 3 2,0-4-1,4 0 2,-4 2 0,2-2 2,1 1-1,-1-1 0,3-1-3,-1-1 0,1 1-1,-2-1 4,3 1-1,0-2 0,-1 0-1,2 0-9,2 0 11,0-5 1,5 2 1,-4-4-1,1-1 0,0 2 3,-2-1 0,1-1 0,-1-3 0,0 0 2,-2 1 12,-3 1 2,2-2 3,-5 2 3,3 0 4,-4 2 5,-1-2-4,0 2 4,0 1-5,0-1 3,0 0-2,0 3-3,0-3 1,0 2-3,0 0-2,0 2-5,-1-3-7,-1 4-8,2-2 4,0 1-3,0 3 0,-4-2-1,4 2-1,-3 2-2,2 1 2,-3 1-5,4 0 4,-2 3 1,-1-1-1,2 1 1,-3-1 0,4 4 0,0 0-3,0 4 2,4 3-5,-1-2-2,0 0-8,1-1-12,-1-3-12,-1 2-17,3-4-22,0 2-29,4-1 13,0 0-97,0-3-71,1-1-35,-3-4-143,1-1 39,1-1-28,-5-1 29,4-1-346</inkml:trace>
          <inkml:trace contextRef="#ctx0" brushRef="#br0" timeOffset="50263.7509">19518 2596 1689,'-4'-11'318,"2"3"-47,2 1-35,0 1-48,0-1-51,0 4-41,0 0-12,-2 0-12,2 1-42,0 2-31,1 0-1,0 0-70,-1 2-39,5 1-22,-3 1-30,0 0-30,-1 2 17,5 0-731</inkml:trace>
          <inkml:trace contextRef="#ctx0" brushRef="#br0" timeOffset="51576.2">19616 2976 1512,'0'5'305,"0"-2"-20,0 0-26,0 1-25,0-3-26,5 1-20,-4-1-21,2-1-14,2 0-13,0 0-14,0 0-13,1-1-10,6-2-9,2-4-10,2 1-20,-2-6-20,3 1-19,-2-4-19,-1 0-10,3 0 0,-4-2-11,1 2-9,-3 0-7,-1 2 12,-2-3-14,-1 3 1,-2 0 4,-4 1 1,0 2 4,-1 2-3,0 0 1,0 2-5,-1 0 1,0 0 0,-1 1 14,-1 1-18,-1 4 3,3-3-2,-2 3 2,-3 2-16,5-1-11,-2 0 6,-1 3-6,2 2 10,1-2 5,0 2 3,1 0 9,2 6 8,3 1-2,0 2 5,2-1 29,2 1-15,1 0 5,1 0 17,0 0 6,0-1 2,2-1 3,-2 1 4,0-1 0,1-1 0,0-2-6,-5-1 5,0-2-6,2 0 1,-7-1-8,4-1 20,-3-1 17,1 0 5,-1 0 8,-2-1-5,-1-2 6,0 2-10,0 1-3,0-4-8,0 0-11,0 0 5,-2 0-6,0 0-1,-2 0-2,3 0-3,-2 0-13,1 0-13,-2-4-4,4 1 2,-1 0-8,-1-1-23,2 0-4,0-3-1,3 2-10,-2-6-16,8-2-12,-1-5-24,4-3 8,2-1-32,18-30 1,-12 21 14,-11 18 9,5-3 28,-1-6-9,1-2 21,-3 4 21,2-3 4,-3 1 65,0 0 17,-3-1 3,0 2 13,-3 0 2,3 0 3,-3 4-3,2-1 0,-3 3 0,2 2 2,-3 0 3,-1 4 0,0 0-9,2 1-13,-1 1-11,-2 2-15,0 0-4,0 3-2,1 2-3,-1 0-3,0 2 2,0 1-3,0 2-2,0 4 5,0 3 0,0 6 1,0 2-2,0 0 3,0 4-3,3 0-3,-3 1-3,1 0 3,3-1 3,-4 1-5,0-1 2,2 2 0,-2-4-3,0 2 2,0-5-11,1 1 5,1 0-6,-1-4 3,2-1 1,-3-3 1,0-3 2,1 2 5,-1-5 14,0 0 5,0 0 11,0-3 5,0 0-6,0 0-6,0-1-3,0-2-6,0 0-4,0 0-6,0 0 3,0-2-5,0 2-4,0-4-4,2 1 2,-1-3-3,0-1-3,4 3 4,-1-3-6,0-3 3,2-2 1,2 1 4,-1 0-2,-1-2 2,1 4-2,-2 1-2,0 1 3,2 0-5,0 1-7,-3 1 5,0 0-1,2 2-8,-5 0 0,6 1 6,-1-2-4,-2 3 5,3 1 1,-3 0-1,3 1 1,-1 1 4,-1 2-1,1 1 3,0 3-2,2 3 3,1 1-1,-1-2-1,-1 2 0,-3-1 0,5 2-2,-2-1 0,0-3 3,-3 2-2,1-4 2,0 0-3,-4 0 4,3-1 1,1-2-3,-5 1 3,4-2 0,-1 0 1,-1 1-1,3-3 1,-1 1-2,1 0-5,0-1-7,3-1-1,0 0-3,1 0 0,-1-1-5,4-1-4,2-3 1,2 0-2,0-3 3,-2 4 2,1-5 0,-1-2-2,2 2 3,-5-3 0,3 0-2,-5 1 1,-4-2 4,1 1 8,-2 3 5,2-2 3,-4 3 4,-2 0 1,2 0-9,-2 0 1,0 0 0,-2 1-1,-2-4-2,-1-2-3,-4 0 1,-1 2-3,2 1 2,2 2 1,-4 0-3,-2 1-2,2 3 3,2 0 0,1 1-2,-2-1 3,-1 3-5,2 1 8,1 0 2,0 3 2,3 0 6,-3 0-1,-2 4 10,6 3 4,-2 0 2,3 0 1,-2 0 0,0-1-1,4 3-5,3 1 7,0 3-3,4-1-5,-2 0 6,5 0-14,4-1-2,0 2-13,4-4-13,1-1-14,2-1-29,3 0-18,-2-1-31,3-2 11,-2 0-92,3-1-23,2-2-45,-1 1-14,0-3-41,-3-2-114,1-4 32,-4 1 28,3 1-402</inkml:trace>
          <inkml:trace contextRef="#ctx0" brushRef="#br0" timeOffset="52044.9163">21025 2859 978,'5'-11'188,"-2"0"-23,-3 2 53,1 2 10,-1-2-4,0 3-11,0 1-10,0-1-3,-1 1-11,1-1-18,-3 4-16,-2-3-19,2 0-20,-3 1-8,2 2-15,-3 1-9,-1 1-6,2 0-11,-3 0-11,-2 3-6,-3 2-2,2 0-4,-4 0-6,5 4-3,0-2-10,-2 4-1,6-3-5,0 0-3,0 0-3,4 1-8,2 0 1,-3-1 1,4 1-4,0-3-9,4 3 9,0 0 0,2 3 0,-2-4 0,3 1-5,1-3-4,2 1 3,1 0 6,-1-3-3,1 0 2,-1-3 7,-1-1-8,-1-1 8,2-3-2,0-2 0,0-1 11,-1-4 1,4-3-5,-3-2-1,-3-4 1,0-1-1,0-4-5,-4 0 1,2-1 4,-2-2 7,-1 0 6,2 1 4,-4 1 5,1 2 8,1 1 4,-2 3-1,0 2-2,0 1 0,0 2-4,0 3-15,1 1 7,-1 2-9,1 0-9,-1 2 1,0 2-11,0 1 0,0 0-7,0 2 6,0-1-2,0 3 1,0 3-3,0-1 1,0 3-1,0 1-1,0 3 0,2 8 1,1 2-1,-1 4 0,0 1 1,3 0 0,-2-1 1,-1 2 4,5-1 0,-3 3 3,3-3-6,0 0 9,15 36-6,-15-48-28,-1 5-31,0 1-50,3 2 9,0-2-163,1 0-59,-1-1-194,1-2 36,2-1 29,2-1 31,-2-3-451</inkml:trace>
        </inkml:traceGroup>
        <inkml:traceGroup>
          <inkml:annotationXML>
            <emma:emma xmlns:emma="http://www.w3.org/2003/04/emma" version="1.0">
              <emma:interpretation id="{6C1AA72A-96D7-4D9E-8408-42BBF421C2D9}" emma:medium="tactile" emma:mode="ink">
                <msink:context xmlns:msink="http://schemas.microsoft.com/ink/2010/main" type="inkWord" rotatedBoundingBox="28500,5294 29874,5319 29865,5827 28491,5802"/>
              </emma:interpretation>
              <emma:one-of disjunction-type="recognition" id="oneOf13">
                <emma:interpretation id="interp65" emma:lang="en-US" emma:confidence="0.5">
                  <emma:literal>here</emma:literal>
                </emma:interpretation>
                <emma:interpretation id="interp66" emma:lang="en-US" emma:confidence="0">
                  <emma:literal>her</emma:literal>
                </emma:interpretation>
                <emma:interpretation id="interp67" emma:lang="en-US" emma:confidence="0">
                  <emma:literal>heresy</emma:literal>
                </emma:interpretation>
                <emma:interpretation id="interp68" emma:lang="en-US" emma:confidence="0">
                  <emma:literal>hey</emma:literal>
                </emma:interpretation>
                <emma:interpretation id="interp69" emma:lang="en-US" emma:confidence="0">
                  <emma:literal>hereby</emma:literal>
                </emma:interpretation>
              </emma:one-of>
            </emma:emma>
          </inkml:annotationXML>
          <inkml:trace contextRef="#ctx0" brushRef="#br0" timeOffset="52888.6516">21630 2627 1756,'4'-5'287,"-3"2"-42,-1-1-31,0 1-31,0-1-18,0 3-15,0 1-11,0 0-24,0 1-6,0 1-13,0 3-11,-1 0-7,1 2-4,-3 0-9,3 2-7,-1 7-5,1 1-5,0 5 0,0-3-6,-2 2-3,2 1-1,-1 0-11,1-3 4,0-1-3,-1-1-5,-1-2 3,2-2-7,-4 0 2,4-1 0,0-4-5,-1 0-1,1 0 2,-2 1 1,2-3-2,0 1 3,0 0 4,-1-3-1,1 1 0,0 0 6,0 0 3,0-1-2,0-3-9,0 1-7,0-1-4,0-1-5,0 0 0,0 0-8,1-1-2,-1-1-4,3-1 0,-3 0 1,4-2-1,-1 0 1,-2-2 9,2 2 0,1 0 3,-1-1 6,1 1 1,-1-2-3,0 2-6,3-1 0,-2 0-4,0 1 0,-1 1-4,-2-1 3,5 1-4,-2-1 4,2 4 0,-2-2-4,0 1-2,0 2 7,2 0-3,-2 0 0,3 2 1,-4 1-2,3 0-3,-2 0 4,4 6 5,2 0-2,0 1 3,-2 0-2,2 3 0,0-1-2,0 0 1,0 1 3,-2-3 1,-1-1 1,2 2 1,-1-2 2,-2-3-1,2 2 2,-1-2 0,0-1 2,-1-1-1,1-1 5,0-2 2,-2 1 0,4-2-5,-4 0-3,4-2-6,-4 1-10,9-2 0,0-3-5,1 0-11,-3-1-1,-1-4-4,1-1-6,0 1-10,-2-1-7,0 1-2,-2-3 1,-3 1-6,2-2 6,-3 2 17,0 0 9,-3-1 2,-1 3 14,0 1-2,-1 1 10,0 0 6,-4 2 7,5-3 7,-4 4 4,0 0-1,1-1-1,-4 0-8,4 4 0,-4-2 0,3 3-2,-3 0-2,-1 2-3,3 0 0,-2 2 4,-1 0 8,0 5 3,-2-1 2,0 5 6,1 3-3,4 1 4,-1 0-4,2-2-4,1 2 4,3 1-2,4 0 2,1 1 0,-1-4 0,1-2-5,4 3-11,2-1-9,3-2-17,0 0-22,4-4-24,-4 1-34,1-5 9,0 0-99,3 0-34,0-1-22,-2-2-28,2-3-166,0-1 28,1-2 30,-2-3-386</inkml:trace>
          <inkml:trace contextRef="#ctx0" brushRef="#br0" timeOffset="53201.1268">22257 2893 864,'5'-11'214,"-4"1"55,5 2-3,-4 1-10,-2 1-17,3-2-19,1 4-16,-1-1-23,-1 3-23,0-4-11,1 1-20,-1 3-17,-1-3-14,0 3-9,4 1-10,-2 1-8,-3 0-12,5 0 3,-2 0-12,0 1 0,2 3-4,-2-1-2,6 6 4,-2 0-10,-2 0-2,2 1-1,0 1 0,0 0-2,-3 0 1,-2-2-2,-1 0-6,2-1-8,-3 1-5,0-2-1,0 0 3,0-2-13,0 2 10,0-2 3,0 0 7,0 0 6,0-2 13,0 1 8,2 0 5,-1-1 0,0 1-6,-1-3-4,0-1-3,2 0-4,2-1-7,-3-3-3,2 1-11,1-2-14,1-5-10,2-1-21,2-4-10,1 0-18,3-1-14,-2-2-14,6 1-3,-3-1-2,0 1-8,0 1-11,0 1 12,0 4-38,0-3-27,-3 4-13,3 2-9,-1 3-6,-3 1-12,0 1-12,-3 2-89,0 1-90,-3 0-388</inkml:trace>
          <inkml:trace contextRef="#ctx0" brushRef="#br0" timeOffset="53591.7247">22651 2927 1701,'0'1'310,"1"2"-37,2-3-29,0 0-30,-1 0-25,5 0-16,0 0-18,-1 0-15,7-6-13,1 3-12,3-3-13,-1-2-9,-2 0-10,5-2-14,-4 0-12,1-3-11,0 2-3,1-2-5,-4 3 1,1-4-7,-3 3 0,-1 1-8,-2 0 5,-3 2-1,0 0-4,-3 0-5,-2 2-9,0-1-3,0 0-5,0 3 1,-3 1-2,-3 0-2,2 1 1,-2 2-3,1 0 1,-4 2-3,0 1 1,-6 3-2,3 5 1,-4-1 0,4 1 9,1 2 7,-2 0-4,6 2 8,-2 1-6,4-2 4,3-1-2,2-1-8,2 3-16,8-1-28,0-1-36,4 1 8,5-1-176,35 15-82,-38-24 28,4 2-185,7-1 49,1-1 30,1-2-418</inkml:trace>
          <inkml:trace contextRef="#ctx0" brushRef="#br0" timeOffset="56841.7032">22354 2851 1177,'-1'1'194,"1"1"-11,-2-2-9,2 0-15,-2 0-8,2 0-3,0 0-4,-2 2-5,2-2-4,0 0-6,0 0-6,0 0-9,-3 0 2,3 0-4,-1 0-6,1 0-8,0 0-6,0 0-5,0 1-8,0-1-5,-3 0-10,3 0-7,-1 0-13,1 0 0,0 0-12,0 2-3,-2-2-4,2 0-2,0 0-11,0 0-3,0 1-3,0-1-5,0 0-10,0 3-5,0-3-6,0 1 11,0-1 0,0 2 6,0-1 4,2 1-9,-2 0 3,4-1 0,-4 1 0,1-1 1,1 2-2,-1 1 0,1 0 7,0-1-2,0 0 0,-1 0 7,2 0-10,-3 1 5,1 1-2,2-2 5,0 0-6,-2 2 0,1-1 3,2 1-2,-1-1 0,-2 0-1,1 1 10,-1 0-10,3 0 2,-2 0 1,-1 0 8,1 0-10,0-1 3,0 1-3,-2 0 1,1 0 1,2 0 0,-3 0 3,0 0-4,1-1 2,2 2 8,-3-2-8,2 2-3,0-1 2,-2 0 1,0-2 1,0 2-3,0-2 2,0 2 2,2-2 8,-2 3-1,0-3 6,0 2-4,0-2-1,0 0-2,0-1-1,0 2 0,0-1 1,-2 0 0,2-2 2,0 3-2,0-3-5,0 2 4,-1 1 0,1-2 1,-1 0-4,1 1-2,-2-2 2,2 0 0,0 3 0,0-3 0,0 3 1,0-2 0,-4 0 4,4-2 2,-1 1-1,-1 1 1,1-1-4,-1-1 5,2 3 3,-4-3-3,4 2 0,0 0 0,0-2 2,-1 2 1,-2-2-3,-1 0 1,2 0-2,1 0 1,0 0 0,-1 0-7,-2 0 4,2 0-5,1 0 3,-2-2 2,-1-2-2,0 4 1,-2-4-3,5 1 1,-2 1-1,0-1 0,2 0-2,-1 0 5,2 1 2,0 0-7,0-1 4,0-1-3,0 0 0,0 0-1,0-1-5,0 0 5,6 0-3,-5 0 0,2 0 0,1 0-1,-1 0-7,0-2 6,3 3 0,-4-3 0,6-1 2,0 1-2,2-3 2,-2 2-3,-1 1-3,2 1 5,5-2-2,-3-1 1,0 1 0,5 0 0,-4 0 0,4-2-1,-4 6-1,0-5 0,2 2 1,-2 0 0,-2 3 0,0-2 1,0 1-2,-2 2 5,-1 0 2,0 2-1,-1-3-15,-2 0-9,0 1-17,-1 2-24,1-2-38,-1 1 10,-2 0-169,4 1-178,-4-1-52,-1 1 41,0-2 38,0 2 38,-1-1-387</inkml:trace>
        </inkml:traceGroup>
      </inkml:traceGroup>
    </inkml:traceGroup>
    <inkml:traceGroup>
      <inkml:annotationXML>
        <emma:emma xmlns:emma="http://www.w3.org/2003/04/emma" version="1.0">
          <emma:interpretation id="{E76E608F-A9C2-460B-A934-3EE8878569C4}" emma:medium="tactile" emma:mode="ink">
            <msink:context xmlns:msink="http://schemas.microsoft.com/ink/2010/main" type="paragraph" rotatedBoundingBox="9560,6803 16170,6758 16176,7619 9566,7664" alignmentLevel="3"/>
          </emma:interpretation>
        </emma:emma>
      </inkml:annotationXML>
      <inkml:traceGroup>
        <inkml:annotationXML>
          <emma:emma xmlns:emma="http://www.w3.org/2003/04/emma" version="1.0">
            <emma:interpretation id="{7CC4E858-EAA3-4833-B37E-F086D549E841}" emma:medium="tactile" emma:mode="ink">
              <msink:context xmlns:msink="http://schemas.microsoft.com/ink/2010/main" type="line" rotatedBoundingBox="9560,6803 16170,6758 16176,7619 9566,7664"/>
            </emma:interpretation>
          </emma:emma>
        </inkml:annotationXML>
        <inkml:traceGroup>
          <inkml:annotationXML>
            <emma:emma xmlns:emma="http://www.w3.org/2003/04/emma" version="1.0">
              <emma:interpretation id="{F9136B5D-10F3-4849-9EB2-1EC346D43B5E}" emma:medium="tactile" emma:mode="ink">
                <msink:context xmlns:msink="http://schemas.microsoft.com/ink/2010/main" type="inkWord" rotatedBoundingBox="9561,6982 10743,6974 10747,7656 9566,7664"/>
              </emma:interpretation>
              <emma:one-of disjunction-type="recognition" id="oneOf14">
                <emma:interpretation id="interp70" emma:lang="en-US" emma:confidence="0.5">
                  <emma:literal>(is</emma:literal>
                </emma:interpretation>
                <emma:interpretation id="interp71" emma:lang="en-US" emma:confidence="0">
                  <emma:literal>(i,</emma:literal>
                </emma:interpretation>
                <emma:interpretation id="interp72" emma:lang="en-US" emma:confidence="0">
                  <emma:literal>dins</emma:literal>
                </emma:interpretation>
                <emma:interpretation id="interp73" emma:lang="en-US" emma:confidence="0">
                  <emma:literal>(in;</emma:literal>
                </emma:interpretation>
                <emma:interpretation id="interp74" emma:lang="en-US" emma:confidence="0">
                  <emma:literal>(iii,</emma:literal>
                </emma:interpretation>
              </emma:one-of>
            </emma:emma>
          </inkml:annotationXML>
          <inkml:trace contextRef="#ctx0" brushRef="#br0" timeOffset="73497.1118">3123 4482 1956,'5'-12'344,"-2"5"-42,1-2-44,-1 3-25,0 1-28,0 0-28,-2 2-20,2 1-14,-2 0-13,1 2-13,0 0-8,0 2-15,1 3-9,-2 0-6,2 0-7,-2 1-10,3 6-2,1 2-6,-1 0-5,2 0-6,-5 3-12,3 1-17,0 0-23,1 0-33,-1-1-28,-3 0-42,3-3 9,-2-1-131,1-3-40,-2 2-42,0-3-109,1-2 34,-2 0-85,1-2 37,-1 0-366</inkml:trace>
          <inkml:trace contextRef="#ctx0" brushRef="#br0" timeOffset="73247.1296">2864 4474 1760,'2'-5'278,"2"2"-40,-4 0-33,1 0-5,2 3-12,-2 0-10,-1 3-10,3 0-13,-1 5-11,-2-2-12,0-1-13,0 6-9,2 4-13,0 0-8,-2 5-11,1 2-5,-1 0-4,0-3-8,0 3-6,0-3-5,0 2-4,0-4-4,3 2-4,-3-4-10,0-1-22,1-1-44,2-1-26,-1-3-35,2 0 8,-3-3-118,2 2-36,0-2-28,0 0-43,1-3 25,0 1-204,0 0 38,-1-4-398</inkml:trace>
          <inkml:trace contextRef="#ctx0" brushRef="#br0" timeOffset="74606.514">2816 4297 1452,'-12'6'247,"-4"2"-19,2 2-20,0 3-17,2 3-18,-1 3-5,3 0-26,0 5-13,3 2-8,-1 0-3,2 6-10,2 0-13,1 1-2,2-1-12,1 1-14,4-2-10,-1 0-10,4-1-24,1 0-22,23 32-35,-22-49 4,33 30-146,-10-19-52,-19-16-46,40 16-106,-15-10 31,-18-10-101,2-1-341</inkml:trace>
          <inkml:trace contextRef="#ctx0" brushRef="#br0" timeOffset="73934.6882">2932 4344 1825,'-3'-10'301,"0"3"-47,0 1-40,2-1-37,-1 2-40,2 1-16,0 0-15,0 2-30,0-1-32,2 1-33,-1 2-2,2 0-124,1 0-35,2 0-38,-3 0-42,4 2-139,-3-1 24,0 1-464</inkml:trace>
          <inkml:trace contextRef="#ctx0" brushRef="#br0" timeOffset="74137.7943">3156 4297 1728,'6'-1'256,"-2"-1"-44,-1 1-41,1 1-48,0-2-25,1 2-35,-1 0-7,1 0-168,0 2-50,-1-2-57,0 1 19,2 1-233,-4-1 22,3 1 21,-1 0-1</inkml:trace>
          <inkml:trace contextRef="#ctx0" brushRef="#br0" timeOffset="74309.6562">3358 4324 772,'3'2'486,"1"-2"-72,-1 0-61,0 0-51,0 0-37,0 0-42,0 0-43,-2 0-38,2 0-66,-2 0-63,1 0 0,0 0-104,1 0-88,0 3-36,1-1-58,-4-1 22,2 1-664</inkml:trace>
          <inkml:trace contextRef="#ctx0" brushRef="#br0" timeOffset="73700.2319">3335 4508 1912,'4'-4'336,"-1"-1"-48,-2 0-39,2 1-32,-2 1-21,1 1-16,0 2-26,-2 2-14,2 0-15,1 2-12,-1 1-12,1 1-8,-1 1-9,0 1-5,1 5-11,1 4-12,-1-2-22,3 4-60,-3-1-28,-2-3-63,3 3 14,-2-2-144,1 3-40,-3-4-88,0-4 31,-3 1-134,1-3 34,-2 0-375</inkml:trace>
          <inkml:trace contextRef="#ctx0" brushRef="#br0" timeOffset="74872.1299">3688 4474 1141,'5'-7'185,"-1"4"-19,0-1-17,2 4-2,-1 0-3,7 6-7,-1 2-2,3 0-1,0 6 8,0 2-6,0 0-9,0 5-8,0-2-8,0 3 0,-4-1-5,0 2-1,-5-2-9,2 2-5,-4 1-4,-3-1-7,-1 0-9,-3-1-13,-6 0-19,0 0-20,-3-2-22,-1-1-29,-1 1-46,-2-2 6,0-2-120,-4 0-92,1 0-106,-1-4 33,0-3-92,2 1-390</inkml:trace>
        </inkml:traceGroup>
        <inkml:traceGroup>
          <inkml:annotationXML>
            <emma:emma xmlns:emma="http://www.w3.org/2003/04/emma" version="1.0">
              <emma:interpretation id="{E35AA8A5-0780-4A4D-9711-0E2AD93973C2}" emma:medium="tactile" emma:mode="ink">
                <msink:context xmlns:msink="http://schemas.microsoft.com/ink/2010/main" type="inkWord" rotatedBoundingBox="11206,7070 11852,7066 11855,7428 11209,7432"/>
              </emma:interpretation>
              <emma:one-of disjunction-type="recognition" id="oneOf15">
                <emma:interpretation id="interp75" emma:lang="en-US" emma:confidence="0.5">
                  <emma:literal>n</emma:literal>
                </emma:interpretation>
                <emma:interpretation id="interp76" emma:lang="en-US" emma:confidence="0">
                  <emma:literal>m</emma:literal>
                </emma:interpretation>
                <emma:interpretation id="interp77" emma:lang="en-US" emma:confidence="0">
                  <emma:literal>u</emma:literal>
                </emma:interpretation>
                <emma:interpretation id="interp78" emma:lang="en-US" emma:confidence="0">
                  <emma:literal>M</emma:literal>
                </emma:interpretation>
                <emma:interpretation id="interp79" emma:lang="en-US" emma:confidence="0">
                  <emma:literal>r</emma:literal>
                </emma:interpretation>
              </emma:one-of>
            </emma:emma>
          </inkml:annotationXML>
          <inkml:trace contextRef="#ctx0" brushRef="#br0" timeOffset="75700.1791">4330 4545 1641,'4'-5'239,"0"0"-29,-1-2-14,2 2-40,-1 1-19,1-1-15,2-1-3,0 0-23,6 0-12,-3 0-7,2 3-4,-2 1-2,0 1 4,-1 1-6,-2 0-1,1 1-1,2 7-4,2-2-3,-2 2-3,0 2-4,0 1-6,-2 1-7,-2 0-10,0 0-4,-2 3-3,-3-3-3,2 0-5,-2-2-3,-1-1-8,0 1-6,0-3 2,-1 1-1,0-1 6,1-1-9,-3-1-2,3 2 6,-4-4-22,-1 0-8,4 1-8,-3-1-9,1-1-8,2-2-10,1 0-1,0 0 3,0-2 7,0-1-20,0-2 3,1-1 5,2 0 1,4-4 17,1-1-7,3-2 1,1-4 10,2 2-2,-4-1 7,4-3 14,1 4 19,-1-4 2,0 3 41,0 1 10,-1 0 7,1 0 14,-3 2 5,2 1 18,-3 1-17,-3 1 1,0 1 6,0 3-6,0 0 0,-5 1-3,3-1-14,-3 3-5,1 0-12,-1 2-10,-2-3-5,1 4 7,-1 0 3,0 0-6,1 2 1,-1 0 8,0 0-14,0 3-3,0 3-1,0 1-2,0-3-3,0 5-2,0-1 0,0 6-3,3 3 2,0 4 2,3-2-3,-3 0 3,4-1-4,-2 1-5,4-1-7,-1-2-12,0 0-21,4-1-17,-1-1-28,4-1 8,2-2-145,1-1-24,-1-1-32,6-2-66,-2-3 33,0-1-159,1-1-417</inkml:trace>
        </inkml:traceGroup>
        <inkml:traceGroup>
          <inkml:annotationXML>
            <emma:emma xmlns:emma="http://www.w3.org/2003/04/emma" version="1.0">
              <emma:interpretation id="{E5562F84-A748-45E4-A708-619C08B3C927}" emma:medium="tactile" emma:mode="ink">
                <msink:context xmlns:msink="http://schemas.microsoft.com/ink/2010/main" type="inkWord" rotatedBoundingBox="12116,7083 12577,7079 12580,7547 12120,7550"/>
              </emma:interpretation>
              <emma:one-of disjunction-type="recognition" id="oneOf16">
                <emma:interpretation id="interp80" emma:lang="en-US" emma:confidence="0.5">
                  <emma:literal>&gt;</emma:literal>
                </emma:interpretation>
                <emma:interpretation id="interp81" emma:lang="en-US" emma:confidence="0">
                  <emma:literal>7</emma:literal>
                </emma:interpretation>
                <emma:interpretation id="interp82" emma:lang="en-US" emma:confidence="0">
                  <emma:literal>.</emma:literal>
                </emma:interpretation>
                <emma:interpretation id="interp83" emma:lang="en-US" emma:confidence="0">
                  <emma:literal>,</emma:literal>
                </emma:interpretation>
                <emma:interpretation id="interp84" emma:lang="en-US" emma:confidence="0">
                  <emma:literal>?</emma:literal>
                </emma:interpretation>
              </emma:one-of>
            </emma:emma>
          </inkml:annotationXML>
          <inkml:trace contextRef="#ctx0" brushRef="#br0" timeOffset="76106.4558">5246 4423 1835,'-3'-5'286,"0"0"-27,3 2-27,0-1-17,-1 1-43,1 0-18,0 2-16,1-1-16,-1 2-12,4-2-10,0 2-10,3 0-8,0 0 2,7 2-17,5 1-8,0 0-5,4 2-5,1 1-6,0 1-2,1 0-5,-1-2-7,1 2 0,0-1-1,-1 2-3,3-2-6,-5 3 0,-1-2-4,2-1-7,-4 1-2,-3 0-3,1-1-2,-5-1-2,0 0-3,-3 0-2,-3-2 2,-2 2 9,-1-2 9,-2 3 2,-1-2-2,-1 1 3,-2 1-1,-4 3 6,-3 1-12,-1 1 2,-1 3-2,-1-1 10,-3 1-8,0 3-4,-1 0 2,1 0 1,-1-1-4,3 0-2,2 0 0,-4 1-2,4-3-10,-1 3-19,2-3-22,1-2-59,2 2 9,2-3-100,0-1-36,1 0-39,2-3-32,-1-2-120,4 0 40,0 0-75,0-4-399</inkml:trace>
        </inkml:traceGroup>
        <inkml:traceGroup>
          <inkml:annotationXML>
            <emma:emma xmlns:emma="http://www.w3.org/2003/04/emma" version="1.0">
              <emma:interpretation id="{A4087150-F21F-47E2-85B7-C031BF34AE59}" emma:medium="tactile" emma:mode="ink">
                <msink:context xmlns:msink="http://schemas.microsoft.com/ink/2010/main" type="inkWord" rotatedBoundingBox="12965,7000 13377,6997 13381,7529 12968,7532"/>
              </emma:interpretation>
              <emma:one-of disjunction-type="recognition" id="oneOf17">
                <emma:interpretation id="interp85" emma:lang="en-US" emma:confidence="0.5">
                  <emma:literal>A</emma:literal>
                </emma:interpretation>
                <emma:interpretation id="interp86" emma:lang="en-US" emma:confidence="0">
                  <emma:literal>a</emma:literal>
                </emma:interpretation>
                <emma:interpretation id="interp87" emma:lang="en-US" emma:confidence="0">
                  <emma:literal>p</emma:literal>
                </emma:interpretation>
                <emma:interpretation id="interp88" emma:lang="en-US" emma:confidence="0">
                  <emma:literal>N</emma:literal>
                </emma:interpretation>
                <emma:interpretation id="interp89" emma:lang="en-US" emma:confidence="0">
                  <emma:literal>F</emma:literal>
                </emma:interpretation>
              </emma:one-of>
            </emma:emma>
          </inkml:annotationXML>
          <inkml:trace contextRef="#ctx0" brushRef="#br0" timeOffset="76762.6476">6088 4446 1597,'1'-2'260,"1"1"-44,-2 1-19,0 0-24,0 0-18,3 0-9,-3 3-14,2 0 2,0 2-7,-1 4-1,2 2-11,0 5 1,0 2-18,1 0-9,-1 5-7,-1-2-7,3 2-8,-1-2-11,0 2 1,0 0-10,2-1 1,-2-1-5,-1 1-4,3-2-2,-4-4-5,0-1-2,1-2-5,-1-2-1,0-3-3,-1 1-1,2-3 2,-3 1 12,0-2-1,0-2-4,0-1-10,0 2 1,0-4-5,0 0 0,0-4-3,0 2-4,-3-5-10,2-1-5,1-7-5,-2-4-1,2-3 3,0-5-5,0-2 1,2 2 2,2-3 9,-3 0 2,4 0-5,0 2 2,1 2 1,1-2 2,-2 1 2,4 5 4,-3-1-9,1 1-4,-3 3 0,4 0-4,-1 3 2,0 1-4,3 4 2,-2 0-4,1 5 3,1 1 0,-3 1 0,1 3 2,1 1-5,2 3 10,1 4 0,1 1 3,3 2 4,-5 1 2,3 3 1,-2 1 1,3 3 0,-1 2 5,-5-1-5,1 3 0,1 0-1,-1-2 5,-1 2 5,-4-3-5,2 1-23,-1 0-22,-2 0-56,0-4-11,-2-1 9,-1 0-100,-1-4-41,0 2-42,0-4-81,-3-1 35,3-1-138,-4 0 33,0-2-337</inkml:trace>
          <inkml:trace contextRef="#ctx0" brushRef="#br0" timeOffset="76934.4954">6248 4616 1114,'6'-5'193,"3"0"-17,7 0-39,2 2-71,2 1-60,2-1-48,1 0-69,1 1 12,0-3-301,2 5 14,-1-4-1</inkml:trace>
        </inkml:traceGroup>
        <inkml:traceGroup>
          <inkml:annotationXML>
            <emma:emma xmlns:emma="http://www.w3.org/2003/04/emma" version="1.0">
              <emma:interpretation id="{C789B474-3A4B-4337-B189-B9D7551F3068}" emma:medium="tactile" emma:mode="ink">
                <msink:context xmlns:msink="http://schemas.microsoft.com/ink/2010/main" type="inkWord" rotatedBoundingBox="13709,6775 16170,6758 16176,7570 13715,7587"/>
              </emma:interpretation>
              <emma:one-of disjunction-type="recognition" id="oneOf18">
                <emma:interpretation id="interp90" emma:lang="en-US" emma:confidence="0.5">
                  <emma:literal>(mid)</emma:literal>
                </emma:interpretation>
                <emma:interpretation id="interp91" emma:lang="en-US" emma:confidence="0">
                  <emma:literal>(mid]</emma:literal>
                </emma:interpretation>
                <emma:interpretation id="interp92" emma:lang="en-US" emma:confidence="0">
                  <emma:literal>[mid]</emma:literal>
                </emma:interpretation>
                <emma:interpretation id="interp93" emma:lang="en-US" emma:confidence="0">
                  <emma:literal>(mind]</emma:literal>
                </emma:interpretation>
                <emma:interpretation id="interp94" emma:lang="en-US" emma:confidence="0">
                  <emma:literal>[mind]</emma:literal>
                </emma:interpretation>
              </emma:one-of>
            </emma:emma>
          </inkml:annotationXML>
          <inkml:trace contextRef="#ctx0" brushRef="#br0" timeOffset="77450.0834">7074 4334 224,'-2'-7'289,"-1"3"-40,1-3-31,-3 2-24,1-1-4,0 0-25,-2 1 6,1 1-2,-2-1-2,0-2 5,-3 0-14,-1 1-17,1 1-21,3 1-4,-3 0-14,2 1-10,1 1-6,-2-2-15,5 4-6,-5-2-9,2 2-5,0 0-8,2 2-5,-4-1-5,4 2-6,-2-1-1,0 1-2,0 0-3,0 2 0,1-1-1,0 0-3,1 1 24,1 1 2,-2 0 12,3 0-16,-1 0-7,0 2 6,1-1 0,0 2 1,3-1-2,-4 1-8,3 0 1,1 1-6,0 5 3,0 3-4,0 0 0,1 2-3,0 0-4,2-1 2,-1 1 0,0 0-5,4-1-3,-3 1 0,1 2 4,2 0-5,-2-1 2,3-1-1,-2-1 1,0 2-2,-1-4-1,2 3 14,-2-3-13,-1-1-5,-1-2 6,0 3-1,3 0 2,1-1-8,-5-3-18,4-1-16,-1 0-5,0-4-17,-1 0-3,2 0-35,1-1 7,-2-2-74,6 1-76,1 1-31,2-4-50,0-1 31,-1 0-185,5-2 32,1-4-327</inkml:trace>
          <inkml:trace contextRef="#ctx0" brushRef="#br0" timeOffset="78403.2389">7363 4507 1760,'1'-5'253,"3"1"-41,-4 0-27,2 0-19,-1 1-21,1 1-15,-1 2-16,3 0-14,-4 2-8,2 1-6,-1 3-5,2-2-5,-2 3 3,-1 0-6,3 1-7,0 5-5,0 1-8,-2 1-4,3 4-4,-1-3-2,-1 1-3,-2-2-4,0-2-4,0 0 1,0-3-6,0 0-6,-2-2 8,2-1-14,0-1 8,-1 1 3,1-2 22,-3-1 6,3 0-8,-3 0-5,3-3-11,0-1-5,0 0-3,-1 0-4,1-1-7,0-2 3,0 0-1,0-3-3,0-1 0,0 0 5,1-5-2,2-5 1,0 0 4,0 1-1,-1-1 5,1 3-4,1-1-3,1 0-3,-1 0-3,0 2-2,0 0-5,-1 1-2,4 3 1,-3 0-5,2 5 1,0-1 2,-2-1-3,1 3-1,2 1-6,-1 2 1,1 0 1,-3 2 2,3-1-3,3 7-5,0-2-2,0 3-2,1 3 0,-3 2 2,1-3-4,1 2 1,-2 2-3,-1 0 4,0-2-1,-3-1 1,-1-1-6,3-3-3,-3 0-1,-2 1 0,2-4 2,0 1 8,-2-1 14,3-1 27,-4 0 16,0 0 6,0-3-7,0 1-4,0 0-5,0-2-3,0 0 5,0 0-8,0-4-4,0 3-2,0-4 0,0-2 0,0 0-3,0-1-3,2-5 2,0-2 1,0 1-7,2-1 1,0-3-4,-1 1 1,3-1-8,-2 3 4,3 2-2,-1 0 3,-1 1-5,-1 1 0,1 2-7,-1 1 5,1 1-1,0 3-1,0-1 0,1 2 1,-2-1-2,4 3-3,-1 1 3,1 0 0,0 0 1,-2 3 0,5 0 1,3 4 7,-3-1-6,2 3-2,-2 2 3,2-1-2,-2 4 1,3-1 4,-9-2-2,4 2-1,-1 1 0,-1-2 2,2 3 0,-2-3-1,0 1-3,-2-1 4,4 1 2,-2-2 1,0 1 2,-2-3 0,0-2 0,-2 0-1,1-1 2,-1 0-2,1-2-1,-3 0 0,2-1-3,0-2-4,2 1-1,-2-2 1,1 0-9,1 0-11,0-2-7,1 1-9,1-2-1,1-4-9,4-1 4,2-2 9,-2 0 5,1 0 1,-3-2 5,-1-1 17,1 2-1,-3-1 13,0 4 14,-2 0 1,2 0 7,-5-1 3,4 2 4,-2 3-1,-1-1-3,0 1-1,0-1-5,-1 1-5,0-1-3,1 1-6,-2 2-4,0-1-4,2 0-7,-1 2-9,-1-1-2,1 2 1,-1 0 5,0 0-1,2 2 5,0-1 1,-2 2 1,4 2-1,-5 1-9,1 0-19,5 4-22,1 1 6,1 4-93,2-1-43,-2-1-30,2-2-39,0 1-45,0-1 28,-2-1-180,-1-6-406</inkml:trace>
          <inkml:trace contextRef="#ctx0" brushRef="#br0" timeOffset="78637.5656">8104 4380 2069,'-10'-13'349,"3"1"-43,-1 3-35,2 1-35,2 1-27,0 0-34,1 1-37,-3 2-43,5 1-24,-2 1-11,3 1-22,0 1-48,0 0-37,0 0-46,0 0 7,0 1-135,2 2-45,-1-1-131,0 1 35,2 3-92,2-3-412</inkml:trace>
          <inkml:trace contextRef="#ctx0" brushRef="#br0" timeOffset="79184.4246">8454 4558 1645,'0'-2'290,"0"1"-32,0-2-33,-3 1-22,0 2-26,-1 0-20,0 0-14,-2-1-18,-1-2-14,2 3-14,-1 0-9,0 3-10,-1-2-11,0 1-8,2 1-6,-2 0-8,1 0-6,2 2-7,-2-1-12,2 1-8,1-1-7,-1 4-3,1-4-4,2 1-8,1 2 0,0-1 0,0 1 0,3-1-3,-1-1 6,3 2-15,-1-2 0,4 3 0,2-1 1,-2-3 4,2 0-7,-1-2 3,-1-1-6,1-1 14,-1-1-16,2-3 11,2-2-19,1-4-3,-3 0-11,0-4 3,-2-2-19,1-1 8,-1-4 5,-2-2 5,1 0 6,-5-3 75,3 1 43,-1-1 17,-4 0 14,1 0 1,1 2 2,-2-1-4,0 1 4,0 2 0,-3 1-3,3 2 0,0 3-4,0 1-11,0 3-11,0 3-8,0-1-11,0 3-13,0 1-8,0-1-8,0 2-9,0 1-2,0 1-5,0 2 0,0 1-4,0 0-2,3 4-1,-2 0 1,1 1-1,-1 3 1,2 4-1,1 5-3,2 1-1,-1 3 0,2 4 1,-1-1 1,1 1 0,3 3 1,-2-1 0,2 0 3,0 0 1,0-1-7,4 2-31,-3-1-61,1-3-81,3 1 13,-4-1-131,3-3-44,-3-3-138,3-2 35,-1-1-56,-2-3 44,0-4-424</inkml:trace>
          <inkml:trace contextRef="#ctx0" brushRef="#br0" timeOffset="79700.0526">8935 4182 1703,'0'-6'254,"3"-1"-24,1-3-31,3-2-26,2 1-19,2 1-18,0 1-16,3-2-14,-4 3-16,3 0-6,-2 3-13,0 0 7,-1 1-23,0 1-4,1 2-8,-4 1-9,3 0-4,1 0-2,3 4-7,2 0 15,-1 3-18,2 3 3,-3-1 3,0 2-1,-1 1 8,1 3-1,-3 2 4,0 1-2,-1 2 8,-3-2-8,2 2-5,-5 1 2,4 0-1,-2 3-5,-2 0-1,-1-1-6,0 0 4,-1 4-3,0-2 4,-2-1-6,0 3-3,0-3 0,0 2-3,-2 0 2,2-2 1,-2-1-2,-1-2 0,0 1 0,2 0 1,-1-1-4,1-3 4,-1-3-2,1-2-5,1-1-3,-4-3 0,2 0 4,0-3 1,-1 1 4,1-2 9,0 0 0,-1 0 0,-3-1-2,-1 0-3,-3 1 1,-2 0-1,-4 0-3,1-1-3,-2-2-20,-1 2-14,-2-2-25,-1 2-65,1-1 11,-2 1-100,1-1-27,-2 3-36,2-5-48,4 2 28,-5 1-177,4-3 29,-1 3-381</inkml:trace>
        </inkml:traceGroup>
      </inkml:traceGroup>
    </inkml:traceGroup>
    <inkml:traceGroup>
      <inkml:annotationXML>
        <emma:emma xmlns:emma="http://www.w3.org/2003/04/emma" version="1.0">
          <emma:interpretation id="{E4CF3057-5F0A-47B4-A6B6-5CB313F6E16F}" emma:medium="tactile" emma:mode="ink">
            <msink:context xmlns:msink="http://schemas.microsoft.com/ink/2010/main" type="paragraph" rotatedBoundingBox="5982,8455 30727,7595 30767,8760 6022,9619" alignmentLevel="1"/>
          </emma:interpretation>
        </emma:emma>
      </inkml:annotationXML>
      <inkml:traceGroup>
        <inkml:annotationXML>
          <emma:emma xmlns:emma="http://www.w3.org/2003/04/emma" version="1.0">
            <emma:interpretation id="{D6C5D9C9-0205-4725-BB55-17F372786326}" emma:medium="tactile" emma:mode="ink">
              <msink:context xmlns:msink="http://schemas.microsoft.com/ink/2010/main" type="line" rotatedBoundingBox="5982,8455 30727,7595 30767,8760 6022,9619"/>
            </emma:interpretation>
          </emma:emma>
        </inkml:annotationXML>
        <inkml:traceGroup>
          <inkml:annotationXML>
            <emma:emma xmlns:emma="http://www.w3.org/2003/04/emma" version="1.0">
              <emma:interpretation id="{588E3B0E-4343-4C83-B3D3-50E8B819BBAB}" emma:medium="tactile" emma:mode="ink">
                <msink:context xmlns:msink="http://schemas.microsoft.com/ink/2010/main" type="inkWord" rotatedBoundingBox="5982,8455 8395,8371 8422,9159 6009,9243"/>
              </emma:interpretation>
              <emma:one-of disjunction-type="recognition" id="oneOf19">
                <emma:interpretation id="interp95" emma:lang="en-US" emma:confidence="0.5">
                  <emma:literal>since</emma:literal>
                </emma:interpretation>
                <emma:interpretation id="interp96" emma:lang="en-US" emma:confidence="0">
                  <emma:literal>prince</emma:literal>
                </emma:interpretation>
                <emma:interpretation id="interp97" emma:lang="en-US" emma:confidence="0">
                  <emma:literal>Prince</emma:literal>
                </emma:interpretation>
                <emma:interpretation id="interp98" emma:lang="en-US" emma:confidence="0">
                  <emma:literal>shine</emma:literal>
                </emma:interpretation>
                <emma:interpretation id="interp99" emma:lang="en-US" emma:confidence="0">
                  <emma:literal>spence</emma:literal>
                </emma:interpretation>
              </emma:one-of>
            </emma:emma>
          </inkml:annotationXML>
          <inkml:trace contextRef="#ctx0" brushRef="#br0" timeOffset="88403.0873">-187 6470 1606,'-1'2'339,"-2"1"-31,3 0-26,0-1-40,0-2-21,-1 0-25,1 0-22,0 0-23,0 0-14,1-4-16,0-1-16,2 2-8,6-4-10,0-5-10,5-2-12,-1-2-6,3-5-9,21-24-7,-16 15-10,2 2-1,-1-3-9,1 2-5,-3-1-10,3 1 3,-13 16-2,0-3 0,3-5-2,-2 1 0,2-2-3,-4 1 3,1 3-4,-4 1 5,-2 1-3,-3 2-3,1 2-5,-2 2-3,-2 0-6,1 4 0,-5 1 2,2 1 2,-1 0-1,-2 3 1,0 1-3,-2 0 3,-3 3-2,-3 3 1,4 1-3,-4 3-6,2 0-1,3 3-3,0-1-7,2 1-10,1 0 7,4-1-4,-1-1 5,3-1 3,1 1 4,1 3 1,5 2 7,2 1-7,0-2 8,2 1 1,0-1 2,1 0 2,1 0-8,3 0 12,-2 1 0,-2-3-1,2 2 5,-4-2-8,3 0-4,-4-1-11,0-3-15,-2 4-19,0-6-10,-2 2 4,0-1 16,-2-3 2,0 2 27,0-3-15,-2 1 13,0 1 7,0-3 2,0 0 7,-2 0 7,0 0-1,0 0 2,2-1 1,-3-1 5,2-1-6,0 1 1,1-1-9,0 0-1,0-2 7,0-3-27,1 0 9,3 1-3,2-7 0,4 0 20,2-2-21,-1-2 4,2 1-2,1 0 1,0-4 6,0 3 3,-3-1-1,2 3 7,1-2 8,-4 2 9,0-1 10,0 3 5,-2-1 7,-2 4 1,-2 0 7,0 0 8,0-1-1,-2 3-5,-1-1-4,0-1 0,1 1 5,-2-1 7,0 1 1,0 1 9,0-1-13,-2 1 1,2 1 3,-2-2-1,0 2-1,-1 0-9,2 1-10,-2 0-6,2 0 0,1 1-7,-4 3 1,2 0-3,-1 0-4,-1 3 0,1 1 5,1 0-9,-3 0 1,4 3 0,-2 0 0,2 1 7,1 0-8,0 0-1,0 5 2,0 3 1,3 1 0,-1 0-7,3-2-13,0 0-12,2 0-14,3-1-21,0-1-34,0-2-42,4-2 12,-4 0-100,1-5-82,-1 0-106,-2-3 34,2-1-100,-3-3 32,-1 0-358</inkml:trace>
          <inkml:trace contextRef="#ctx0" brushRef="#br0" timeOffset="88590.6161">421 5765 1932,'-3'-11'292,"-1"4"-39,3-1-35,1 2-43,0 3-58,-5-2-31,5 4-47,0-1-5,0 2-100,0 0-27,0 0-45,5 2-41,-5 2-38,2 1-124,1 0 27,2 2-98,0 2 22,1 2 8,-2-2-3</inkml:trace>
          <inkml:trace contextRef="#ctx0" brushRef="#br0" timeOffset="89074.9541">531 6003 588,'0'4'439,"0"-2"-82,0 1-66,0-2-27,0 3-34,0-1-26,1 0-21,2 2-21,-3 0-14,1 1-15,5 6-10,-2 2-10,0-2-12,2 3-11,-2 0-15,-1 0 2,1 2-8,2-1-8,-1 0-5,0 1 1,-1-2-8,0-2-13,0-2 8,-2 1-1,-1-2-7,2-2-3,-2 0-10,-1-1-13,2-2 4,-1 1 7,-1-1 7,0-1-2,0 1 5,0-4-5,-3 0-3,2-1-2,1 0-11,0 0 5,-3-1-1,3-2-3,0-1 0,0-2-4,-1-2-3,1-1-3,0-5 3,4-2-1,-3-4-1,2 0-1,0-2-1,2 1 0,2 3-1,2-1-3,-2 3 0,3 0 3,-2 3-9,5 0 1,-3 1 0,-1 2 1,1 4 0,0 1 1,0-1-1,-2 5 2,1 1-2,1 0 3,-3 0 2,5 3 2,1 4 2,-2 1 1,3 4 1,-4-1-4,-2 1-9,2 3 1,-1 3-5,-4-2-9,0 1-3,-3-1 5,0 2-43,-2-1-36,0-1 8,0-1-93,0-1-21,0-3-18,0-1-23,0-1-23,-2-2-96,1 0 25,1-1-528</inkml:trace>
          <inkml:trace contextRef="#ctx0" brushRef="#br0" timeOffset="89403.1035">1070 6068 1456,'0'-5'311,"-4"0"-32,-1 1-29,1 0-29,-1 1-23,-1 1-18,-3 0-17,4 2-16,-4 0-17,2 0-13,-1 2-12,-2 0-12,0 1-15,-4 3-3,4 1-8,1 1-7,2-2-4,1 3-4,0-1 14,4 2-4,0-2-3,2 2-6,0-3-9,2 5-9,5 2-14,-2 1-12,5 0-23,4-2-30,-1 1-48,4 1 10,1-4-195,1 0-59,0-1 27,0-2-203,0 0 39,-1-1 35,0-2-340</inkml:trace>
          <inkml:trace contextRef="#ctx0" brushRef="#br0" timeOffset="89762.4319">1199 6320 1825,'0'3'333,"-1"-1"-29,1-2-37,0 0-31,0 1-27,0-1-27,0 0-20,0 0-16,1 0-15,0 0-11,2 0-12,1 0-11,1 0-11,2-1-7,0-3-12,5 2-8,4-5-11,-2-2-8,3 1-13,-1-4-6,3 3-10,-1-4-8,-3-2-4,2 0-3,-1 0-6,-4 0-1,1-1 0,0-2 0,-4 1 4,0-1 5,-4 3 1,1 2 5,-2 0 10,1 1 2,-5 2-1,0 1-1,0 0 0,0 3 0,-5-1 0,4 2-2,-3 0-4,-1 0 0,0 2-7,-1 1 4,2 2 3,-3 0-6,0 0-4,3 3 3,-5 6-3,2 0 1,0 6 1,2-4 4,-2 1-1,4 2-2,0-1 0,0-2-5,3 0-13,3 4-27,1-1-23,5 1 8,1 0-173,2-2-37,4 0-53,3-3 27,4 0-235,1-3 55,-2-3 37,3 1-370</inkml:trace>
          <inkml:trace contextRef="#ctx0" brushRef="#br0" timeOffset="129119.6895">-830 6437 249,'-4'-3'273,"0"1"-32,1 0-13,-1 2-32,1-1 23,-1-1 4,2 2-12,-2-1 10,3-1-27,-2 2-14,1 0-1,1-2-10,-2 2-12,2 0-9,1-2-14,-3 2-19,3 0-12,-1 0-15,1 0-12,0 0-9,0 0-11,0 0-1,2 0-2,4 0 7,-2 0-14,5-1-5,5 1-4,7 0 0,0 0-5,5-4 6,3 3-12,-1-1-5,1 1-2,-1-3-2,0 3-2,0-1-7,0-2-1,-4 2-3,2 1-5,-4 0-2,-2-1-1,-2 1-2,-4-1 4,-3 0 1,0 2 1,-2-1-5,-2 1-13,-1-1 8,-1 1 0,-1-2-29,1 2-3,-3-3-10,1 3-19,0-2-11,-2 1 5,-1 1 10,2-2-42,-2 1 3,0 1 4,0-2 8,0 1 7,0-1 6,0 1 11,-2-2 5,1 2 2,-2-1 12,2-1-1,-1 1 4,-2-1 7,0 2-1,0-1 6,0-1 8,-1 0 1,0-1-1,-1 2 12,0-1 7,2 1 20,-3 1 4,2-2 8,-1 1 4,0-2-3,-1 3 44,2-3 7,-1 2 9,2 0 9,-2-2 3,2 3-1,0-1-5,1 1-4,0-2-1,0 2-5,1-1-7,-1 2-1,3-1-6,-4 1-9,2-3-3,1 3-7,-1-1-7,2 1-6,-1 0-4,1 0-2,0 0-3,0 0-8,0 0 3,0 0 0,1 0-6,4 0 10,-1 1-12,0 2 1,2 0-2,-1 1 0,8 0 8,0 3-10,2-1-1,-1 3-1,1-1 2,4 0 0,-5 0-2,1-1-1,-1 1-1,0 0-1,-1-1 4,-2 0-4,-1-1-3,-2-1-9,1 0 5,-4-2-1,0 1 4,-1-1 3,-1 2 0,-2-2 2,0 1 3,-1-1-2,0 0 3,-1 1-2,-2 1-1,-1-2 2,1 1 1,-1 2-1,-3-3 3,-3 3-5,-1 1-3,-2 1-8,3-2-11,1-2-6,0 1-40,4 0-39,-4 0 11,2-2-166,3 3-20,0-2-36,1-1 27,2 2-228,1-1 32,1-1-371</inkml:trace>
        </inkml:traceGroup>
        <inkml:traceGroup>
          <inkml:annotationXML>
            <emma:emma xmlns:emma="http://www.w3.org/2003/04/emma" version="1.0">
              <emma:interpretation id="{A531811E-79A7-43C2-A8B6-8478338A19DC}" emma:medium="tactile" emma:mode="ink">
                <msink:context xmlns:msink="http://schemas.microsoft.com/ink/2010/main" type="inkWord" rotatedBoundingBox="9207,8756 9698,8739 9706,8964 9215,8981"/>
              </emma:interpretation>
              <emma:one-of disjunction-type="recognition" id="oneOf20">
                <emma:interpretation id="interp100" emma:lang="en-US" emma:confidence="0.5">
                  <emma:literal>u</emma:literal>
                </emma:interpretation>
                <emma:interpretation id="interp101" emma:lang="en-US" emma:confidence="0">
                  <emma:literal>n</emma:literal>
                </emma:interpretation>
                <emma:interpretation id="interp102" emma:lang="en-US" emma:confidence="0">
                  <emma:literal>m</emma:literal>
                </emma:interpretation>
                <emma:interpretation id="interp103" emma:lang="en-US" emma:confidence="0">
                  <emma:literal>M</emma:literal>
                </emma:interpretation>
                <emma:interpretation id="interp104" emma:lang="en-US" emma:confidence="0">
                  <emma:literal>U</emma:literal>
                </emma:interpretation>
              </emma:one-of>
            </emma:emma>
          </inkml:annotationXML>
          <inkml:trace contextRef="#ctx0" brushRef="#br0" timeOffset="92152.9549">2340 6162 1199,'0'-3'227,"-2"-1"-13,2 1-7,0 1-10,-2-1-7,2 2-19,0-1-6,0 0-11,-1 1-6,1-1-13,-3-2-16,3 2-18,0 1-13,0-1-15,0 1-8,0 0-7,3-1-10,-2 0-2,3 0-5,1 2-7,0-4-6,0 3-3,-1-1-3,1 2-8,1 0-2,2 0-3,-2 0 2,2 2-4,-1-1-5,0 3 1,3-2 3,-5 2 1,4 1-3,1 4 8,-1-1 4,-4 1 8,4-1 6,-7 0-6,1-1-2,-1 1 2,0-1-1,-2-1-2,0 0 0,0 0-8,-2 0 6,2 0-2,-3-2 2,0 3-1,2-3 4,-2 1-5,1 1 3,0-3 1,0 2 3,-1-2 2,1 0-3,0-2-2,1 3 1,1-2-11,-2-2-8,2 0-5,0 0-12,0 0-10,0-2-5,2-2-4,1 1 6,2 0-1,4-3-1,0-3-1,3 0 6,2-2-2,0 0 4,3 0-5,-3-1 11,1 2 0,-1-2 1,0 1 17,-1-1-14,-1 3 1,1-1 1,-3-1 10,0 4 4,-2 0 8,2-1 7,-6 3 4,2-2 6,-2 2 5,0 2 2,0 0 11,2-2-9,-4 2 0,0 1 2,1-1-5,0 1-5,-3 0-7,1 2-1,-1 0 3,2 0 2,-2 0-3,0 2-6,0 0 4,0 3-2,0-1 0,0 3 0,0 1-5,0 0-2,0 1 0,-2-2 0,2 3 1,0 0 1,0-1-4,0 0 1,0 0-1,3 4-12,1 1-7,1 0-3,0-3-17,-1 0-22,2 0-18,1-1-40,1 0 10,1-2-115,5 2-43,-6-5-43,4-2 27,-1-1-252,0-2 45,-1-2 29,0 1-328</inkml:trace>
        </inkml:traceGroup>
        <inkml:traceGroup>
          <inkml:annotationXML>
            <emma:emma xmlns:emma="http://www.w3.org/2003/04/emma" version="1.0">
              <emma:interpretation id="{DFEC0C24-0000-4602-87A2-016C16E6B3F4}" emma:medium="tactile" emma:mode="ink">
                <msink:context xmlns:msink="http://schemas.microsoft.com/ink/2010/main" type="inkWord" rotatedBoundingBox="9862,8777 10212,8765 10217,8897 9867,8909"/>
              </emma:interpretation>
              <emma:one-of disjunction-type="recognition" id="oneOf21">
                <emma:interpretation id="interp105" emma:lang="en-US" emma:confidence="0.5">
                  <emma:literal>=</emma:literal>
                </emma:interpretation>
                <emma:interpretation id="interp106" emma:lang="en-US" emma:confidence="0">
                  <emma:literal>_</emma:literal>
                </emma:interpretation>
                <emma:interpretation id="interp107" emma:lang="en-US" emma:confidence="0">
                  <emma:literal>-</emma:literal>
                </emma:interpretation>
                <emma:interpretation id="interp108" emma:lang="en-US" emma:confidence="0">
                  <emma:literal>.</emma:literal>
                </emma:interpretation>
                <emma:interpretation id="interp109" emma:lang="en-US" emma:confidence="0">
                  <emma:literal>c</emma:literal>
                </emma:interpretation>
              </emma:one-of>
            </emma:emma>
          </inkml:annotationXML>
          <inkml:trace contextRef="#ctx0" brushRef="#br0" timeOffset="92402.9374">2986 6128 1636,'3'-4'314,"0"2"-31,0 2-35,0-4-31,-2 3-27,2-1-18,0 1-17,4 1-13,-5-2-17,5 1-9,-1-2-13,3 2-11,-2 1-9,8-1-11,0-1-4,2-1-8,0-1-9,-1 3-18,5-3-7,-7 3-23,0-2-34,-2 1-34,0 0 8,-1 1-123,-3 1-95,1-2-40,-4 2 28,-1 0-216,1 0 36,-3 0-395</inkml:trace>
          <inkml:trace contextRef="#ctx0" brushRef="#br0" timeOffset="92621.732">3068 6200 1657,'0'5'330,"0"-3"-43,0 0-33,1 0-28,2-1-27,3 2-18,-1-2-18,4-1-19,-1 0-13,1 0-13,5 0-11,7 0-17,-3-1-32,3-2-42,0 2-49,0-1 1,-1 0-138,-1 1-66,2 1-53,-5-3 23,-2 1-234,-1-1 35,-2 2-370</inkml:trace>
        </inkml:traceGroup>
        <inkml:traceGroup>
          <inkml:annotationXML>
            <emma:emma xmlns:emma="http://www.w3.org/2003/04/emma" version="1.0">
              <emma:interpretation id="{2F9B1336-CE39-4551-8561-6446E875576E}" emma:medium="tactile" emma:mode="ink">
                <msink:context xmlns:msink="http://schemas.microsoft.com/ink/2010/main" type="inkWord" rotatedBoundingBox="10473,8613 11314,8583 11332,9091 10491,9120"/>
              </emma:interpretation>
              <emma:one-of disjunction-type="recognition" id="oneOf22">
                <emma:interpretation id="interp110" emma:lang="en-US" emma:confidence="0.5">
                  <emma:literal>35</emma:literal>
                </emma:interpretation>
                <emma:interpretation id="interp111" emma:lang="en-US" emma:confidence="0">
                  <emma:literal>55</emma:literal>
                </emma:interpretation>
                <emma:interpretation id="interp112" emma:lang="en-US" emma:confidence="0">
                  <emma:literal>3</emma:literal>
                </emma:interpretation>
                <emma:interpretation id="interp113" emma:lang="en-US" emma:confidence="0">
                  <emma:literal>5</emma:literal>
                </emma:interpretation>
                <emma:interpretation id="interp114" emma:lang="en-US" emma:confidence="0">
                  <emma:literal>3s</emma:literal>
                </emma:interpretation>
              </emma:one-of>
            </emma:emma>
          </inkml:annotationXML>
          <inkml:trace contextRef="#ctx0" brushRef="#br0" timeOffset="93184.1293">3599 6013 1446,'5'-10'214,"4"-1"-19,-1 1-21,2-1-13,1 0-20,-1 2-19,3 0-10,-2 2-6,-1 3-10,-1-1-11,1 2-4,-1 1-3,1 2-5,-3 0-5,1 0 11,2 2-22,-3 2 0,7 3-8,-3 1-4,-1 3-8,-2-4-7,-2 4-15,-2-2-9,-2 2 1,-1-2 0,-1 0-3,0 0-2,-1 1 1,-1-2 1,-1 1 0,2 0 0,-3-3 2,1 0 5,-1 2-2,2-1 9,1-2-1,-1 1 21,1-1 2,0 0 12,1-1 6,0 1-16,0-4-14,0 2-4,0-1-6,0-1-5,0 3-8,0-4-2,1 0-1,2 0-2,0 0-2,0 2-1,2 0 0,-1 0 0,5-2-3,-5 1 1,3 2 1,6 0 0,1 3 2,-4 0 8,2 2-13,1 0-2,-3 0 3,2 3 3,-3-3 1,0 2 21,-4-3-11,-2 2 8,-1-1 5,-2-1 6,0 1 4,-4-1 0,-2 3 1,-3 1 0,-4 1 1,0 0-7,1-4 3,-4 3-3,-1-1-6,2 0 6,1-2-4,-3-2-4,2 0-5,1 0-7,0-1-16,4-2-12,0 0-16,0 0-50,3-2 8,1-1-129,2 0-84,3-1-51,1-3 25,0 0-182,1 0 36,3-1-385</inkml:trace>
          <inkml:trace contextRef="#ctx0" brushRef="#br0" timeOffset="93902.8261">4420 5921 1490,'1'-3'251,"2"0"-17,-3 1-42,0-2-18,0 3-22,0 1-12,-1-2-14,-2 2-14,0 0 7,-1 0-21,1 0-4,-5 0-8,2 0-3,-1 0-6,1 0 0,-1 0-4,0 0-4,2 0 7,-2 2-15,-2-2 5,2 0-15,0 1-4,2-1-6,-2 3-5,1-3-4,-2 0-3,2 1-6,2 1 1,-2-2-5,2 1-5,-2 1 0,2-2-3,-2 3-1,2-3-3,0 2 2,1 1-3,0 0-2,1 1-4,-1-2 3,0 4 0,0-1 0,0 0-1,2 1 0,0 1 2,-1 0 0,2 1-2,-4 0 0,3 0 0,-1 0 2,2 2 0,0 7-5,-1 0-1,1 2-9,0-2-6,0-1-5,0-1-7,0 0-6,0-3-4,0-1-2,0-1 14,0-2-13,0 0 12,0-1-11,0 1 11,0-1 8,0-2 7,0 1 20,0-1 19,0-1 11,0-1-16,0 1-4,0-2-5,0 0 4,0 0-5,1-2 0,1 0-2,-1-2 3,3 2-4,-2-4 1,0 1-1,1 0-3,1 0-1,1 0 0,2-1-6,-2 0 0,1 2 1,0-2-3,-1 0-2,4 0-3,-2 1 0,0-1 1,1 3-1,-1-2-1,4 3 1,-1 0-1,-3 0 2,6 1 6,-1 2-2,0 1 4,0 2 2,-2-2 7,0 3 5,-3 1 8,1 0-2,-1 0 15,-1 0 8,-5 0 1,-1-1 4,0 1-9,-1-2-4,1 3 3,-6 1 1,-2 0-6,-2 2 2,-2-1-6,0 1-5,-5-1-17,2-3-19,-3 0-26,2 0-36,-2 1-45,0 0 10,1-3-136,0 0-40,3-1-46,0 0 28,3-3-204,2 0 35,1-1-389</inkml:trace>
        </inkml:traceGroup>
        <inkml:traceGroup>
          <inkml:annotationXML>
            <emma:emma xmlns:emma="http://www.w3.org/2003/04/emma" version="1.0">
              <emma:interpretation id="{8522C5D3-B5CA-48D3-AFA6-1DC410ABE8CD}" emma:medium="tactile" emma:mode="ink">
                <msink:context xmlns:msink="http://schemas.microsoft.com/ink/2010/main" type="inkWord" rotatedBoundingBox="11746,8501 12329,8481 12346,8969 11762,8989"/>
              </emma:interpretation>
              <emma:one-of disjunction-type="recognition" id="oneOf23">
                <emma:interpretation id="interp115" emma:lang="en-US" emma:confidence="0.5">
                  <emma:literal>is</emma:literal>
                </emma:interpretation>
                <emma:interpretation id="interp116" emma:lang="en-US" emma:confidence="0">
                  <emma:literal>i</emma:literal>
                </emma:interpretation>
                <emma:interpretation id="interp117" emma:lang="en-US" emma:confidence="0">
                  <emma:literal>in</emma:literal>
                </emma:interpretation>
                <emma:interpretation id="interp118" emma:lang="en-US" emma:confidence="0">
                  <emma:literal>it</emma:literal>
                </emma:interpretation>
                <emma:interpretation id="interp119" emma:lang="en-US" emma:confidence="0">
                  <emma:literal>if</emma:literal>
                </emma:interpretation>
              </emma:one-of>
            </emma:emma>
          </inkml:annotationXML>
          <inkml:trace contextRef="#ctx0" brushRef="#br0" timeOffset="96512.1392">4886 6038 1328,'1'-2'239,"-1"2"-20,0 0-16,0 2-15,-1 0-13,0 5-14,1 0-13,-2-1-9,-1 0-13,2 4-7,1-2-9,0 7-6,0 0-8,0 0-9,1 2-6,2-1-6,-1-2-3,0 0 3,0-1-6,4 0-5,1 2-6,-2-4-13,1 1-12,-1-2-28,7 0-32,-3-2-48,1-2 7,-3 1-130,6-5-44,-3-1-55,-2-1 25,3-3-225,1-5 37,-4-2-355</inkml:trace>
          <inkml:trace contextRef="#ctx0" brushRef="#br0" timeOffset="96715.2231">4982 5871 1804,'-5'-10'314,"5"2"-44,-4 2-34,3 1-25,-2-1-26,2 0-27,1 3-30,0 0-35,0 0-40,0 0-29,-3 0-10,3 2-24,0 0-35,0-2 3,0 3-78,0 0-39,0 0-65,0 0-31,0 3-114,0-2 25,3 3-491</inkml:trace>
          <inkml:trace contextRef="#ctx0" brushRef="#br0" timeOffset="97262.0857">5048 6171 1753,'1'4'349,"3"-3"-44,-4 1-33,2-2-32,0 0-23,0 0-26,-1 0-19,5 0-20,-1-2-16,0 1-14,0-1-12,1-1-12,4-2-7,2-4-14,2 1-3,-1-1-7,4-2-12,0-3-10,-2 1-15,2 0-11,-2-2-12,1-2-8,-2 1 0,0 3-1,-1-5 1,-2 4-3,0-2 0,-3 1-3,1 0-5,-1 1-3,-2 5-2,-5-1-2,2 0-6,-1 4 1,-2-1-5,0 2-4,0 0-2,-2 3 1,-2-2 12,1 2-19,0 2 7,-1 0-4,0 0 9,0 2 0,-2 2 0,2-2 3,0 3-4,-1 0 5,4 2 0,-3-1 1,1 3 5,2-3 2,1 2 1,0 1 3,0 0 9,0 0-9,4 1 7,1 6 5,4-1-1,-2 0 7,4-2 2,0 0-6,2 0 3,1-1 1,-3-1-1,3-1 3,-1 2-8,1-2 4,-3-1 1,2 2 3,-3-2 13,-5 0-16,1-3 4,-2 0 15,0 3 4,-1-3 3,-1 1 10,-2-2-11,-2 2-1,-1 0-2,2-3-6,-6 6-5,-3-1-15,2 0-18,-1 1-22,-1-2-25,2-1-18,1 0 7,0-1-49,1-1-30,1-2-75,2 1-53,-1-3-120,-1-1 32,4 0-79,1 0-374</inkml:trace>
        </inkml:traceGroup>
        <inkml:traceGroup>
          <inkml:annotationXML>
            <emma:emma xmlns:emma="http://www.w3.org/2003/04/emma" version="1.0">
              <emma:interpretation id="{AEF6A19B-82CD-4923-AA10-7F22A0752B03}" emma:medium="tactile" emma:mode="ink">
                <msink:context xmlns:msink="http://schemas.microsoft.com/ink/2010/main" type="inkWord" rotatedBoundingBox="12679,8473 15138,8387 15167,9232 12708,9317"/>
              </emma:interpretation>
              <emma:one-of disjunction-type="recognition" id="oneOf24">
                <emma:interpretation id="interp120" emma:lang="en-US" emma:confidence="0.5">
                  <emma:literal>greater</emma:literal>
                </emma:interpretation>
                <emma:interpretation id="interp121" emma:lang="en-US" emma:confidence="0">
                  <emma:literal>grater</emma:literal>
                </emma:interpretation>
                <emma:interpretation id="interp122" emma:lang="en-US" emma:confidence="0">
                  <emma:literal>greaten</emma:literal>
                </emma:interpretation>
                <emma:interpretation id="interp123" emma:lang="en-US" emma:confidence="0">
                  <emma:literal>greasier</emma:literal>
                </emma:interpretation>
                <emma:interpretation id="interp124" emma:lang="en-US" emma:confidence="0">
                  <emma:literal>great</emma:literal>
                </emma:interpretation>
              </emma:one-of>
            </emma:emma>
          </inkml:annotationXML>
          <inkml:trace contextRef="#ctx0" brushRef="#br0" timeOffset="97965.134">5904 5931 1238,'-6'-4'212,"-1"3"-24,2 1-26,-2 0-19,0 1-15,1 3-11,-1-1-16,-1 4-7,-1-1-6,1 6-2,2-5-1,-2 6-11,2-3-10,3-1-2,2 0-7,1 1-2,0-2-10,0 0-6,4 4-6,2-3-5,2 2-18,-4-3-4,3-2-8,0-2 0,0 1 5,2-4 2,-1 1-4,1-2-1,-2 0 2,1-2 3,3-3-3,2-3 2,-2-2 3,-1 0 28,0-3 11,1 0 18,-1 0 14,-4-1 13,1 2 14,-5-2-5,1 1 3,0 4-2,-2-2 7,1 1 0,-2 2-2,0 1-11,1 1-11,-1-1-22,3 2-4,-3 2-14,0-2-4,0 3-6,0 2-3,2 0-4,0 2 0,0 3-2,-1 0-7,2 7-1,1 4 1,2 2-3,-1 4 2,0 1-6,0 0 1,1 3 0,-2 4-2,4-1 2,-1 1-1,-1 1-2,0 2 0,-1-2 2,1-1 0,1 1-2,-4 1 1,2-1-3,1-2 2,-5 2-4,2-4 3,0 1 3,0-2-5,-3-4-2,0-2-2,0-4 2,0 0 1,-3-3 1,2-4 3,-1 0 1,-2-1 2,0-3 2,0-1-4,-3 0-6,0-1-1,1-3-3,-4 0-1,-4-1-4,0-2 0,-3-4-1,2-1-2,-1-3-5,-1-1 1,2-3 3,-2 1 0,2 0 7,2-1 9,2-1 10,1 1 5,0 0 4,2 1-2,2 0-1,1 2-5,0 1-3,2 1-9,2 2 0,1-1 0,1 1-10,2 1-3,4-2-11,3-3-14,3 1-17,2 1-21,6-2-54,2 3 11,2-1-108,-3-1-41,4 4-31,-1-4-31,2 2 25,-3-1-221,-1 2 38,0-3 32,-1 2-293</inkml:trace>
          <inkml:trace contextRef="#ctx0" brushRef="#br0" timeOffset="98371.4929">6304 5947 1698,'3'-5'343,"0"-2"-55,-3 3-35,1-1-37,2 0-31,-3 2-19,1 0-14,4 1-24,-4 1-11,3 1-11,0 0-10,1 1-11,0 1-13,1 1-5,2 3-5,2 5-7,1 1-5,1 3 3,-3 0-15,-2 0 2,2 2-8,-2-1-1,-1-1-4,-2 3 1,-1-3-11,-3-2-7,0-2-6,0 0 3,0-1 7,0 1-10,-2-1 2,-1-2 2,1-2 2,-1 3 4,0-3 1,-1-1-2,0 0 1,-1-1 4,0-1 1,0-2 1,0 1 5,1-2 4,-1-2 0,1-1-4,0 0-2,1-2-1,0 0-3,1-2-2,2-1-8,0-6-3,4-3-10,0-3-8,3 0-7,1 1-12,2-1-1,2 0-25,2 2-20,-3 0-23,1 1-39,2 4 13,2 0-141,-2 2-24,-1 2-32,-1 2 26,-1 3-216,-1-2 50,-3 3-411</inkml:trace>
          <inkml:trace contextRef="#ctx0" brushRef="#br0" timeOffset="98793.3296">6549 6099 1456,'1'3'262,"2"1"-48,1-3-26,0 0-22,2-1-18,-1 0-16,4 0-11,-1 0-13,6-2-6,0-2-13,5 1-17,-3-2-7,1-1-35,-1 1-11,1-2-8,-1 0-11,1-1 0,-4 1-11,0-4-9,-1 2 1,-5 0-7,3-1-6,-3 2-6,-1-1-1,-2 2 1,0-1 13,0 2 12,-2 0-1,-2-1-3,0 0 3,0 1 2,-2-1 8,-1 2 8,2-1 0,-2 0 17,-1 3 5,1 0 3,-2 0 5,-2 1 4,1 1-5,0 1-1,-1 1 15,-1 1-3,4 1 11,-2 2-4,-1 3-6,-1 0 5,1 1 11,0 4 9,1-1-5,3 1-3,0-2-8,2 1-1,1-1-6,1-1-13,2 2 1,4-1-15,0 2-19,2-1-23,3-1-39,4-1 6,-1 0-69,6 0-32,-1-6-17,4 0-7,0-1-13,0-1 5,-1-2-23,4-2-23,-4-1-599</inkml:trace>
          <inkml:trace contextRef="#ctx0" brushRef="#br0" timeOffset="99183.9314">7102 6028 1043,'5'-10'195,"-3"1"-26,-2 2 56,0-1-5,0 0-13,0 1-24,-2 0-6,1 1-15,0 0-2,-2 2-33,1 1-14,0-3-14,-1 5-7,-2-1-13,1 2-6,-1 0-8,0 0-8,0 2-5,1-1-4,-2 5-7,2-3-5,0 1-5,-1 2 1,3 2 2,-1 0-3,1 1-3,2-2-5,0 0-5,0 1-4,0 0-3,2 1 6,-1-1-20,3 2-9,5 0-12,-4 0-19,5-1-7,0-2-4,0-2-2,0 0-8,-2-3 8,2-2-5,-2 0 1,1-2 5,-1 0 6,3-2 2,1-3 7,-2-1 40,2-2 41,-3 1 13,-2-2 8,-2 2 3,-1 2 12,2 0 3,-5-1 4,4 1 2,-5 2 10,1-1-2,0 3-11,1-2-16,-2 1-12,1 1-15,4 0-13,-5 1-3,0 2 5,0 0-16,2 0-7,0 0-2,-1 3-1,1 0-5,3 3 11,-3-1-19,0 1-9,5 4-9,-1 1-13,2 3-11,2-1-27,0 0 7,0 0-82,3 0-44,-2-1-25,-3-1-15,3-1-29,-1 1-59,1-6 25,-5 1-650</inkml:trace>
          <inkml:trace contextRef="#ctx0" brushRef="#br0" timeOffset="99449.5321">7464 5768 1767,'3'-8'316,"-2"1"-44,1 1-42,0-2-32,-2 4-26,2 1-14,-1-1-17,1 3-20,-1 1-10,3 3-10,-4 0-11,3 3-6,0 2-7,-2 5-8,6 1-7,-1 5-9,-2 2-1,0 1 1,2-1-9,-2 3-3,2-2-4,-1 2-9,0 0-34,-1 1-42,0-3-39,0 0 8,0-2-122,-1 1-42,-3-5-36,0-1-47,0-1 30,3-5-192,-3 0 31,0-3-317</inkml:trace>
          <inkml:trace contextRef="#ctx0" brushRef="#br0" timeOffset="99871.3778">7368 6020 1072,'0'-3'196,"0"-1"-23,3 0-24,4 4-12,-2-4-19,7 1-11,4-2-12,2 2-5,0 0-7,2-1-22,1 0-18,1 1-12,-5-1-6,7 0-5,0 1 3,0-1 0,-3-1-2,0 2 2,0-1 3,-4 0-3,-2 1 6,-2-1-4,-3 1 8,1-1-1,-5 2 6,-2-2 12,0 1-2,-3-2 6,-1 0 4,0 2 9,0-1 5,0-1 5,-1 2 12,0-1-3,-2 0-11,0 0 6,2 2-8,-1-2-9,1 3-7,-2-3-11,3 3-11,-3 1-1,0 0-1,1 0-6,-1 0-2,3 1-2,-2 2-2,1-1 5,-2 3-4,2 0 1,1 2-5,0-3-2,0 4-2,0-1-5,0 0-2,0 1-6,1-1-9,2 1-16,0 2-16,5 0-11,-1 0 0,2 0-31,-1-2 10,0-2-36,2 0-9,-1-3-13,-2-2-3,4 1 0,-5-2-4,2 0 4,2-3 19,1-4 3,-1-1 12,0-2 19,0-1-619</inkml:trace>
          <inkml:trace contextRef="#ctx0" brushRef="#br0" timeOffset="100152.5807">7889 5912 2631,'5'-12'141,"-1"1"-1,0 4 7,2-1-11,-6 1-16,2 1-15,1 1-16,-1-1-14,2 3-17,-1-2-9,0 2-4,-1 1-6,3 1-6,0 1-5,-1 0-6,2 1-2,2 4 1,2 1-1,3 3 0,-3 1-7,0 1 3,-1 2 4,1 0-2,-1 4 1,-1-3 0,-2 2-2,-1-2 0,-3 0 0,3-1 3,-2 0 1,-2-1 0,2-2-1,-3-3-2,0 2 14,0-2 11,0-3 7,0 0-2,-3-1-5,2-1 0,-2 0 4,2-2-2,-3 0 2,2 0-7,1-2-6,-2-3-7,2 1-10,1-5-9,0 0-15,0-6-16,4-1-15,3-2-15,1-4-3,2 3-22,1-1-18,3 0-11,0 3 9,3 2-107,2 0-27,-3 1-25,5 2-31,1 4-145,-1 1 36,0-1-72,-2 4-352</inkml:trace>
        </inkml:traceGroup>
        <inkml:traceGroup>
          <inkml:annotationXML>
            <emma:emma xmlns:emma="http://www.w3.org/2003/04/emma" version="1.0">
              <emma:interpretation id="{4E073A86-501D-47B7-936D-F2E2684EBF6B}" emma:medium="tactile" emma:mode="ink">
                <msink:context xmlns:msink="http://schemas.microsoft.com/ink/2010/main" type="inkWord" rotatedBoundingBox="15794,8308 17762,8240 17778,8711 15811,8779"/>
              </emma:interpretation>
              <emma:one-of disjunction-type="recognition" id="oneOf25">
                <emma:interpretation id="interp125" emma:lang="en-US" emma:confidence="0.5">
                  <emma:literal>than</emma:literal>
                </emma:interpretation>
                <emma:interpretation id="interp126" emma:lang="en-US" emma:confidence="0">
                  <emma:literal>Than</emma:literal>
                </emma:interpretation>
                <emma:interpretation id="interp127" emma:lang="en-US" emma:confidence="0">
                  <emma:literal>Thun</emma:literal>
                </emma:interpretation>
                <emma:interpretation id="interp128" emma:lang="en-US" emma:confidence="0">
                  <emma:literal>then</emma:literal>
                </emma:interpretation>
                <emma:interpretation id="interp129" emma:lang="en-US" emma:confidence="0">
                  <emma:literal>thank</emma:literal>
                </emma:interpretation>
              </emma:one-of>
            </emma:emma>
          </inkml:annotationXML>
          <inkml:trace contextRef="#ctx0" brushRef="#br0" timeOffset="101355.6319">8928 5938 1158,'0'-5'197,"0"-1"-10,3 3-22,1 0-37,5-3-14,4-1-15,3 0-8,5 1-9,0-1-9,3 1-5,7 1-5,41-11-4,-52 14-8,6-4 0,2 1-2,2-1-4,2 0-32,-5-3-3,1 1 0,-4 2 2,1-3-2,-5-2 9,-1 2-8,0-2 4,-4-2-1,-2 1 40,-1 0 0,-2 0 12,-3 0 13,-3 0 16,1 2 7,-1 0 11,-3 2 8,1 0-2,-2 1-1,0-1-3,0 1-8,0 3-7,0-1-6,0 0-10,0 0-11,2 1-12,-2 1-14,0 0-17,0 1-7,0 1-2,2 1-2,-1 0-3,-1 1-1,2 1 0,-1 3-1,2 0-7,-3 2 3,1 1-1,2 7-2,0 4 3,1 3-3,-1-2 0,0 1 0,1 2-3,0-1 2,0 1-3,-1-2-2,0-1-7,2 1-2,-2-1-12,2-2-2,-3-2 0,0-2-4,-2-3 0,1 0 10,-1-4 7,2 0 11,-2 0 17,0-3-1,0 2-5,0-3-4,0-1-2,0-2-6,0 0-7,0 0 2,-2-4-1,1 0 1,1 0 1,-2-3-1,2 0 1,0 1 0,0-2 0,0-2 3,0 0-3,3-3 5,-1-4-1,3 1 5,-1 2 0,-1 2-3,0 1-4,0 2-1,0 0-3,1 3-2,1 1 3,0 0-3,0 1-3,1 3 5,1 1 1,-2 0 8,3 1-7,-1 3 2,2 3 3,3 1-3,2 2 2,-2 1 1,0 2 6,0 1-7,1-3-7,-3 2-13,1 1-19,-1-2-35,-2 0-48,2 0 13,0-1-87,0-1-34,-2-2-24,2-1-16,-3-2-24,1-2-120,1-1 31,-4-1-509</inkml:trace>
          <inkml:trace contextRef="#ctx0" brushRef="#br0" timeOffset="100746.2994">9059 5633 1760,'-3'-3'321,"0"-1"-43,-1 1-36,4-1-40,0 3-30,-1 1-16,1-2-20,0 2-6,0 2-12,0 2-11,0-2-5,0 5-11,1 0-3,2 4-10,0 6-3,1 3-10,-1-1-3,1 3-4,0 1-7,0 0-4,2-1-2,-2 2-3,-1-3-4,3 0-4,-1 1-8,0-1-24,0-1-35,-1 0-33,-1-4-40,1 1 10,1 0-122,-4-2-39,3-4-24,-2-1-24,-2-4 28,0 1-211,-2-2 21,-2-2-366</inkml:trace>
          <inkml:trace contextRef="#ctx0" brushRef="#br0" timeOffset="101808.7073">10014 5847 1211,'0'-7'238,"0"0"-17,-3 1-22,2 0-21,-5 0-14,3 1-17,-1 2-15,0 0-15,0 0-5,-2 3-12,2 0-11,-2 0-10,-1 2-5,4-1-9,-4 2-5,3 0-3,-2 2 5,4 1 2,-1 0-13,0 0 3,2 1-1,1 0-5,0 2-5,0-4-5,1 4-1,5 2-4,1-1-1,1 0-4,3 1-4,2-2-4,1-1-3,3-2-4,-2 1 13,-2-3-20,2-1-6,-2-1-8,-3-2-6,1 0-12,-1-2-8,-3 0-4,3-1 0,-2-2 4,2-1 2,0-1 9,-3-1-2,0 2 10,-3-2 5,0 2 18,-1-1 11,0 1 29,-3-1-3,3 0 14,-3 1 14,2 0 0,0 0 4,-2 1-18,1 1-5,1-1-10,-2-1-13,0 3-6,2 2-4,-2-3-6,2 3 1,-1 1 3,1 0-6,2 1-2,-1 1 0,0 1 0,1 0 6,3 6-8,3-1-1,1 2 1,-4 0-9,3-2-16,0 3-18,-2 0-13,2 1-23,0-3-49,1-1 11,0 1-91,-1-1-42,1 1-15,-1-4-18,-2 0-57,1-1 27,-4-2-163,2-1-368</inkml:trace>
          <inkml:trace contextRef="#ctx0" brushRef="#br0" timeOffset="102246.1754">10420 5809 1472,'5'-11'316,"-1"1"-36,-4-1-36,3 5-34,-1-3-23,-1 5-25,0-3-19,4 3-24,-5-1-11,2 1-11,3 1-7,-1 3-11,0 0-5,-3 0-4,6 0-4,-4 3-2,6 4-6,-1-1-2,1 5-7,-1 0-5,0 2-1,1 2-6,-4-1-3,4 1 7,-2 2-15,-3-3-1,3 0 0,-1-1-5,-2-3 0,-3 0-1,4-3-1,-3-1-2,0 0 11,-1 0 14,-1-1 25,0-2 19,0 0-10,3-1-12,-3-1-4,0-1-7,0 0-5,0 0-9,0-1-2,-3-3-14,3 1 7,0-3-2,0-1 0,0 0-2,0 0-4,0-2-1,0-1-2,3-1-2,1-6-2,0 2-1,2-2-4,-2 3 0,3-1-3,-1 2-5,-2 2 0,3 0-3,0 4-2,0 1-1,0 1-2,0 1 0,2 2-1,-1 0 0,6 2 0,0 5 3,0 0 1,3 4-1,-2-2 1,1 6 3,-2-3-1,0 4-2,0 1-2,-3 0-6,2 1-22,0-1-22,-1 5-18,-2-3-61,0 2 13,-2-3-156,1 2-36,-5-3-88,2-1 35,-2-3-164,0 1 48,-1-4 37,-2-2-338</inkml:trace>
        </inkml:traceGroup>
        <inkml:traceGroup>
          <inkml:annotationXML>
            <emma:emma xmlns:emma="http://www.w3.org/2003/04/emma" version="1.0">
              <emma:interpretation id="{40E645B6-82ED-4E71-B3E3-5F6046340C24}" emma:medium="tactile" emma:mode="ink">
                <msink:context xmlns:msink="http://schemas.microsoft.com/ink/2010/main" type="inkWord" rotatedBoundingBox="18385,8106 20214,8042 20239,8759 18410,8822"/>
              </emma:interpretation>
              <emma:one-of disjunction-type="recognition" id="oneOf26">
                <emma:interpretation id="interp130" emma:lang="en-US" emma:confidence="0.5">
                  <emma:literal>mid,</emma:literal>
                </emma:interpretation>
                <emma:interpretation id="interp131" emma:lang="en-US" emma:confidence="0">
                  <emma:literal>mid</emma:literal>
                </emma:interpretation>
                <emma:interpretation id="interp132" emma:lang="en-US" emma:confidence="0">
                  <emma:literal>mid.</emma:literal>
                </emma:interpretation>
                <emma:interpretation id="interp133" emma:lang="en-US" emma:confidence="0">
                  <emma:literal>mind,</emma:literal>
                </emma:interpretation>
                <emma:interpretation id="interp134" emma:lang="en-US" emma:confidence="0">
                  <emma:literal>mild,</emma:literal>
                </emma:interpretation>
              </emma:one-of>
            </emma:emma>
          </inkml:annotationXML>
          <inkml:trace contextRef="#ctx0" brushRef="#br0" timeOffset="103605.4631">11516 5664 1411,'6'-2'236,"-2"2"-22,3 2-12,-3 2-17,3 0-10,-1 1-10,1 4-8,4 2-12,-2 4-10,-1 0-2,-1 1-25,1 1-7,1-1-14,-2 0-6,-3 2-6,3-1-5,0 0-8,-1-1-3,-1-1-6,1-2-8,-2-1 0,-1-4-5,-3 0-5,4-1 5,-2-1 1,-1 0 5,0-2 10,1 1 16,-2-2 14,0-1-2,0 0-11,3 0-9,-3-2-6,0 0-11,1 0-7,-1-4-9,1 2-7,-1-3-3,2 1-5,-1-1-6,5-5-4,-2-1-3,2-3 1,-2-1 0,1 2-3,3-1 0,-3 0 1,1 4-2,-2 0 0,2 1-3,-2 0 0,1 3-6,0 0 0,0 2 5,-2-1-4,3-1-4,-2 3 2,3 0 0,-4 1 0,4 1-1,0 1 2,0 0-3,0 1-1,3 4 2,1 3 4,-1-2-13,-3-1-2,1 6 0,2 0-1,0 1-2,-2 0-2,-2-3-5,-2 2 1,3 1-6,-1 0-5,-2-2-3,-1-2-10,-1 0-3,0-1 16,-1-2 19,1 1 22,-2-2 10,1-1 2,-1-2-2,0 2 3,0-3 6,0 0 7,0 0 3,0-3 4,0 2 2,0 0-2,0-3-5,0 1 0,0-2-3,0-1-3,0-1-4,2 0-4,0 1 1,1-1-3,-1 0 0,-1-7-5,6 3 3,-1-3-2,-1 1 0,1 2-3,-2 0 2,2 2-7,-2 0 1,1 2-2,0-1-2,-3 2-1,3 0 0,-2 2-3,2 0-3,-2 1 1,3 0-4,-2 2-1,1 1-1,0 0 1,0 0 10,-1 1-8,2 1 0,-2-1 0,5 2 2,-4 1 9,-1 0-11,4 2 4,-6-1-2,7 4 3,1-2 2,-1 5 3,0-3-3,-1 0 2,-1 1 0,0 0 1,3 1 2,-3-2-2,0-1 1,0 0 1,0-1-1,0-1 3,0 1 3,0-2-2,-3-2 0,5 2 1,-2-1 0,-3-1 3,3 0 0,0-2-3,0 1 5,0 0-3,2-2 1,-2 0 3,0 0-1,-2 0-2,5-2-3,-1 2-4,-2-5-2,2 1-6,4-5 3,-3 1-6,4-2-9,-3-1 2,-1-3 13,-2 1-6,-2-2-3,1 2 5,-1 0 3,-4 0 8,3 3 14,-4 0 5,0-1 7,-1 3 0,0 1 4,0-2 8,-1 3 0,0-2 2,-2 1-1,1 2-7,1-2-7,0 2-8,1-1-6,-2 4-2,1 0-5,-2 2 1,3 0-1,-3 0-3,2 2-1,1 0 0,0 4 1,0 1 0,-2 0-2,2-1 3,0 2-2,3 7-5,3 2 3,-1 0-1,1 1-11,-2-3-10,5 2-9,-1-2-11,1 0-13,0-1-29,3 0-42,-1-1 13,4-2-136,-2-1-27,-3-5-42,-2-2 27,2-1-226,-3-2 37,-4-2 29,2-2-286</inkml:trace>
          <inkml:trace contextRef="#ctx0" brushRef="#br0" timeOffset="103777.3407">12429 5568 1655,'-7'-16'328,"-2"0"-46,5 4-37,-1 0-42,2 3-47,0 2-45,0 0-28,3 2-12,0 2-20,0 2-18,0 1-24,3 0 0,0 0-89,1 1-30,2 2-36,1 5-23,1 1-23,2 0-37,1 5-555</inkml:trace>
          <inkml:trace contextRef="#ctx0" brushRef="#br0" timeOffset="104324.147">12802 5783 1412,'3'-3'298,"-3"-1"-34,0 2-31,0 1-29,-3-1-18,2 0-16,-1 2-13,0 0-4,-3 0-21,-2 0-17,2 0-11,-2 0-12,1 2-6,-1 0-12,0 1-6,-1 1-7,4-1-8,-4 2-4,1-2-9,2 5 3,-2 0-2,0 3-2,4-4-9,-3 1 4,5 1-4,1-3-1,0 3-6,0-3-4,4 1-4,-1-2-2,0 2-6,7 0 2,-2 2 0,2-3-10,0-1 6,0 1-2,-2-3-2,2 0 3,0-3-4,-3 0-5,0-3-5,4-3-21,-1-5-13,0-3-11,-1-3-15,0-3-8,-1-1-14,-4-2-1,3-3 23,-4-3-5,4 0 9,-2 1 23,-3-2 33,-2 2 27,0-2 28,0 4-1,-1 0 11,1 0 6,-1 1 6,-2 5 4,1 0 0,2 2 7,0 2-3,0 5 1,0 0-10,0 2-9,-1 1-12,1 2-10,0-1-16,0 5 3,0-1-4,-2 2 0,2 1-4,0 1-2,0 2-3,2 4 3,-1 8-1,1 1-3,1 4-1,-1 3-1,3 2 2,-1 3-1,0 0 2,0 0-3,0 2 5,3 1 0,-2 0-9,3 2-26,-2-5-36,-1 2-52,4-2 12,1-1-157,-1-5-44,1 0-170,0-2 39,4-4-60,-3-1 40,6-4-373</inkml:trace>
          <inkml:trace contextRef="#ctx0" brushRef="#br0" timeOffset="109089.8573">13358 5971 1646,'-2'-2'281,"-4"2"-31,3-3-37,0 3-23,-1 0-22,3-1-21,-2 1-16,-1 0-13,2 0-13,2 0-13,-3 0-10,2 0-8,0-1-8,-2 1-8,1 0-3,1 0-6,0-2-4,1 2-4,-3 0-2,3 0 8,0-2-14,0 2 5,-3 0 2,3 0 6,0 0 4,0-1-6,0 1-9,0 0-1,0-3 1,-1 2-1,1 1 4,0-2-9,-2 0 3,2 0 1,0 0-1,0 1 2,0-1-4,-1 2 0,1-2-4,0 1 2,0-1 0,0 2-5,-3-1-2,3-2-1,0 2-3,0 1-2,0-1-4,0 1-2,0-2-2,0 0-1,0 2-3,0 0 0,1-2-1,1 1 0,-1 1-1,2-2-4,-3 2 1,3-1-3,0 1-2,-2 0 2,0 0 3,1 0-5,1 0 6,-1 0 2,0 1 4,-1 1 2,-1-1 3,2 3 0,0 0-1,0 0 0,-2 1-2,0 0 1,0 2-14,-4-1-9,2 1-20,1 0-28,-6 3-39,1 1-53,-2-1 14,-2 1-116,0 1-29,-1-2-36,-2 1 26,2-2-217,1-3 35,0 1 31,2-4-300</inkml:trace>
        </inkml:traceGroup>
        <inkml:traceGroup>
          <inkml:annotationXML>
            <emma:emma xmlns:emma="http://www.w3.org/2003/04/emma" version="1.0">
              <emma:interpretation id="{AF752F4D-B89F-4BF0-9D45-6888C9ED567E}" emma:medium="tactile" emma:mode="ink">
                <msink:context xmlns:msink="http://schemas.microsoft.com/ink/2010/main" type="inkWord" rotatedBoundingBox="20787,8301 21799,8266 21809,8543 20796,8578"/>
              </emma:interpretation>
              <emma:one-of disjunction-type="recognition" id="oneOf27">
                <emma:interpretation id="interp135" emma:lang="en-US" emma:confidence="0.5">
                  <emma:literal>we</emma:literal>
                </emma:interpretation>
                <emma:interpretation id="interp136" emma:lang="en-US" emma:confidence="0">
                  <emma:literal>w</emma:literal>
                </emma:interpretation>
                <emma:interpretation id="interp137" emma:lang="en-US" emma:confidence="0">
                  <emma:literal>We</emma:literal>
                </emma:interpretation>
                <emma:interpretation id="interp138" emma:lang="en-US" emma:confidence="0">
                  <emma:literal>wee</emma:literal>
                </emma:interpretation>
                <emma:interpretation id="interp139" emma:lang="en-US" emma:confidence="0">
                  <emma:literal>wo</emma:literal>
                </emma:interpretation>
              </emma:one-of>
            </emma:emma>
          </inkml:annotationXML>
          <inkml:trace contextRef="#ctx0" brushRef="#br0" timeOffset="109746.0756">13910 5638 1807,'4'-5'351,"-1"2"-46,0-1-37,-2 2-35,2 0-26,-1-1-31,-2 2-23,1 1-17,3 0-16,-2 0-12,0 0-12,0 0-9,2 1-11,0 3-6,0 1-7,-1 0-6,4 3-6,-1 4-5,2-1-6,-2 0-2,2 1-4,-2-1-1,0 1-7,-2-2 1,4 2-3,-2-1 4,-2 0-9,0-3 1,0 1 1,-2 0-3,3-5-2,-2 3-4,-1-3 1,2 2-3,-1-3-2,-2 0 0,-1 0-2,3 1 13,0-3 3,-2 2-2,1-3-3,-1 0 1,3-3-4,0 2 0,1-3-1,-1 1-2,0-1-4,0 0 1,2-2-2,-2 2 1,2-1 3,-2 1 2,-1-2 3,2 1-2,-2 2-4,3-1-2,-2 2-3,0-2-8,-1 1 3,-2 1-3,5 2-1,-2 0 1,2 0 0,-2 2 2,2 1 0,2 3 0,2 1 2,0 1-2,0-1 1,-1 2 1,1 1 0,0 0 1,0 1-1,0-2-2,-2 0-3,-2-3 0,1-1-2,-2 2 1,-2-4 3,3 1 5,-3 0 4,-2-1 6,3 0 6,-1-3-3,0 0-2,0 0-1,-1-3-1,3-4 0,-3 3-2,1-2 0,1-4-1,4-4 1,-1 0-1,-3-2-2,4-3-1,-2 1-1,-2 0-1,3 0-14,-1-2-9,1 4-12,-2-1-16,-1 2-17,2 4-24,-3 1-33,3 2 11,-2 1-166,0 3-17,0-2-7,-2 3-20,3 1-152,-3 2 38,-1 0-40,0 0-408</inkml:trace>
          <inkml:trace contextRef="#ctx0" brushRef="#br0" timeOffset="110167.8972">14456 5786 1347,'9'3'203,"-2"0"-20,5 0-22,4 1-15,1 0-2,1-3-29,2-1-4,-1 0-11,1 0-3,0-1-8,-2-3-8,0-2-3,0 2-6,1-2-23,-1-4-12,0-1-4,-2 0-4,-1-1 0,-2 0-4,1-1-1,-3-3-2,-1 4-3,-2 0 9,-2 0 12,-1 3 16,-2 0 4,1 1-7,-2 0-6,-2-1 5,0 3-2,0 2-7,0-4-5,-2 3-3,-2 2-4,4-2-2,-4 2-1,-2 1-7,2 2-1,-3 0-7,0 0 8,1 3-2,-1-1-1,0 3 9,-1 2-11,-2-3-7,3 3 9,2 1 10,-1 1 10,3 1 1,0-4 1,3 3-6,0-2-5,0 2 3,0-1-15,2-1-6,2 3-12,4 3-21,5-3-54,0 0 8,3-1-113,0 0-45,5-3-37,-4-1-66,5 1 28,-1-2-185,-1-2 32,1-2-341</inkml:trace>
        </inkml:traceGroup>
        <inkml:traceGroup>
          <inkml:annotationXML>
            <emma:emma xmlns:emma="http://www.w3.org/2003/04/emma" version="1.0">
              <emma:interpretation id="{5513FFC7-040C-4906-99C1-A2232657397F}" emma:medium="tactile" emma:mode="ink">
                <msink:context xmlns:msink="http://schemas.microsoft.com/ink/2010/main" type="inkWord" rotatedBoundingBox="22054,8229 24693,8138 24707,8532 22068,8623"/>
              </emma:interpretation>
              <emma:one-of disjunction-type="recognition" id="oneOf28">
                <emma:interpretation id="interp140" emma:lang="en-US" emma:confidence="0.5">
                  <emma:literal>remove</emma:literal>
                </emma:interpretation>
                <emma:interpretation id="interp141" emma:lang="en-US" emma:confidence="0">
                  <emma:literal>remora</emma:literal>
                </emma:interpretation>
                <emma:interpretation id="interp142" emma:lang="en-US" emma:confidence="0">
                  <emma:literal>remorse</emma:literal>
                </emma:interpretation>
                <emma:interpretation id="interp143" emma:lang="en-US" emma:confidence="0">
                  <emma:literal>remover</emma:literal>
                </emma:interpretation>
                <emma:interpretation id="interp144" emma:lang="en-US" emma:confidence="0">
                  <emma:literal>removes</emma:literal>
                </emma:interpretation>
              </emma:one-of>
            </emma:emma>
          </inkml:annotationXML>
          <inkml:trace contextRef="#ctx0" brushRef="#br0" timeOffset="110558.5119">15178 5578 1960,'3'-4'332,"0"0"-41,-3-1-36,4 2-33,-3 0-25,1-1-25,-1 1-23,-1 1-21,1 0-14,5 2-8,-3 0-11,1 0-10,2 0-13,4 4-4,2 3-8,-1-1-7,2 0-4,-2 4-11,5 2 1,-5 4-2,4-2-3,-3 1-3,-1 1-4,-1 0-4,-2 1-13,-1 0-11,-3-3-16,2 1-9,-5-1 1,1-3 4,-1 0 2,-1 0 4,0-3 4,-1-1 3,-1 1 2,0-2 4,-3-1 4,3 0 10,-5 0-6,4-2 2,-4-1 5,4-1 2,-3-1 4,3 0 3,1-1 3,-3-3-2,3 1 1,0-1-2,-1-4-2,3 1-5,0-7-3,5-2 1,3-3-17,2-2-3,3 0-6,1-1-10,0 0-12,2 0-14,1 0-32,0 4-33,0 3 11,1 1-124,0 0-35,2 5-74,-2 3 28,-1-1-207,-4 2 37,0 1 33,-4 0-316</inkml:trace>
          <inkml:trace contextRef="#ctx0" brushRef="#br0" timeOffset="110808.4745">15575 5768 1706,'-4'3'326,"4"-1"-42,0-1-37,3 1-25,-2-1-28,2-1-20,0 3-18,4-3-28,0 0-31,1 0-15,4-6-40,0 1-32,5 1-29,-1-3-25,-1-1 6,2-3-54,0 0-11,-3 1 6,3-1-4,-2-2 4,-4-1-9,-1 2 1,0-3 10,-3 3 5,-3 2 16,-2 1 6,2-2 6,-4 4-662</inkml:trace>
          <inkml:trace contextRef="#ctx0" brushRef="#br0" timeOffset="110964.7127">15785 5568 2468,'-6'-3'58,"0"0"-3,1 3 6,-4 0 0,5 0 2,-3 0-3,0 0 8,-1 1-3,3 2 29,-2 2-7,3 1-5,-1-2-6,2 3-4,0 0-6,0 0-2,3 1-11,0 0-2,4 5-12,2 2-8,0-1-14,1 0-28,0-1-32,5-2 4,1 3-91,0-4-35,2 0-9,2-3-44,-3 1-75,3-4 23,-3-2-188,0-2-359</inkml:trace>
          <inkml:trace contextRef="#ctx0" brushRef="#br0" timeOffset="111652.1751">15997 5581 1653,'2'-4'329,"0"-2"-32,-2 0-34,1 0-29,1 1-29,-2 1-26,0-1-23,1 2-24,-1 0-16,0 0-16,1 1-14,4 2-6,-5 0-11,0 0-6,1 0-7,0 3-5,1 1-6,-2 0-6,4 3 0,-1 0-6,0 4-5,2 2 0,-1 4-4,2-1-1,-3-1-3,-2 0-1,5 1-2,-3 1-2,-2-4 2,3-1-3,-4-2-4,2-2 3,1-2 1,-3 1 3,0 0 3,0-2 3,0-2 11,2 0 17,-2 0 10,2 1-9,-2-2-1,0-2-10,0 0-6,0 0-6,0 0-6,0-4-6,0 0-3,1 1-3,1-1-2,-2-4-2,1 2-1,-1-2-5,6-2 0,-4-4-2,1 3-1,4-2-2,-1 4 0,-3-2-5,-1 2 0,4 2-4,-2 0 6,2 1-4,-3 2-4,2-1 4,0 4-2,2-2-2,-2 3 4,1 0-1,2 1 0,-1 2 1,-3 1 0,9 3 1,-2 2-4,2 1-2,-3 1-2,1 3 2,0-1-5,-1 1 0,0 2 2,-3-3 0,1 0 0,1-2-4,-4 1-11,0-4-3,-1 1 5,0-3 0,-3 0 7,1 0 26,1-3 19,-2 0 7,0 0-3,-1 0-3,0-3-3,0 0-1,0 0 1,0 0-2,0-3 8,0 0 2,0-1-6,-1-4 1,1 2 5,0 0 1,0-3-1,0 0-5,0-2 2,1-1 1,2-5-7,-3 1 0,6-1-1,-3 0-9,4-1 3,-3 3-3,4 3-4,-1 0 1,0 3-2,-2 0-3,2 1-3,0 1 0,-2 2 2,4 2-1,-1 0-5,1 0 3,-1 3-8,0 0 3,1 0-4,-2 3 1,7 0 0,-1 1 0,2 6-5,-2-5 1,-4 1-3,1 5 0,3 2-3,-3-1-2,-3 1-11,1 0-9,-1-2-13,-4 1-14,4-2-25,-6 0-36,5-2 13,-3 1-97,-2-3-63,3 0-43,-2 1 29,1 0-213,-2-3 40,0 0-402</inkml:trace>
          <inkml:trace contextRef="#ctx0" brushRef="#br0" timeOffset="112137.5721">16751 5642 1620,'1'-4'303,"-1"-1"-38,0 2-35,0 1-31,0-2-28,0 3-18,0 1-15,0 0-18,0 0-12,0 0-9,-3 0-15,2 3-13,-3-1-4,2 1-7,-1 2-8,2 0-6,-3 0-3,4 2-5,0-1-6,0 3 2,0-2-3,0 0 3,0 1-9,0-1 0,0 0 1,3 1-3,-1-2 2,1 1-4,-1 0-3,6 0 4,2 2-1,-3-3 1,1 0-1,1-4 2,-1 1 4,1-3-1,-4 0-2,5 0-3,-4-3-1,-2 1 3,6-7-6,-2-3 0,-1 3 0,-4-1 1,1-1-4,-3-1-2,-1 1-3,0 0-3,-5-4-6,2 1 1,-4-1-3,3 0-3,0 3-10,-2 1-18,2 3-27,0 0-35,-2 2-25,3 1 11,-4 2-83,4 2-18,1 1-18,-1 0-17,1 0-46,1 0-140,1 1 31,0-1-475</inkml:trace>
          <inkml:trace contextRef="#ctx0" brushRef="#br0" timeOffset="112417.7973">16899 5557 1679,'5'-3'343,"0"-1"-48,-2 2-35,3-1-37,-4 0-31,0 2-28,3-1-16,0 2-19,0 0-12,0 3-12,0-1-12,-1 2-10,5 0-12,-2 4-4,3 2-3,-1 0-8,3 2-5,-2 0-7,-1 3-3,1 0-3,0 0-3,-2-2-4,1 0-3,-1-2-3,-1 1 0,-2 0-1,2-4-3,0 1-2,-3-1 1,1-1 1,0-2 7,-4 1 1,3-3 6,0 1 7,-2-2-3,2-2-6,-3 0-1,2 0-3,1 0-4,-1-4 0,0 0-3,6-3-2,-1-5-2,0 1-2,1-4-3,1 0-1,-1 0-1,1 0-3,0 0 1,-1-1-3,-1 1-9,0 1-20,2 2-12,-4 1-18,2 1-50,-2 2-46,-2 2 16,3 1-114,-4 1-22,3 4-19,-4-3-30,4 3 25,-2 0-205,0 0 56,-2 3-442</inkml:trace>
          <inkml:trace contextRef="#ctx0" brushRef="#br0" timeOffset="112808.3791">17316 5753 1698,'-1'3'310,"1"1"-35,0-2-35,0 2-29,1-2-23,2-1-20,3 1-18,-2-2-14,3 0-14,0 0-11,2 0-13,3-2-10,4-2-12,-1-3-22,3-1-11,-1 0-5,0-2-11,-3-2-4,3-1 3,-6 0-5,5-1-2,-5 3-2,-1-2-1,-2 3 2,-4-2 2,2 2-3,-5 2-4,-1-2-4,0 2-4,-1 1-1,-1-1-5,1 2 0,-3 0 2,1 1 0,-3 2-2,2 2-5,-3-1 3,-1 2-3,2 0 5,-2 2-7,-6 1 5,2 2-2,0 3 1,-2 0 4,4 2 13,-1 0-1,2 2 3,-1 1 5,6 0 0,1 0-2,3 0 2,5-1-3,-3 0-4,8 3-11,2 0-7,6-1-30,38 21-56,-6-16 5,-6-7-314,4 2 34,-2-7-162,2 1 48,0-2 41,-2-1-371</inkml:trace>
        </inkml:traceGroup>
        <inkml:traceGroup>
          <inkml:annotationXML>
            <emma:emma xmlns:emma="http://www.w3.org/2003/04/emma" version="1.0">
              <emma:interpretation id="{5B51D438-F489-4802-8460-2EAB6BAE53E8}" emma:medium="tactile" emma:mode="ink">
                <msink:context xmlns:msink="http://schemas.microsoft.com/ink/2010/main" type="inkWord" rotatedBoundingBox="25000,7956 26185,7915 26202,8404 25017,8446"/>
              </emma:interpretation>
              <emma:one-of disjunction-type="recognition" id="oneOf29">
                <emma:interpretation id="interp145" emma:lang="en-US" emma:confidence="0.5">
                  <emma:literal>the</emma:literal>
                </emma:interpretation>
                <emma:interpretation id="interp146" emma:lang="en-US" emma:confidence="0">
                  <emma:literal>The</emma:literal>
                </emma:interpretation>
                <emma:interpretation id="interp147" emma:lang="en-US" emma:confidence="0">
                  <emma:literal>tho</emma:literal>
                </emma:interpretation>
                <emma:interpretation id="interp148" emma:lang="en-US" emma:confidence="0">
                  <emma:literal>She</emma:literal>
                </emma:interpretation>
                <emma:interpretation id="interp149" emma:lang="en-US" emma:confidence="0">
                  <emma:literal>she</emma:literal>
                </emma:interpretation>
              </emma:one-of>
            </emma:emma>
          </inkml:annotationXML>
          <inkml:trace contextRef="#ctx0" brushRef="#br0" timeOffset="114277.0211">18132 5532 1031,'4'-2'163,"8"-1"-17,0 0-12,8-2-6,4 0-6,-2-2-6,6 3-12,0-2-13,47-5 3,-36 1-12,-21 5 5,2-1-6,7-1-16,-2-1 3,-1-2-5,0 1 5,-3-2-11,-2 1-4,-2-2-8,-3 0 5,0-2 8,-2 1 1,-4 0-5,-4 1 3,5 2 12,-8 1 3,5-2 20,-3 3-3,-3 2 2,4-1 1,-3 2-1,-1 3-6,2-4-4,-1 2-9,-1 0-11,0 1-15,0-1-3,0 3-8,0-1-4,0 2-2,0 0-7,0 3-3,0 1 0,-1-1 0,-1 5-1,1-1-9,-3 5 0,2 0 2,2 3-2,0 2 0,0 1 0,-1 0-1,1 2-2,0 1 1,1 0 5,1-2-5,-2-1 3,0-3-1,0 3-2,4 0-2,-3-3 1,-1-1-6,0-3 2,2-2-2,-2 0-1,1-1 1,-1-1 3,0-1 3,0-2 5,0 0 2,1 0-11,-1-1-7,0-1 0,0-2-3,0 0-7,0 0 4,0-2 2,0-1 1,0-1 5,0-1-5,0 0 4,3 0 1,0-3 0,0 2 0,1-5 2,2-1 0,2 0 3,-1 2 4,0 2-5,-1-2 2,-1 3-6,0 1 4,0-1-3,-1 2 1,1 0-1,-1 2 0,3 0 0,-3 1 0,4 2 2,-1 0 0,0 0 2,-1 4 1,3-3 1,0 6 2,1 1-4,4 3 5,-3 1 1,1 1-4,-1 3 0,2-2 3,-4 1 2,1 0-1,0-3-6,0 3 6,0-1-2,0-3 2,-1 1-3,0-2-5,-1-1 0,-4-4 0,3 2 8,0-2-2,-2-3 2,0 1-3,-1-3 3,2 0-2,-2 0 1,3 0-3,-2-3-1,7 1-1,-1-4 0,-1-3-1,0 1 3,-3-1-1,-1 2-2,2-4 3,2 2 0,-2-1 0,-2 0-2,-2 1-1,3 0 2,-4 0-3,3 0 5,-5 0 3,-1 3 4,0-2 3,1 2-2,-1-1-3,0 2 0,-1-3-3,-2 4-3,-1-1-2,4 0-1,-4 0 4,-2 2-6,3 0 2,-2-1 0,1 2-2,-2-1-5,-2 3 3,3 0 1,-2 0-2,-1 2-6,2-1 0,1 3 4,-2-2 3,4 4 3,-4-1 1,5 0-1,0 1 5,0 1-4,2 0-1,0 2-2,4 0-20,3 5-18,6 0-32,4 1-26,4-2 9,32 20-138,-40-26-56,35 15-108,-33-17 31,6 2-133,4 0 36,37 16-385</inkml:trace>
          <inkml:trace contextRef="#ctx0" brushRef="#br0" timeOffset="113417.7101">18318 5262 1122,'-2'4'264,"2"2"-25,0 0-11,2 1-16,-1 0-6,2 5-28,2 5-12,0 3-4,-1-2-27,0 4-14,0-2-8,-1 2-12,0 1-3,2-1-12,-2 1-6,-1-2-7,2-1-23,-4-4-30,0 1-32,0-4-51,0 1 4,0-5-67,-2 1-20,0-2-35,0 1-48,-1-1-88,-2-2 25,2 0-635</inkml:trace>
        </inkml:traceGroup>
        <inkml:traceGroup>
          <inkml:annotationXML>
            <emma:emma xmlns:emma="http://www.w3.org/2003/04/emma" version="1.0">
              <emma:interpretation id="{E314DFAC-A9E0-4BF3-A283-6ABBFC3072FC}" emma:medium="tactile" emma:mode="ink">
                <msink:context xmlns:msink="http://schemas.microsoft.com/ink/2010/main" type="inkWord" rotatedBoundingBox="26557,7935 28505,7867 28521,8319 26573,8387"/>
              </emma:interpretation>
              <emma:one-of disjunction-type="recognition" id="oneOf30">
                <emma:interpretation id="interp150" emma:lang="en-US" emma:confidence="0.5">
                  <emma:literal>other</emma:literal>
                </emma:interpretation>
                <emma:interpretation id="interp151" emma:lang="en-US" emma:confidence="0">
                  <emma:literal>others</emma:literal>
                </emma:interpretation>
                <emma:interpretation id="interp152" emma:lang="en-US" emma:confidence="0">
                  <emma:literal>Other</emma:literal>
                </emma:interpretation>
                <emma:interpretation id="interp153" emma:lang="en-US" emma:confidence="0">
                  <emma:literal>Others</emma:literal>
                </emma:interpretation>
                <emma:interpretation id="interp154" emma:lang="en-US" emma:confidence="0">
                  <emma:literal>ethers</emma:literal>
                </emma:interpretation>
              </emma:one-of>
            </emma:emma>
          </inkml:annotationXML>
          <inkml:trace contextRef="#ctx0" brushRef="#br0" timeOffset="114730.1249">19842 5481 1516,'-2'-3'266,"-4"-1"-25,2 3-16,-2-1-33,-4 0-16,5 2-30,-4 0-3,2 0-16,-4 4-6,-4-3-20,2 5-9,-3 0-3,5 2 2,1 1-6,3 2-6,-2 0-13,4 0 1,0-2-10,5 1 2,0 0-5,0-1-5,1 3-3,8 3 2,0 0-1,1 0-2,4-4-3,0 1 1,3-2 1,0-2-4,1 0 2,-2-2-7,1-2 7,-2-4-2,3-3-5,-4-2 7,3-2-12,-4 0 4,1-7-8,-3-1-10,0-1-10,-2-3-15,-2 1-5,-6-2-14,-1 2-14,-3-3-19,-1 1-1,-4 2 3,-2 0-3,0 2 3,-1 3 3,-2-1-3,-1 4-3,-3 1-9,3 2-4,-3 2 7,5 2-103,-4 3-14,6 0-15,1 3-13,0 2-8,-1 2-12,2 0-37,4 2 22,-2 1-676</inkml:trace>
          <inkml:trace contextRef="#ctx0" brushRef="#br0" timeOffset="115198.8417">20088 5295 1927,'4'-6'309,"-1"0"-37,0 1-35,-3 1-34,4 0-25,-2 0-20,-1 0-18,0 4-16,1 0-12,-2 0-11,4 3-11,-3 1-10,1 1-13,-1 1-7,5 6 3,-3 0-8,-2 2-3,0 2-3,5 2-6,-3 2-4,-3 0 0,4 1-5,-1 1-2,0-1-3,-3 3-9,1-1-15,-1-3-44,0-4-34,3 2-60,-3-1 15,0-3-114,0-1-30,-3-1-36,3-3-146,-1-1 39,-4-4-51,0 0-408</inkml:trace>
          <inkml:trace contextRef="#ctx0" brushRef="#br0" timeOffset="115870.6561">19990 5496 1116,'10'-5'196,"2"-2"-30,4 3-12,2-2-17,2 1-10,2 1-15,-1-1-5,3 0-5,-2 0 5,5 1-23,-2-2-12,-1 1-23,2-2-7,-5 1-36,1-3-15,-2 1-8,-1-2 4,-3-1 3,1-1-3,-3 0 11,-3 2 21,0-3-3,-2 2 46,-2 0 5,-3 0 6,1 3 14,-2-1 12,-1 0 19,-2 3-3,0-1-4,0 1-1,0-1-4,0 2 2,0 0-6,0 0-12,0 2-10,0-3-17,0 3-14,0 2-10,0-1-3,0 1-6,0 1 2,0 0-6,0 1-2,-3 4-7,1 0 0,2 0 0,-2 2-3,-1 5-2,1 4 2,0 1-2,2 4 0,-5-1-3,5 1-1,-4 0 3,0 1-1,4-1-2,-1-1-3,1 3 2,-2-3-1,2 1-3,-3-2-1,1-1 4,2-4-4,0-1-7,-3-2 1,3-2-3,0 0 3,0-1 1,0-2 7,0-1 0,0 0 8,0 1 3,-2-4-2,2 2-3,0-2-4,0-2-6,-1 0 1,1 0-3,0 0-1,0 0-2,0-2 1,0-3-7,1 0 3,1 0 2,3-2 0,0-3 0,3-1-4,0-3 7,1 3-2,1-1 4,0 3 1,-1-2-3,-2 2 0,-1 0-3,1 2 4,-1 0-3,-1 2-1,1 0-4,-3 2 5,2 1 1,0-1 0,2 3 2,-3 0 3,4 0-3,-2 0-1,4 5 4,2 1-2,-3-1-1,1 2 3,4 1 0,-3 1-3,1 1 5,4 3 2,-4-2 3,5 2-4,-4-1 1,2-1-3,-2 1 4,4-1 1,-6-3-2,6 1-2,-6-3 5,5 1-3,-4 0 0,0-2-2,0-2-8,-1-3-10,-1 0-1,-1 0-1,-1-2-11,-2-1-6,6-2 1,0-2 3,-1-1 0,-3-1 6,2-2 3,-2 0-1,-2-3 1,1 5 3,-1-2 11,-2 4-7,-3-2 12,4 1 2,-4 0 2,0 1 18,1 1 10,-2-1-1,0 0-4,0 1-5,-3 1-3,2 0-5,-5 0-5,5 2-2,-5-2 0,3 3-3,-1 0 0,-2 2 1,2 0 4,-2 2-4,-1 0-5,5 1 0,-5 2 4,2 0 0,0 0-5,2 2 4,0-1 0,-1 2 0,4-1 3,0 1 2,0 2-9,7 3-15,1 0-2,5 2-15,2-2-16,4 0-55,0-3 12,4 2-70,-3-4-15,2-3-24,-1 0-24,0-3-22,-3-2-160,-1-3 26,-4-4-478</inkml:trace>
          <inkml:trace contextRef="#ctx0" brushRef="#br0" timeOffset="116198.7529">21182 5548 1120,'4'-20'183,"4"4"-23,-3 1 124,-1 1-1,-3-1-24,1 3-16,2 2-22,-1 3-27,-3-1-18,1 2-25,1-1-21,0 2-18,0 1-18,1 0-7,-2 3-11,3 1-11,-1 0-4,-2 0-11,5 0 0,-2 1-7,5 3-4,-2 2-6,3 4-3,1 0-3,-3 4-5,1 0-1,-1 1-3,-2-2 0,1 2-1,-2 0 0,-1 0-5,2-3 6,-5 2-2,1-2 0,-2-1-4,0-1 7,-2-3 1,0 1-1,-3-2 2,3 0 0,-4-4 4,5 2 2,-4-1 4,1 0 9,0 1 9,-2-4 5,5 0-9,-2 0-5,-1-4-4,3 1-5,-1-2-8,2 1-8,2-3-9,-1-6-13,7 2-18,2-5-16,6 0-28,22-26-16,-27 31-24,28-21-21,-25 24 13,4-2-87,2 0-21,3-1-13,2 4-22,-1 1-69,2-1 32,0 2-177,-4 0 61,3 1-381</inkml:trace>
        </inkml:traceGroup>
        <inkml:traceGroup>
          <inkml:annotationXML>
            <emma:emma xmlns:emma="http://www.w3.org/2003/04/emma" version="1.0">
              <emma:interpretation id="{4A0F9D00-D9A8-49A6-9987-B800D0A59A59}" emma:medium="tactile" emma:mode="ink">
                <msink:context xmlns:msink="http://schemas.microsoft.com/ink/2010/main" type="inkWord" rotatedBoundingBox="29025,7815 30732,7755 30767,8760 29060,8819"/>
              </emma:interpretation>
              <emma:one-of disjunction-type="recognition" id="oneOf31">
                <emma:interpretation id="interp155" emma:lang="en-US" emma:confidence="0.5">
                  <emma:literal>half</emma:literal>
                </emma:interpretation>
                <emma:interpretation id="interp156" emma:lang="en-US" emma:confidence="0">
                  <emma:literal>halt</emma:literal>
                </emma:interpretation>
                <emma:interpretation id="interp157" emma:lang="en-US" emma:confidence="0">
                  <emma:literal>holy</emma:literal>
                </emma:interpretation>
                <emma:interpretation id="interp158" emma:lang="en-US" emma:confidence="0">
                  <emma:literal>holt</emma:literal>
                </emma:interpretation>
                <emma:interpretation id="interp159" emma:lang="en-US" emma:confidence="0">
                  <emma:literal>hat</emma:literal>
                </emma:interpretation>
              </emma:one-of>
            </emma:emma>
          </inkml:annotationXML>
          <inkml:trace contextRef="#ctx0" brushRef="#br0" timeOffset="119011.0716">22207 5186 1707,'5'-3'291,"-2"0"-38,1 0-34,-2 1-25,-1-2-26,1 2-24,-1 1-18,0 1-2,2 0-5,-1 3-15,-2-1-10,0 3-5,1 8-4,1 5-6,-2 1 2,0 2-12,-3 2-6,3 0-5,-5 3-7,3 1-6,0-3-1,1 2-8,-3 1-4,2-1-1,-1 1-2,-2-2-4,3 2-2,0-3-1,-3-3-3,3-1-3,2-2 1,-3-1 1,1-5 0,-2 0-1,4-2 4,-1-2 4,-1 0 0,1-1 6,-3-2 1,2 0 3,2-1 5,-2 0 3,0 0-5,1-3-10,-2 1 6,2-2-7,1 0-4,0-2-11,0-1 5,0 1-1,0-3-3,0-1-3,0-2-2,4-4 1,1-3-4,1-3 0,0 0 0,2-3 0,0 4 8,2-3-3,-3 3 1,3-1-3,-1 5-1,-1-3-2,0 3 1,-2 1-3,2 4-1,2-2-4,-1 2-1,1 1-1,-2-1-1,0 4-2,2 2-1,-1 1-1,0 1 2,0 0-2,-1 0 4,5 1-7,0 5 7,3 5 1,-3-1 1,1 2 2,-3 0-1,1 2 1,0 1 2,-2 0 0,-4 0 0,2 0 3,-2-3 0,-2 2-2,0 1-8,0 0-5,-2-2-19,3 0-15,-3-3-17,-1 0-17,-1-2-8,0 0-47,2-1 13,2-2-97,-4 1-42,1-2-2,2 0 1,1-1-17,-1 1-112,0-2 33,2-2-99,0 2-382</inkml:trace>
          <inkml:trace contextRef="#ctx0" brushRef="#br0" timeOffset="119760.9917">22825 5562 1422,'1'-7'294,"-1"0"-37,0 1-28,0 1-24,-1 0-18,-4 0-20,1 2-19,-1 0-14,-5 0-15,-3-1-15,-2 4-5,5 0-15,-4 3-8,-2 1-8,1 0-1,2 5-13,-4-2-9,6 2-8,-1 1 0,2 0-4,0 0-18,1 1 5,4-2 0,1 0-2,-2-2-7,6 1-2,0-1-7,0 0-6,0-1-7,1 1-2,4-2 7,-1-1-13,1 2-7,4 0 0,2-1 2,2-2 0,-3 1 0,4-2-2,0-2-7,0-6-5,0 1 11,3-4-10,-5-1 8,4-4-3,-4 2 3,2-2 7,-2-2 17,-1 1 20,-1 0 13,-1 0 23,-1 1 9,-1-2 13,-3 5 4,3 0 8,-4 0 2,1 5-4,-1 0-4,-1-1-9,-2 2-9,2 0-9,1 2-14,-2-1-10,0 3 2,1 1-8,1 0 7,-1 0-8,1 1-4,-1 1 2,0 3-2,3 0 0,-3 0-4,7 6-5,-1 1 4,1 2-1,1 1 3,-1 1-3,3-3-2,-3 1 0,1-1-10,4 1 3,0-3-5,-2 1-1,4 0-4,-1-3 0,-1 0 2,-2-3-1,2 0-4,-3-2 1,4-4-5,-6 0 9,5-4-3,2 0-4,-2-3 4,4-3-17,-2-3 0,-1-2 0,-1-1 1,-1-4 2,2 0 4,-2-1-1,1-1 3,-3-1 4,0-1 4,-2-1-2,-2 0 6,1 0 5,-4 1 5,-2 0 9,2 0-2,-4 1-6,0 0 3,0 3-2,-4 0 1,2 1-2,-2 1 2,0 0 3,0 1 5,-2 3 2,3 1-1,-2 3 1,3 0-6,-1 2-5,-1 2-8,3 0-3,-2 2-1,2 2 2,-1 2-1,-2 2 2,4 2-3,-4 2 4,-2 4 2,3 3-1,-4 2 1,5 3 0,-3 2-2,4 1 5,-2 0-2,3 2 0,0-1 2,3 6 7,-2-3 3,4-1 4,-3 0-4,5 0-4,-2-1 0,3 0-4,-2-1-8,-2-3-10,4-1-24,2 0-21,1-3-19,2 1-63,-2-3 14,2-2-117,2 1-30,-2-4-83,-2-2 28,2-4-157,-3 0 30,1-1-387</inkml:trace>
          <inkml:trace contextRef="#ctx0" brushRef="#br0" timeOffset="120229.7329">23320 5901 1342,'0'-24'140,"2"0"11,5 0-17,0 1 40,1 1-13,2 0-12,1 2-7,2 0 1,4 2-27,29-22-11,-15 20-13,3 2-6,-20 10-11,5 0-7,43-16-10,-46 19 2,7 1-5,4-3-7,1 0 1,0 1-20,-2 1 1,-1 1-157,0 0-52,-2 1-44,-4 1-120,-2 0 24,-4 1-603</inkml:trace>
          <inkml:trace contextRef="#ctx0" brushRef="#br0" timeOffset="120136.9624">23727 5173 1748,'0'-12'269,"0"2"-37,2 2-39,-2 2-26,0 2-18,0 1-15,-2 3-12,0 0-16,0 5-11,-3 3-8,-2 6-10,2 0-5,-2 2-5,2 5-4,-1-1-6,-1 7-4,4 0 10,-5 1-10,-6 43-2,5-29-3,1 1-2,0 0-6,2-25-3,-5 46 3,8-46-7,-3 7 0,3 5-7,-4 0 0,5 1-4,-5 0 1,5 1-1,-1-1 3,-2-2-6,2 0-5,-4-3 5,4-2-2,-2 0-4,2-1-4,-3-3-5,5-2-4,-8-3-10,5-3-15,-3 0-33,0-2-11,1-3-28,1-1 9,-4-1-83,4-1-21,-4-1-13,2-3-16,-1 0-11,-5-2-24,-2-3-19,-5-1-30,3-6-536</inkml:trace>
        </inkml:traceGroup>
      </inkml:traceGroup>
    </inkml:traceGroup>
    <inkml:traceGroup>
      <inkml:annotationXML>
        <emma:emma xmlns:emma="http://www.w3.org/2003/04/emma" version="1.0">
          <emma:interpretation id="{0FB8C297-CAE0-4B95-998D-970ED8B9A965}" emma:medium="tactile" emma:mode="ink">
            <msink:context xmlns:msink="http://schemas.microsoft.com/ink/2010/main" type="paragraph" rotatedBoundingBox="7015,9463 11314,9422 11325,10614 7026,10655" alignmentLevel="2"/>
          </emma:interpretation>
        </emma:emma>
      </inkml:annotationXML>
      <inkml:traceGroup>
        <inkml:annotationXML>
          <emma:emma xmlns:emma="http://www.w3.org/2003/04/emma" version="1.0">
            <emma:interpretation id="{7C7AE59D-4DC2-4508-87DC-8987C5281A33}" emma:medium="tactile" emma:mode="ink">
              <msink:context xmlns:msink="http://schemas.microsoft.com/ink/2010/main" type="inkBullet" rotatedBoundingBox="7015,9463 7759,9455 7769,10543 7025,10550"/>
            </emma:interpretation>
            <emma:one-of disjunction-type="recognition" id="oneOf32">
              <emma:interpretation id="interp160" emma:lang="en-US" emma:confidence="0">
                <emma:literal>of</emma:literal>
              </emma:interpretation>
              <emma:interpretation id="interp161" emma:lang="en-US" emma:confidence="0">
                <emma:literal>off</emma:literal>
              </emma:interpretation>
              <emma:interpretation id="interp162" emma:lang="en-US" emma:confidence="0">
                <emma:literal>F</emma:literal>
              </emma:interpretation>
              <emma:interpretation id="interp163" emma:lang="en-US" emma:confidence="0">
                <emma:literal>oof</emma:literal>
              </emma:interpretation>
              <emma:interpretation id="interp164" emma:lang="en-US" emma:confidence="0">
                <emma:literal>FF</emma:literal>
              </emma:interpretation>
            </emma:one-of>
          </emma:emma>
        </inkml:annotationXML>
        <inkml:trace contextRef="#ctx0" brushRef="#br0" timeOffset="121713.9738">206 7190 1531,'-1'-1'303,"-3"-1"-35,2 0-35,-1 2-25,2 0-22,0 0-23,-5 2-16,0 0-16,4 2-11,-3-1-14,0 3-10,2 0-11,-3 5-11,2 3-9,-1-1-3,0-1-7,1 0-4,3-3 0,1 2 1,1 0-5,0-4-4,2 2 1,-1-3-6,6 5 0,3-3-3,2 0 3,1-3-9,0 0-4,2-3-2,2-1-2,0-1-5,0-3-1,2-2-1,-2 0-1,-2-3-2,0-2 1,0-2 0,-5-1-3,2 0 1,-5-2-5,1 0 2,-2-1-3,-2 1-4,-2 1-7,-1 2 1,-2 1 4,0 0 0,0 2-3,-2 2 0,-1-1 0,0 1-7,1 2 8,0 0-8,-3 0-1,2 2-1,-1 1-8,-2 0-14,2 2-16,0 0-21,-2 0-21,2 2-17,-2 0 11,2 1-35,1-2-13,0 3-11,2-1-4,1 1 14,0-1 13,1 0 12,1 1 7,2 0 19,0-3 10,2 0 3,8 3 10,0-4-660</inkml:trace>
        <inkml:trace contextRef="#ctx0" brushRef="#br0" timeOffset="122854.5324">279 7176 856,'3'-1'149,"0"-1"-13,-2 1-9,2 1-2,-3 0 12,2-1-25,-2 1-6,2 0-4,-2-2-11,0 2-9,2-2-5,-2 2-23,0 0-9,0 0-3,0 0-6,0 0 3,0 0-1,-2-1-11,0 1-1,0 0 1,-1 0-5,1 0-6,-3 0 1,2 0 6,-1 0-1,1 0 9,-4 1-23,2-1-5,-1 0-20,1 0-21,0 0-23,-2 2-21,6-2-34,-5 2-1,4-2 13,2 0 9,0 0-3,0 0-11,4 1-17,3 0-35,8-1 12,3 0-278,2 0 5</inkml:trace>
        <inkml:trace contextRef="#ctx0" brushRef="#br0" timeOffset="123338.8716">559 7187 412,'-5'-2'228,"-3"1"-17,2 1-17,2 0-17,0 0-21,1 0-19,0 0-14,2 0-15,-2-2 3,3 2-17,0 0 1,0 0-5,0-1-10,3 1 6,1-5-15,2 4-11,1-1-7,5 0-24,7-3-30,3-3-15,3 4-20,4-5-19,-1 1-8,1 0-25,1-2-24,-2 0-24,0-1-23,-2 0-54,-2-1 16,0 0-240,-6-1 17</inkml:trace>
        <inkml:trace contextRef="#ctx0" brushRef="#br0" timeOffset="122167.0786">782 6974 2168,'14'-18'125,"1"0"35,-2-2 3,1 2-6,-5 0-5,-2 0 1,0 1-2,-2 2-9,-1 4-4,1-1-14,-3 2-7,0 2-12,-1 0-18,-1 3-12,0 0-11,0 2-7,0 1-9,0 2-4,0 0-4,-1 2-6,-2 3-4,2 1-3,-4 4-3,3 4-2,0 7-2,-3 0-5,2 2 5,1 2-10,0 0 1,2 3-3,0 2 4,0-1 0,0 1-1,0 0-1,2 2 1,0 3-4,1 0-1,-2-1 4,3 2 2,5 43-1,-8-59-3,2 7 1,0 4 3,-1 1-2,0-1 0,-1 0 1,-1 2-1,0-4-1,-1 1 2,-1-2 0,-2 1-1,0-3 0,-3-3 1,-1 2 0,-1-4-2,-1 0 1,-1-2-2,-2-1-1,1-3 0,-4-3-1,2 0 0,0-4 1,-1 1-5,1-3 7,1-3-1,1-3 0,-4-2-1,2-2 0,-1-3 1,2-4-6,2-3 6,-3-2-3,4-2 2,1-2-9,4-3 12,-1 0-3,3-1-1,3-2-2,3 0-2,3 2 1,1-3-4,1 1 1,2 3 0,0 0-2,3-1-6,-1 3-14,1 3-18,1 0-22,0 2-23,3 3-79,0 1 18,1 2-95,0 2-23,0 0-15,1 4-37,0 1 27,0 1-215,-5 1 22,0 1-378</inkml:trace>
      </inkml:traceGroup>
      <inkml:traceGroup>
        <inkml:annotationXML>
          <emma:emma xmlns:emma="http://www.w3.org/2003/04/emma" version="1.0">
            <emma:interpretation id="{5473E57C-4DFD-421E-BE1E-2EA28FB92AC5}" emma:medium="tactile" emma:mode="ink">
              <msink:context xmlns:msink="http://schemas.microsoft.com/ink/2010/main" type="line" rotatedBoundingBox="8327,9641 11316,9613 11325,10614 8337,10642"/>
            </emma:interpretation>
          </emma:emma>
        </inkml:annotationXML>
        <inkml:traceGroup>
          <inkml:annotationXML>
            <emma:emma xmlns:emma="http://www.w3.org/2003/04/emma" version="1.0">
              <emma:interpretation id="{A5DEAFA3-3038-4E86-8198-1E9C4C4B5157}" emma:medium="tactile" emma:mode="ink">
                <msink:context xmlns:msink="http://schemas.microsoft.com/ink/2010/main" type="inkWord" rotatedBoundingBox="8327,9641 11316,9613 11325,10614 8337,10642"/>
              </emma:interpretation>
              <emma:one-of disjunction-type="recognition" id="oneOf33">
                <emma:interpretation id="interp165" emma:lang="en-US" emma:confidence="0.5">
                  <emma:literal>array.</emma:literal>
                </emma:interpretation>
                <emma:interpretation id="interp166" emma:lang="en-US" emma:confidence="0.5">
                  <emma:literal>array .</emma:literal>
                </emma:interpretation>
                <emma:interpretation id="interp167" emma:lang="en-US" emma:confidence="0">
                  <emma:literal>array ,</emma:literal>
                </emma:interpretation>
                <emma:interpretation id="interp168" emma:lang="en-US" emma:confidence="0">
                  <emma:literal>array :</emma:literal>
                </emma:interpretation>
                <emma:interpretation id="interp169" emma:lang="en-US" emma:confidence="0">
                  <emma:literal>array</emma:literal>
                </emma:interpretation>
              </emma:one-of>
            </emma:emma>
          </inkml:annotationXML>
          <inkml:trace contextRef="#ctx0" brushRef="#br0" timeOffset="124948.1083">1664 7087 491,'1'-6'461,"-1"1"-81,-1 0-61,-2 1-30,-1-2-34,1 2-27,-1 0-22,-2 0-18,0 0-21,-1 2-16,2-1-19,-4 1-11,1 2-11,0 0-16,1 2-7,-8 1-11,1 4-9,-4 1-9,4 2-2,0 1-11,0 3-4,1 1 1,2 0-9,1-1 0,2 3-4,2 0-4,2-3-2,3 1 0,2-2-4,2 2-6,3-2-8,-2 0 0,3 0-2,1-2-6,5-2 1,-3 0-2,4-1-2,-3-4-2,2 0-1,1-2 2,-3-2 2,0-2 2,5-2 0,-4 0 1,4-4 3,-5-1-1,3-2 1,-1-1-2,-4-3 5,3 0 7,-4-1 10,2 0 1,-2-2 2,-4 0 1,2 1 3,-2-1 7,0 1 8,1 2 3,-4 1 8,1 2 4,0 0 5,-2 3 11,2 0-5,-2 3-5,0 1-8,1 0-7,-1 1-11,0-2-8,2 3-9,-2 1-1,1 2 0,-1 0-4,4 0-1,-4 2-1,2 3-2,0-1 0,4 5-8,0 2 8,2 1-3,0 1 1,4 2-5,0 0-10,0 0-36,2 0-23,0-3-27,2 2-51,0-1 14,-1-2-145,4 1-41,-1 0-43,-3-3 31,4-1-232,-3 1 50,0-4 44,-2-1-354</inkml:trace>
          <inkml:trace contextRef="#ctx0" brushRef="#br0" timeOffset="126088.6481">2057 7029 1821,'-4'-4'266,"4"2"-38,0-2-28,0 1-21,0 1-23,4 0-12,1 2-18,1 2-13,1 0-9,4 2-7,3 3-9,2 1-9,1 0-5,-3 4-4,1-3-8,2 4-8,-3 1 0,1 0-6,-5 0-3,3-1-7,-3 0-4,-2-1-1,-2 0-4,-1 0-3,0-4 0,-4-1-8,0 2 5,-1-3 3,0 1-2,0 0 0,-1-2-1,0-1 2,-4 2 2,3-2-2,-1 1 3,-1-4 0,-1 3 0,1-1 0,0-3 2,0 0-2,0-5-5,1 2-3,0-2-5,2 0-4,1-3-1,0-7-1,0-1-2,4-3-3,1-1 1,4-2-2,-1 2-2,3-1-6,1 0-16,0 4-19,1-1-16,2 1-27,-2 1-28,4 3 12,0 1-126,-3 0-40,1 4-74,3 2 29,-6 1-220,0 1 40,-2 1 32,-1 1-287</inkml:trace>
          <inkml:trace contextRef="#ctx0" brushRef="#br0" timeOffset="126510.4924">2479 6967 1398,'3'0'272,"-1"0"-34,1 0-21,1 0-24,0 0-18,2 2-12,-2 0-16,3 1-12,3 1 2,1 3-24,1 4-8,1-2-7,1 5-6,0-2-6,-4 0-7,3 3-7,-2 2-6,-1-1-6,2-1-5,-2 2-3,-3-1-2,0 0-4,-1 2-7,-2-2-4,0-3-3,-2 0-5,-2-2-1,2-3-2,-2 1 2,0-2-3,0 1 4,-1-2-4,0 0 4,-1-1 7,-2-1 9,1-1-2,0-1 1,1 1 5,-1-3 8,0 0 5,-1 0-2,1-3-2,0 0-5,0-2-7,1-1-3,0-3-2,2 0-9,-1-6 0,1-4-3,3 1-5,2 0-1,1-2-8,-1 1 0,4 0-3,2 3-5,2-1-1,1-1-5,0 3-19,1 2-17,2 0-26,-1 0-22,0 3-30,1 2-43,1 1 14,1 2-99,0 1-21,2 3-59,1 1-123,0 0 36,-1 1-101,0 1 34,-3 3-338</inkml:trace>
          <inkml:trace contextRef="#ctx0" brushRef="#br0" timeOffset="127636.4261">3176 6996 1670,'0'-3'288,"-3"2"-25,2-4-30,-4 3-34,4-1-13,-2 2-23,2 1-14,-3 0-17,-1 0-16,1 0-9,0 1-17,-2 2-6,-2 5-9,0 0-9,-2 0-7,0 3-3,0 1-8,4 1-9,1 0 2,1 0-5,-1 1 0,4-2-12,0-1-6,1-2-3,0 2-9,1-3-5,0-1-18,4 1 2,-4-2 0,3 2 3,0-2-18,1-2-10,0 2-4,1-2 5,0 0 2,1-3 5,-2 1 2,2-2 1,-1 0 2,1-2 2,0 1 1,-2-4 6,4-3-3,1 1 22,0-5 20,-1 0 21,0 3 5,-4-3-1,2 1 11,0-1 2,-2 2-1,0 2 2,-3 0 1,0 1 8,3 0 9,-1 3-1,-3-1-10,4-1-6,-4 3-7,2-2-11,-2 2-12,1 0-3,0 2-12,-2-1 3,2 0-3,1 2-4,-1 0 0,1 2 0,-1 0 0,0 1-1,0 0-1,2 2-8,0-1-2,0 3 7,2 1-3,0 2-5,1 2-19,0-2-11,1 0-12,-1 0-8,0-4-7,3 4 1,3-2-22,-2 0-21,3-2-5,1 1 0,1 0 2,-1-5 8,-1 0-37,-2-2-1,0 0-4,4-2 7,-2 0 9,0-5 17,0 0 5,-3 0 17,0-3 34,-1 0 42,-2 2 0,-1-2 98,-1 2 29,-2 1-15,0-1 11,1 1-5,-1 1 5,0 0 2,-2 0-6,-1 1-4,0 1-16,1-2-10,2 3-12,-3 0-13,2 0-10,-1 0-14,2-1-5,-4 2 1,3 2-3,-2-2-3,0 2-3,2 0-4,1 2-9,-1 2-13,3-2-16,1 1-13,-3 0-18,3 0-10,0 0 4,6 0-20,4 3-27,1-1 9,0-1-70,2-1-5,-1 1 2,0-1 15,-1-3 5,-4 0 11,0 0 23,-3-1 11,-1-2 17,-1-3 41,-1 3 62,-4-2-4,2 1 114,-2-2 25,2 1 10,-5 1 4,2-1-2,-2-1-8,1 2-5,2 1-16,-1-2-16,-2 1-8,2 0-17,-3 2-18,1-1-10,1 1-19,-1 2-2,-1 0-1,1 0-4,1 2-8,1-1 0,-3 3-2,0 2-6,0 1 0,0 8 0,1 3-3,-1 3-7,0 2 4,0 1 5,0 3-5,3 1-1,-2 2-2,3 1 1,-2 0 1,1 2-5,7 51 4,-6-34 0,-3-3-1,1-27-1,5 49-1,-6-20 2,-1-30-5,0 7 1,0 1-9,0 4-8,0-1-2,0-1-4,-1-2 8,-2-4 0,-3 0 2,-1-3 1,-1-4 3,-2-2-1,-3-3 1,-1-1 0,0-4 1,0-2 1,-1-4 0,-2-4 1,0-2-1,-1-6 2,4-1 1,-3-3-4,3-3-1,-16-36-2,25 38 0,-1-6-4,2-5-9,4-3-16,7-47-10,4 34-4,-1 1-4,4 4-12,0 4-13,-4 20-21,0-5-25,28-24 11,-29 34-96,10-5-18,30-16-63,-32 24-38,2-2 27,7 3-219,2-1 26,-2 3-384</inkml:trace>
          <inkml:trace contextRef="#ctx0" brushRef="#br0" timeOffset="127729.1586">4442 7320 1341,'0'0'201,"0"0"-25,0 0-157,-1-2-76,1 2-42,0 0 9,0 0-338,1 0 7,-1 0-12</inkml:trace>
        </inkml:traceGroup>
      </inkml:traceGroup>
    </inkml:traceGroup>
    <inkml:traceGroup>
      <inkml:annotationXML>
        <emma:emma xmlns:emma="http://www.w3.org/2003/04/emma" version="1.0">
          <emma:interpretation id="{B9C7866D-7EA9-448E-BC36-1409BCBCFE32}" emma:medium="tactile" emma:mode="ink">
            <msink:context xmlns:msink="http://schemas.microsoft.com/ink/2010/main" type="paragraph" rotatedBoundingBox="12977,10878 20558,10619 20592,11594 13010,11853" alignmentLevel="6"/>
          </emma:interpretation>
        </emma:emma>
      </inkml:annotationXML>
      <inkml:traceGroup>
        <inkml:annotationXML>
          <emma:emma xmlns:emma="http://www.w3.org/2003/04/emma" version="1.0">
            <emma:interpretation id="{09411DCD-5CEE-4D1D-91D5-434068A330C9}" emma:medium="tactile" emma:mode="ink">
              <msink:context xmlns:msink="http://schemas.microsoft.com/ink/2010/main" type="line" rotatedBoundingBox="12977,10878 20558,10619 20592,11594 13010,11853">
                <msink:destinationLink direction="with" ref="{A8D315E1-FC1C-4063-BD81-F722DDA83D67}"/>
              </msink:context>
            </emma:interpretation>
          </emma:emma>
        </inkml:annotationXML>
        <inkml:traceGroup>
          <inkml:annotationXML>
            <emma:emma xmlns:emma="http://www.w3.org/2003/04/emma" version="1.0">
              <emma:interpretation id="{D231CABE-0A43-46D7-8782-7AEF48D4AD91}" emma:medium="tactile" emma:mode="ink">
                <msink:context xmlns:msink="http://schemas.microsoft.com/ink/2010/main" type="inkWord" rotatedBoundingBox="12984,11089 13793,11061 13812,11621 13003,11648"/>
              </emma:interpretation>
              <emma:one-of disjunction-type="recognition" id="oneOf34">
                <emma:interpretation id="interp170" emma:lang="en-US" emma:confidence="0.5">
                  <emma:literal>28</emma:literal>
                </emma:interpretation>
                <emma:interpretation id="interp171" emma:lang="en-US" emma:confidence="0">
                  <emma:literal>29</emma:literal>
                </emma:interpretation>
                <emma:interpretation id="interp172" emma:lang="en-US" emma:confidence="0">
                  <emma:literal>298</emma:literal>
                </emma:interpretation>
                <emma:interpretation id="interp173" emma:lang="en-US" emma:confidence="0">
                  <emma:literal>280</emma:literal>
                </emma:interpretation>
                <emma:interpretation id="interp174" emma:lang="en-US" emma:confidence="0">
                  <emma:literal>290</emma:literal>
                </emma:interpretation>
              </emma:one-of>
            </emma:emma>
          </inkml:annotationXML>
          <inkml:trace contextRef="#ctx0" brushRef="#br0" timeOffset="142853.2771">6296 8465 1604,'0'-3'234,"0"-2"-30,1 1-9,1 1-21,2-3-19,-1 3-11,1-2-17,0 0-16,2 0-9,-2 0-8,-1 2-8,4-2-12,-2 0-12,1 2 0,1-1-7,-1 1-5,1 0-2,-2 1-4,2 1-5,2 1 9,-5 0 8,1 1 2,1 1 6,0 1-1,1 2 1,-3 4-7,2 2-5,-2 2-1,-1 0-5,-3-2-2,0 6-10,-3 1 2,-1 2-3,-3 1-2,-2-1-4,-2 0 5,0 0-5,-5-1 1,1 1-3,-1-2-2,1 0-2,-2-4-6,-1 1 6,2-1-3,1-4-3,-2 1-1,-1-3 1,4 0 0,-2-1 0,2-1 0,3-3 1,0 1-2,1-2 1,4-1-4,-1-1-2,3 0 0,0 0-2,1-1-3,-1-1-6,4 0 2,0 0-1,0 0-2,4-1-1,-1 2 2,1-2-1,2 1-2,1-1 2,0 1-3,0 0 3,10 2 2,1 2 1,2 0 0,1 1 0,0 2 0,-2-1 1,4 4 3,-4-1-1,1 2 0,0 1-4,-2 0-20,0 0-51,-1 1-31,0 3-49,-2-2 15,1 2-125,-4-1-19,4-2-43,-5 1 28,0 0-214,-1-1 37,1-2 17,-6 0-294</inkml:trace>
          <inkml:trace contextRef="#ctx0" brushRef="#br0" timeOffset="143525.1136">6852 8583 1588,'1'-10'295,"-1"0"-31,-1 2-27,-2 0-26,-1 1-23,0 2-19,-2 0-14,-2-1-16,-2-1-17,-4 2-12,1 2-7,-1 1-11,0 2-1,1 0-15,-1 2-12,-4 1-2,3 2-9,-1 2-4,3 1-10,1 1-3,-1 0-6,6 0 1,-1 2 0,1 2-2,0-2-2,3 1-3,-1-3-3,4 2-6,-1-4-2,2 2-3,0-2-2,0-1-6,2 1-10,-1-2 0,4-1-3,-1 2 0,0-1 0,2-2 0,-2-2-2,1 1 0,1-2 1,-2 0-3,5 0 0,3-5-2,-2-1-1,3-3 3,-3 1 2,1-2 2,0 0 1,0-4 12,-1 3-8,-3 0 6,2 1 6,-1 1 2,0-3 12,1 1 2,-2 0 10,-2 4 3,0-2 2,-1 2-4,0 3-2,0-2 1,-2 2-12,-1-1-3,2 2-9,-2 1 6,1 2 4,-1 0 1,-1 0 0,0 2-2,0 1-1,0 0 2,-1 3 0,-2 6-1,-1 2-1,-2 0-4,0 4-3,2 2 3,-1-1-1,-1 1-1,0-2 0,1 2-3,1 0 1,-1-2-2,3 0-2,-4-1-1,5-2 1,1-2 0,0-2 0,0 1 5,0-2 1,1-2 4,2 0-4,0-1 3,-2-1 2,3-1-2,0 1 1,2-2-5,1 0 1,0-3-3,1 1 0,2-2-1,3-2 0,2-1-1,1-2 1,-2-2 1,0-2-1,-1-3 0,-4 1-9,0-5 0,-5 3-1,2-2-1,-6 3 0,-2-2-2,-2-2-2,-3 2 2,-1-1-3,-5 4-1,2-1-15,-2 5-22,-1 0-51,0 2-51,0 2 15,1 3-155,1 0-46,3 3 30,2 0-223,0 2 50,6-1 33,-2-1-393</inkml:trace>
        </inkml:traceGroup>
        <inkml:traceGroup>
          <inkml:annotationXML>
            <emma:emma xmlns:emma="http://www.w3.org/2003/04/emma" version="1.0">
              <emma:interpretation id="{1B10D993-C3D4-473F-9D51-692341717422}" emma:medium="tactile" emma:mode="ink">
                <msink:context xmlns:msink="http://schemas.microsoft.com/ink/2010/main" type="inkWord" rotatedBoundingBox="14694,10837 14787,10833 14820,11791 14727,11795"/>
              </emma:interpretation>
              <emma:one-of disjunction-type="recognition" id="oneOf35">
                <emma:interpretation id="interp175" emma:lang="en-US" emma:confidence="0.5">
                  <emma:literal>,</emma:literal>
                </emma:interpretation>
                <emma:interpretation id="interp176" emma:lang="en-US" emma:confidence="0">
                  <emma:literal>.</emma:literal>
                </emma:interpretation>
                <emma:interpretation id="interp177" emma:lang="en-US" emma:confidence="0">
                  <emma:literal>l</emma:literal>
                </emma:interpretation>
                <emma:interpretation id="interp178" emma:lang="en-US" emma:confidence="0">
                  <emma:literal>1</emma:literal>
                </emma:interpretation>
                <emma:interpretation id="interp179" emma:lang="en-US" emma:confidence="0">
                  <emma:literal>|</emma:literal>
                </emma:interpretation>
              </emma:one-of>
            </emma:emma>
          </inkml:annotationXML>
          <inkml:trace contextRef="#ctx0" brushRef="#br0" timeOffset="138744.1108">7910 8192 1208,'0'-6'248,"0"-1"-8,0 0-17,0 1-23,0 1-25,0 0-24,0 2-20,0-1-17,0 1-8,0 3-5,-1 0-8,0 0-8,1 0-7,-5 3-9,3 1 1,-1-1-6,0 3-1,0 1-3,0 1 1,1 3-1,-1 7 0,-1-2 4,-2 4-4,2-2-3,0 4 1,-1 0 6,3 1 2,-3 2-4,3 4-1,-1 0-2,1 0 1,1 3-3,1-1-2,-2 2-5,2-2-3,0 0-5,0 1 6,0 1-9,0-2-2,0 0 0,0-1-6,0 0 1,0-1-2,2-2-2,-2-1-2,0-1-1,0-2-2,1-2-1,-1-1-3,0-3 0,0-2 0,0-2-7,2-2 5,-2 1-1,0-4 0,0 0-2,0 0 2,0-1-2,0 0-3,0-1-10,0 0-16,0-1-20,0-1-28,0 1-29,0-3-43,0 3 13,0-2-157,0-1-51,0 1-128,0 0 35,3-1-67,-2-2 20,-1 0 43,1 0-318</inkml:trace>
        </inkml:traceGroup>
        <inkml:traceGroup>
          <inkml:annotationXML>
            <emma:emma xmlns:emma="http://www.w3.org/2003/04/emma" version="1.0">
              <emma:interpretation id="{A3D6F285-1601-4165-AB18-F48EB1227EF9}" emma:medium="tactile" emma:mode="ink">
                <msink:context xmlns:msink="http://schemas.microsoft.com/ink/2010/main" type="inkWord" rotatedBoundingBox="15502,10833 16593,10796 16622,11630 15531,11667"/>
              </emma:interpretation>
              <emma:one-of disjunction-type="recognition" id="oneOf36">
                <emma:interpretation id="interp180" emma:lang="en-US" emma:confidence="0.5">
                  <emma:literal>30 l</emma:literal>
                </emma:interpretation>
                <emma:interpretation id="interp181" emma:lang="en-US" emma:confidence="0">
                  <emma:literal>301 l</emma:literal>
                </emma:interpretation>
                <emma:interpretation id="interp182" emma:lang="en-US" emma:confidence="0">
                  <emma:literal>%</emma:literal>
                </emma:interpretation>
                <emma:interpretation id="interp183" emma:lang="en-US" emma:confidence="0">
                  <emma:literal>301</emma:literal>
                </emma:interpretation>
                <emma:interpretation id="interp184" emma:lang="en-US" emma:confidence="0">
                  <emma:literal>!</emma:literal>
                </emma:interpretation>
              </emma:one-of>
            </emma:emma>
          </inkml:annotationXML>
          <inkml:trace contextRef="#ctx0" brushRef="#br0" timeOffset="139400.2731">9689 8109 1308,'2'0'235,"-1"0"-20,-1 0-18,0 1-16,0 2-1,0 0-11,0 4-12,0 0-9,0-1-10,0 3-6,0 5-8,0 3-5,0 1-8,0 3-13,0 0-1,3 5-4,-2-2-6,-1 3 1,0-1-17,0 0-5,2 2-4,-2 0-3,0 2-7,0-1-3,1 0-4,1-2-5,-2 3 1,0 0-4,2 0 1,-2-4-7,0 1 3,2-1-5,-1-2 0,-1 0-5,2-3-3,-1 0-16,1-1-26,-2-2-65,4-1-41,-1 0 12,-1-1-124,1-3-27,0-1-49,0-2 27,-2-1-230,5-2 41,-3-3 37,2 0-310</inkml:trace>
          <inkml:trace contextRef="#ctx0" brushRef="#br0" timeOffset="144431.2867">8639 8563 1728,'6'-7'293,"-5"1"-26,2 0-29,0-2-25,0 2-23,-1 0-16,3-1-17,-5 2-19,5-1-19,-2 0-10,-2 1-13,5 1-10,-3-1-8,3-1-10,-4 2-5,3 1-8,-1-2-8,-1 1-4,4 0-5,-2 1-6,-1 2-1,3-2-3,0 0 2,0 2-13,0 1-2,1 0-2,-1 0-2,0 0-9,1 1 2,-1 0 6,0 1-23,-1 1-3,-1 1-3,-1 1 13,2 1-9,0-1-1,-6 1 6,4 6 3,-3 1 2,-1 0 0,0-1 1,0 0-1,-2-4 5,-1 3-1,3-2 3,-5-3 0,4 1 2,-2-1 1,0 0 2,3 0 2,-1-2 8,0 1 3,-1 0 1,-1-2 7,3 1 1,0-2-5,-2 2-2,2-2-5,0-1-3,0 1-7,0-2-9,0 2-2,2-2 2,0 0-7,-1 0 3,2 3 1,1-3 8,0 1-11,2 0-3,0 1 5,2 1-3,-1-1-2,4 4 0,1 3 7,0-2-6,-2-1 5,-1 2 2,0 0-3,-2 2 2,0-2 1,-1 0 2,-2 1 1,-2-1 5,-2-1 4,0-1 4,0 1 4,-2-1 0,-1 1 1,-4 1 1,0 2-1,-4-2-1,0 0-1,-5 2 0,0-6-3,-3 2 2,1 0 5,-2-3-5,-1 0-1,5-2-5,0 1-8,1 0-2,2-2-13,0 0-12,1 0-11,2-2-37,1 2-23,5-2 9,-1 2-115,0-1-41,0-1-23,5 1-15,0 1-53,0-2 32,3 1-184,1-1 31,6-1-303</inkml:trace>
          <inkml:trace contextRef="#ctx0" brushRef="#br0" timeOffset="144806.2572">9149 8647 1397,'0'-3'267,"0"1"-29,-2 0-27,-2 2-17,3 0-16,-2 0-18,0 1-11,-1 2-15,0 0-6,1 2-8,0 0-6,-1 2-13,1-3-4,2 5-5,-2-3-7,3 2-2,0 2 1,0-2-1,0 1-2,3 4-1,1 2 5,3-2 2,0 1-5,3-2-3,0-2-7,1 0-5,3 0-6,0-4-6,-1 0-5,2-3-3,2 0-7,-2-3-6,-1 0 0,-1-3 0,-3 2-3,0-4-8,0 0-11,1-5-11,-4 0 1,0 0-3,-3 0-2,-3-2-4,-1 3-5,-1-2-8,-3 0-11,-3-4-12,-6 2-3,2 2-6,-3-1-12,-2 0-13,0 4-25,0 2-27,1 2 13,-1 4-106,5 0-30,-3 4-25,-1 1-36,-1 2 24,1 1-211,1 1 37,1 3-370</inkml:trace>
        </inkml:traceGroup>
        <inkml:traceGroup>
          <inkml:annotationXML>
            <emma:emma xmlns:emma="http://www.w3.org/2003/04/emma" version="1.0">
              <emma:interpretation id="{E263F6F4-4158-4B12-B80C-011301EAF125}" emma:medium="tactile" emma:mode="ink">
                <msink:context xmlns:msink="http://schemas.microsoft.com/ink/2010/main" type="inkWord" rotatedBoundingBox="17335,10729 18615,10686 18648,11655 17369,11699"/>
              </emma:interpretation>
              <emma:one-of disjunction-type="recognition" id="oneOf37">
                <emma:interpretation id="interp185" emma:lang="en-US" emma:confidence="0.5">
                  <emma:literal>35 l</emma:literal>
                </emma:interpretation>
                <emma:interpretation id="interp186" emma:lang="en-US" emma:confidence="0">
                  <emma:literal>35/</emma:literal>
                </emma:interpretation>
                <emma:interpretation id="interp187" emma:lang="en-US" emma:confidence="0">
                  <emma:literal>351</emma:literal>
                </emma:interpretation>
                <emma:interpretation id="interp188" emma:lang="en-US" emma:confidence="0">
                  <emma:literal>35</emma:literal>
                </emma:interpretation>
                <emma:interpretation id="interp189" emma:lang="en-US" emma:confidence="0">
                  <emma:literal>3 s/</emma:literal>
                </emma:interpretation>
              </emma:one-of>
            </emma:emma>
          </inkml:annotationXML>
          <inkml:trace contextRef="#ctx0" brushRef="#br0" timeOffset="145868.6786">10502 8370 1266,'2'-5'174,"-1"0"-22,6 0-17,-1 0-19,2-1-13,4-2-13,0-1-10,2 3-10,0-1-8,2 0-2,-1 4-10,-2-1-5,-2 0-6,-1 1-3,0 2 0,-2 1-7,-1 0-1,0 1 37,0 4-1,0-2-1,-3 3-6,1 0 0,-3 0-5,0 2 0,-1 2-7,-1-2-1,0 7-7,-4 2-1,-2-1-5,4 3 15,-4-4-22,2 0-2,-2-1 3,3-5-5,-1 2-1,1-4 1,0 1 5,1-2-1,0-1 9,-1 0 10,3 0 12,0 0 4,-1-4 12,1 2 1,0 1-11,0-2 0,0-1-19,1 1-6,-1 0-7,5-2-1,-3 0-6,1 0 7,3 1-13,-2-1-5,3 2-4,0-1-1,-3 1-1,5 0-8,-2 2 1,-3-3-6,4 2 4,-2 0 6,-2 1 4,3 0 2,-4 2-7,4-1 8,-4-1 0,1 3-1,-1 0 4,-2-1-2,2 1 4,-3-1 8,0 2 1,-4 3 7,-3 0-12,-3-1 2,-1 0 1,-3 1-4,-2 0 3,-2-4-2,1 0-2,-1 0 0,-2-2 1,2-1 1,-2 2-1,1-3-4,1-2-10,2-1-13,3 0-15,2 0-24,1 0-29,3 0 8,0 0-136,3-1-90,1-1-31,3 1 29,0-3-217,2 1 39,1-2-413</inkml:trace>
          <inkml:trace contextRef="#ctx0" brushRef="#br0" timeOffset="146587.3752">11439 8403 1513,'1'-3'229,"2"0"-31,0-1-23,-3 3-17,0-1-15,0 0-3,0 0-8,-3 1-6,0 1-10,1 0-6,-3-2-7,1 2-9,-3 0-2,3-1-8,-5 1-7,2 0-6,0 0-2,0 0-9,-1 0 7,0 0-18,-1 0-5,1 0-5,-1 0 3,2 0-11,0 0-2,0 0-3,0 1-4,0 1-3,0-1-1,2 1 0,-2 0-4,-1 0-5,1-1 2,0 1 1,3 1 7,-3-1-14,2-1 1,-1 3-2,0-1-2,2 2 0,-1 0 3,0-2 1,0 2-5,2 0 0,-3 0 2,3 0 4,-1 3-3,0-4 3,1 2-3,-2 0 2,2 2-3,0-1 3,-1-1-3,1 2 0,2-4-1,-4 5-4,4-2-7,-2-1-5,0 1-4,1-1-7,2-1-11,-2 2-7,2-2 0,-1-3 6,1 4 3,0-2 9,-2-1 9,2-2 11,0 1 6,0 2 2,0-3-9,0-1 3,2 0 1,1 1-2,-3-1 3,4 0 4,-1 0-7,-1 0 1,3 0-4,-1-1-3,3 1 6,-2-1-3,1-1 1,1 0 1,0 0 10,2 1-7,-2-1-7,1 2-3,0 0 4,1-1-3,-1 1 1,-1 0-5,0 0 15,2 1 8,5 4 7,-2 1 5,0 1 4,0 1 7,-2-1-3,0 3-1,-2-2 5,-2 0-5,-2-1 2,-1-1-1,-2 3 2,-1-3 3,0 3 0,-1-3 8,-2 0-5,-4 3 0,-1-1-2,-4 2-3,-2-2 1,-4 1-2,-1-5-6,-4 1-34,1 0-26,-2-1-32,-2-1-36,5 0 9,0-1-93,2 0-30,0 0-30,3-2-44,2 1 26,1-1-232,4 0 37,2 0-374</inkml:trace>
          <inkml:trace contextRef="#ctx0" brushRef="#br0" timeOffset="140040.8229">11709 7999 1125,'1'2'239,"0"3"-12,-1-1-11,0 5-18,0-1-11,2 6-7,-1 4-9,-1 1-8,3 1-10,0 2-10,-2 4 5,1-1-8,-1 2-11,2 2-8,-2-2-7,2 2-10,0 2-8,1 0-5,-1 1-4,-2 1-12,1-2-7,2 4-4,-3-1-4,2 1-2,-3-1-6,3-1-3,0-1-4,-2 1-5,2-4 0,-3 1-1,0-1-2,3-2-2,-3 0-13,0-2-29,0-4-40,0 1-48,0-4 8,0-4-171,-3-1-85,1-1 34,1-3-238,0-2 48,-2-2 42,-1-2-401</inkml:trace>
        </inkml:traceGroup>
        <inkml:traceGroup>
          <inkml:annotationXML>
            <emma:emma xmlns:emma="http://www.w3.org/2003/04/emma" version="1.0">
              <emma:interpretation id="{FB9D659B-5197-42BC-8088-657D87247090}" emma:medium="tactile" emma:mode="ink">
                <msink:context xmlns:msink="http://schemas.microsoft.com/ink/2010/main" type="inkWord" rotatedBoundingBox="19576,10930 20568,10896 20583,11334 19591,11368"/>
              </emma:interpretation>
              <emma:one-of disjunction-type="recognition" id="oneOf38">
                <emma:interpretation id="interp190" emma:lang="en-US" emma:confidence="0.5">
                  <emma:literal>to</emma:literal>
                </emma:interpretation>
                <emma:interpretation id="interp191" emma:lang="en-US" emma:confidence="0">
                  <emma:literal>the</emma:literal>
                </emma:interpretation>
                <emma:interpretation id="interp192" emma:lang="en-US" emma:confidence="0">
                  <emma:literal>too</emma:literal>
                </emma:interpretation>
                <emma:interpretation id="interp193" emma:lang="en-US" emma:confidence="0">
                  <emma:literal>Kio</emma:literal>
                </emma:interpretation>
                <emma:interpretation id="interp194" emma:lang="en-US" emma:confidence="0">
                  <emma:literal>Koo</emma:literal>
                </emma:interpretation>
              </emma:one-of>
            </emma:emma>
          </inkml:annotationXML>
          <inkml:trace contextRef="#ctx0" brushRef="#br0" timeOffset="148743.4673">12996 8309 1306,'3'-5'282,"-2"-1"-25,-1 0-48,0 1-34,0 1-30,0 1-14,0 1-16,0 0-6,0 2-3,-3 0-15,2 0-1,-5 2-7,2 2-5,-1 0-8,-5 2-6,1 6-4,-3-3-3,-4 2-6,4 2-3,-5-2-5,1 2-5,-1 1 2,-1-3-6,-1 0 1,0 0-4,2 1-4,1-3-2,3 0-3,-2-1 2,5-1-4,0-3-8,1 1 7,7 1-9,-5-3-10,5 0 10,-1 0-21,1 0-4,-1-3 2,3 0 4,0 2 2,3-2-5,1 1 2,1-1 1,1 0 1,4 0 2,5 0 16,5 0-17,2 0 0,2 0 2,3 3 1,2-3 15,1 0-3,-1 0-15,2 1 1,2 1 6,-2-2-6,-1 0 4,0 0-4,1-2 0,-2 2 2,-5-1 0,3-2 4,-6 2 4,1 1 2,-6 0 9,2-2 19,-5 2 6,-2 0 9,-1 0 2,-3-3 2,0 3 1,0 0 2,0-1-7,-3 1-1,0 0-4,2 0-9,-2 0-5,-1 0-6,0 0-1,1 0 3,-1 1-5,-2 2 1,5-3-2,-2 2 0,-1 2-3,0-1-4,1 0 2,0 0 0,0 0-1,0 1 1,1 0 3,-1-1-1,1 0-2,0 0 5,2 0 5,-2-1-3,2 2-2,2-3-1,3 2-1,2-1-4,2-2-1,-3 0-3,5-2-4,0-1-1,-1-1 0,1 0-1,-2-1-1,-1-1 1,3-2 0,-2 1 2,-4-4-1,0 2 1,-3-2-2,0 2 3,-2 0-3,-2 0-2,-2 0-1,-1 3-4,-2-2-1,0 1-2,-5-3-4,-2-1 0,-2 1 2,-7-2-3,-2 2-1,0 4 3,-2-1-2,-1 2-1,-2 3-1,1-1-17,1 3-14,0 3-45,-3 1-25,6 4 11,0-2-94,5 6-35,3 0-37,3 1-37,6-1 28,2 1-238,7 1 40,4 1 27,3 3-282</inkml:trace>
          <inkml:trace contextRef="#ctx0" brushRef="#br0" timeOffset="148040.3933">12996 8258 1917,'4'-5'329,"-4"0"-37,4 0-36,-4 2-33,2-1-35,-1 1-25,-1 2-18,2 1-17,-2 0-9,0 3-17,1 1-4,-1 0-5,4 3-11,-4 1-6,0 0-13,0 9 2,2 1-10,-2 2-7,0 1-1,0-2-5,0 5-3,0-3-1,0 0-3,0 2-1,0 0-1,0-2-5,0-1 2,0 1-16,0-4-17,0 1-35,0-2-23,-2-2-36,-2-3-40,3-2 14,1 1-106,-2 1-25,2-3-28,-3-2-204,-1-1 38,3 0-18,-2-2 26,-3 0-308</inkml:trace>
        </inkml:traceGroup>
      </inkml:traceGroup>
    </inkml:traceGroup>
    <inkml:traceGroup>
      <inkml:annotationXML>
        <emma:emma xmlns:emma="http://www.w3.org/2003/04/emma" version="1.0">
          <emma:interpretation id="{666FB566-11B6-4834-8E44-96A7AA3854C3}" emma:medium="tactile" emma:mode="ink">
            <msink:context xmlns:msink="http://schemas.microsoft.com/ink/2010/main" type="paragraph" rotatedBoundingBox="10562,12416 28027,10246 28252,12053 10786,14224" alignmentLevel="4"/>
          </emma:interpretation>
        </emma:emma>
      </inkml:annotationXML>
      <inkml:traceGroup>
        <inkml:annotationXML>
          <emma:emma xmlns:emma="http://www.w3.org/2003/04/emma" version="1.0">
            <emma:interpretation id="{0A40B2BB-D4B1-480E-9865-D03315AF983B}" emma:medium="tactile" emma:mode="ink">
              <msink:context xmlns:msink="http://schemas.microsoft.com/ink/2010/main" type="line" rotatedBoundingBox="10562,12416 28027,10246 28156,11282 10691,13452"/>
            </emma:interpretation>
          </emma:emma>
        </inkml:annotationXML>
        <inkml:traceGroup>
          <inkml:annotationXML>
            <emma:emma xmlns:emma="http://www.w3.org/2003/04/emma" version="1.0">
              <emma:interpretation id="{920116F5-BA5C-4595-BFBE-2C61DE4632A1}" emma:medium="tactile" emma:mode="ink">
                <msink:context xmlns:msink="http://schemas.microsoft.com/ink/2010/main" type="inkWord" rotatedBoundingBox="10562,12416 13579,12041 13705,13055 10688,13430"/>
              </emma:interpretation>
              <emma:one-of disjunction-type="recognition" id="oneOf39">
                <emma:interpretation id="interp195" emma:lang="en-US" emma:confidence="0.5">
                  <emma:literal>starts</emma:literal>
                </emma:interpretation>
                <emma:interpretation id="interp196" emma:lang="en-US" emma:confidence="0">
                  <emma:literal>start's</emma:literal>
                </emma:interpretation>
                <emma:interpretation id="interp197" emma:lang="en-US" emma:confidence="0">
                  <emma:literal>start'S</emma:literal>
                </emma:interpretation>
                <emma:interpretation id="interp198" emma:lang="en-US" emma:confidence="0">
                  <emma:literal>stare's</emma:literal>
                </emma:interpretation>
                <emma:interpretation id="interp199" emma:lang="en-US" emma:confidence="0">
                  <emma:literal>star's</emma:literal>
                </emma:interpretation>
              </emma:one-of>
            </emma:emma>
          </inkml:annotationXML>
          <inkml:trace contextRef="#ctx0" brushRef="#br0" timeOffset="158993.2153">3811 10658 1873,'-3'5'319,"0"-3"-39,0-1-29,2 1-30,1-2-23,1-2-24,3 1-18,1-3-18,6-1-13,3-3-20,3-2-15,1-3-23,2 0-24,27-22-22,-19 10-22,2-3-35,-3-3-20,-2 1-24,0 0-11,-4 3 7,-12 14-40,0-4 3,1-3-12,0 0 9,-1 0 12,-4 5 6,-1 0 9,-4 1 4,-1 2 12,-5 3 9,1 2 5,-2 2 7,0 0 7,0 4-663</inkml:trace>
          <inkml:trace contextRef="#ctx0" brushRef="#br0" timeOffset="162727.2869">4096 10260 793,'-5'0'133,"3"0"-2,-1 0 4,0 0-2,0 0 2,0 0-4,1 0 1,-1 0-16,1 0 19,-2 0-4,1 2-1,0-2-6,-1 0 5,1 0-30,1 0-13,-3 0-8,1 1-10,0 2-7,0-2-5,-2-1-7,2 1-5,0 2-4,0-2-5,1 1-3,-3 1-1,1 0-6,2-2-5,-2 4-3,1-3-3,1 0-14,1 2-1,-3-1-87,3 1-46,-1 0-30,0-1-17,0 2-33,0-2-125,-1 3-464</inkml:trace>
          <inkml:trace contextRef="#ctx0" brushRef="#br0" timeOffset="159227.5492">4002 10295 2368,'-2'9'30,"2"0"0,2 0 3,0-1 3,7 1 4,1 3-2,4 1-4,1-1-3,3 1 2,-4-1-2,5-1-1,-4 1 2,3-3 14,-2 3-16,-1-2-8,-1 0 9,0 2 0,-1-3 8,-2 0 21,0-1 7,-5 0 13,0-1-2,-1-1-6,-2 1-5,0-2-4,-2 1-4,-1 1-2,0 0-5,-1-3-6,-2 3-2,-3 3-4,2 0-11,-3 0-18,0-4-31,0 3-40,2-3 5,-1-1-97,2 0-54,-1 1-36,1-4-91,1 0 31,1-2-143,0 0-386</inkml:trace>
          <inkml:trace contextRef="#ctx0" brushRef="#br0" timeOffset="161836.7283">4132 10271 727,'4'-3'133,"-2"2"-3,-1-3-6,2 3-14,-2-1-2,-1 2-19,3-1 2,0-1-7,-3 1-17,1-1-2,1 0-10,1 1-4,-3 1-5,1-2-12,-1 1 4,3 1-7,-2-2 3,1 2-1,0 0-9,-2-2 9,0 2 7,0-2 8,2 2 27,-2-2-8,0 2 37,0 0 15,1 0-19,-1-1-1,0 1-7,0 0-3,0 0 3,0 0-28,-1 0-11,-1 0-14,0 0-10,-1 0-11,-1 0-15,-2 0-27,0 1 2,2-1-74,-2 2-46,1 2-37,-1-2-43,2 1-157,-2 0-467</inkml:trace>
          <inkml:trace contextRef="#ctx0" brushRef="#br0" timeOffset="159696.2905">4284 10503 1471,'0'-5'240,"1"0"-27,5 0-24,4-2-25,2-1-17,5 0-16,1 0-13,2 1-13,1-2-8,2 3-9,-1-1-7,2 1-24,-3-1-36,4 2-3,-2 2-114,2 2-68,0-1-18,0 0-24,-2 1-38,-1 1 19,-1-2-209,-1 1 17,-4 1 17,-2-3-7</inkml:trace>
          <inkml:trace contextRef="#ctx0" brushRef="#br0" timeOffset="159461.9067">4417 10239 1823,'4'-8'345,"1"-1"-43,-4 3-41,3 1-27,-2 0-32,0 3-20,1 1-17,-1 1-10,0 0-17,0 1-17,2 3-7,-3 1-5,4 4-20,-1 5-4,0-1-6,2 4-9,-4 1-7,1 2-6,1-1-1,-1 0-17,-1 2-22,2 0-18,-4 1-15,0-1-52,0-1-40,0 3 11,0-1-131,0-1-38,-3-1-36,0-2-125,0 0 34,2-2-77,-5-1 32,1-2-362</inkml:trace>
          <inkml:trace contextRef="#ctx0" brushRef="#br0" timeOffset="160102.4793">4799 10381 443,'3'-4'238,"-2"3"15,-1-3-39,0 3 31,0-1-7,0 1-15,-1-1-17,-2 0-14,2 2-12,-5-1-15,2 1-10,-2 0-10,1 0-6,-2 3-12,0-1-12,-5 1-11,-2 3-12,2 1-7,-2 0 1,7 0-20,-6 1-8,2-1-5,2 5-3,4-2-5,-1 0-1,3 0 5,2-2-3,1 0 1,0 1-6,0-4-3,1 2-3,2-1-8,3 3-1,1 2-11,4-3-9,-1-1-6,1-1-5,0-1-18,-1-3-13,-2 1 0,2-1-3,-3-2 1,2 0-9,-2-2-3,0-1 3,0 1 3,0-2 5,-2 0 7,0-1 6,0 0 13,-1 0 11,1-1 7,-4 0 23,0 1-2,2-1 9,-3 1 3,3 0 16,-3 0 4,1 2 4,-1-2-12,0 0-3,0 2-9,2 1-5,1-1-5,-3 2-11,0-3-1,0 2-5,1 2-1,1 0 3,-1 0-1,0 0-3,4 0-1,-4 2-4,2-1-1,2 3 1,-2-3-28,1 3-6,5 2-26,3 1-69,-5-1 12,2 1-89,-1-2-27,-1 0-23,0-1-20,-1 0-63,-2 0 31,0-4-162,1 3-389</inkml:trace>
          <inkml:trace contextRef="#ctx0" brushRef="#br0" timeOffset="160446.2045">4973 10433 1217,'6'-5'214,"-2"-1"-27,0 1-21,0 0-15,-1 0-14,4 2-15,0 1-8,0-1-4,-1 3-1,2 0 13,-2 0-17,2 2-4,-2-1-3,1 1-6,3 4 0,0 1-7,-2 1 0,-1-1-4,-1 1-4,-1-1-9,0 1-8,-3 0-5,1-1-8,-1 1-4,-1-1-1,-1 1-7,0-1 1,0-1-3,-1-1-1,-2 2-6,1-1-4,0-1 1,-1 1-5,0-2-5,-1-1 0,1 0 8,0 1-22,-1-4-1,2 0 1,0 0-10,0 0 8,2-3 0,0 1-5,0-3 2,0 1-6,0-4-1,2-1-1,3-6-18,2 0-10,3 0-9,0 0-9,4 0-2,-4 0 5,2 2-45,0 0-26,2 2-21,0-1-23,-3 2-21,4 3-53,-3-2-167,-1 2 29,0 0-432</inkml:trace>
          <inkml:trace contextRef="#ctx0" brushRef="#br0" timeOffset="158571.3279">5295 10101 1463,'-6'1'249,"-1"1"-39,1-1-20,4-1-15,-4 0-24,5 0-14,1 0 3,0 0-11,4 0-13,1-1-15,9-2-6,5 0-3,3-3-10,2 0-3,1-3-5,3 1-7,44-13-8,-24 7-7,-2 0-4,0-3-5,-5 1-3,0 1-2,0 2-3,-27 6-3,7-4-5,1 3 1,1-3 1,0-1-2,-3 1 2,-2 2 1,-1-3-3,-3 0-7,-1 2 1,-5-1-3,1 1-5,-5 2-3,2 1-3,-5-1-7,3 1 0,-4 3-13,0-3-6,0 2-4,-5 0 1,2 3 3,-1-2-1,1 1 0,-3-1 15,1 0-12,-4-2 0,1 3 4,-1-3 13,-1 3-17,2 0 5,2 0 4,-2 1-3,1 1 4,1-2 8,1 3 6,3-2 6,-5 0-1,2-1 3,2 1 2,-3 2 0,5 0-6,-1 0 2,0-2-5,0 2 1,2 0 1,0-1-1,0 1 4,0 0 1,0 0 2,0 0 2,0 1-2,4 1 1,2 0-5,-2 1 3,2 1-2,4 2-1,1 0 3,-3 3 5,1-3 7,-1 3 2,2 2 9,-3 1 1,1-1 7,-3 1 1,-1-1-5,0 1 0,-4 0-2,0-3-7,0 6-4,-4 2-27,-2 1-24,-2 0-59,-5 0-64,2 2 14,-6 0-203,2-2 30,-1 0-247,-2-1 52,0-5 57,-3 2 16,1-3-320</inkml:trace>
          <inkml:trace contextRef="#ctx0" brushRef="#br0" timeOffset="160961.792">5341 10421 1896,'-3'-4'322,"2"2"-41,-3-1-31,1 1-35,1 1-21,2-1-23,0 1-14,3-1-14,0-1-18,3 1-11,-2-2-14,10 0-8,3 0-9,-2-4-13,5 1-9,1 1-16,-4 0-19,4-1-32,-2 0-29,1 0-61,-2 1 10,1 1-146,-4-1-92,-1 0 27,-3 2-222,-1 0 39,-3 1 33,-3 2-343</inkml:trace>
          <inkml:trace contextRef="#ctx0" brushRef="#br0" timeOffset="160758.6822">5441 10188 1607,'0'-4'259,"3"1"-32,-2 0-29,0 1-21,1 2-9,-2 0-10,0 0-1,0 2-26,0 1-3,3 2-9,-3 2-5,0-1-7,-3 8-8,1 1-8,0 3-2,-1 2-10,3 0-8,-5-1 1,1 1-13,3 0-6,1 1-2,0 0-6,0-4-3,0 1 0,0-3-8,0-2-4,0-1-7,1-1-9,1-1-5,-1-1-7,0-1-12,4-2-9,-5 1-38,3-2-22,-1-1-28,3 1 12,-1-1-101,0 0-33,-1-3-27,0-1-40,1 0 25,-4-1-212,1-1 27,-1-2-363</inkml:trace>
          <inkml:trace contextRef="#ctx0" brushRef="#br0" timeOffset="152071.3529">6679 9390 1325,'4'-2'266,"-1"1"-9,3-1-11,-1 2-13,-5-1-12,2-1-13,1 2-17,-3 0-13,1-1-17,0 1-19,-1-2-17,0 2-13,0-2-16,0 2-13,-1-1-8,-3-2-6,2 2-10,-3 1-4,-2-2-6,1 2-4,-2-1-2,-1 1-5,1-2-1,-1 2-3,1 0-3,2 0-2,-5 0-3,1 0-4,3 0 0,-1 0-3,1 2 0,-2-2-5,2 1-3,0 1-1,2-1 0,1 2-1,-5-2-3,3 1-1,-1 0 0,3-1-2,1 1-1,-4 1-1,3 0 0,0 1 3,-2-1-4,5 2 3,-2 0-2,0-1 6,-1 3-2,1-3-4,1 0 4,-3 2 0,4 0 0,-5 1 2,5-3-3,0 3 0,-1 1 1,-1-1-1,0 0-2,2 1 2,-2-1-8,0-3-5,3 2 4,-2 2-2,0-2-4,-1 0 1,1-2-8,2 3 3,0-4 1,-5 2-3,5-1 3,-1-1 1,0-2 3,1 2 1,0 1-2,-2-3 11,2 1-6,0-1 0,0 1-9,0-2-2,0 0 4,0 0-5,0 0 1,3 0 4,-2 0 0,4 0 1,-1-2 0,1 1-1,0-1 2,0 1-1,2 1 4,0-2 1,2 0 10,-4 1-13,2-1 3,2 2 3,-2 0 2,1 0 0,-1 0 2,0 0 5,0 2 0,3 3 7,1-1 3,-1 2 10,1-2 2,-5 3 4,1-1-2,-3-2 1,2 3 4,-2-3-8,-1 3 0,0 0-1,-2-1 1,-1 3 3,0-3 2,-3 3 1,-2 0-4,-4 2-1,2 1-1,-3 0-4,-5-2 0,2 0 0,-2-2-5,-1 0 2,-2-1 0,1-2-3,1 0-12,0-2-16,2 0-14,0-1-13,4-1-28,-1-1-30,3 0-45,-1 0 15,3 0-196,1 0-87,1-1 35,1-1-144,1 0 41,2 1 31,0 1-348</inkml:trace>
        </inkml:traceGroup>
        <inkml:traceGroup>
          <inkml:annotationXML>
            <emma:emma xmlns:emma="http://www.w3.org/2003/04/emma" version="1.0">
              <emma:interpretation id="{737D4810-0D13-40C4-B115-A054FCA745CB}" emma:medium="tactile" emma:mode="ink">
                <msink:context xmlns:msink="http://schemas.microsoft.com/ink/2010/main" type="inkWord" rotatedBoundingBox="15413,11888 15723,11850 15777,12277 15466,12316"/>
              </emma:interpretation>
              <emma:one-of disjunction-type="recognition" id="oneOf40">
                <emma:interpretation id="interp200" emma:lang="en-US" emma:confidence="0.5">
                  <emma:literal>6</emma:literal>
                </emma:interpretation>
                <emma:interpretation id="interp201" emma:lang="en-US" emma:confidence="0">
                  <emma:literal>.</emma:literal>
                </emma:interpretation>
                <emma:interpretation id="interp202" emma:lang="en-US" emma:confidence="0">
                  <emma:literal>{</emma:literal>
                </emma:interpretation>
                <emma:interpretation id="interp203" emma:lang="en-US" emma:confidence="0">
                  <emma:literal>,</emma:literal>
                </emma:interpretation>
                <emma:interpretation id="interp204" emma:lang="en-US" emma:confidence="0">
                  <emma:literal>8</emma:literal>
                </emma:interpretation>
              </emma:one-of>
            </emma:emma>
          </inkml:annotationXML>
          <inkml:trace contextRef="#ctx0" brushRef="#br0" timeOffset="152883.9431">8844 9163 1031,'2'0'240,"-2"0"-10,-5 0-14,1 7 8,-6 2-16,-2 3-16,-1 1-16,0 2-7,-1 1-13,0 2-12,2 1-7,-5 0-13,1 1-12,4-1-7,-2 3-8,3-1-9,-1 2-7,2-1-10,1-2-12,2 0-2,0 0-7,0-2 0,2-2-4,3-1 0,0-2 3,2-1 5,0-1-5,2-1-4,0-2-4,0 2-4,3-6-3,0 2 1,-1-1-14,3 0-2,-2-1-5,2-3 0,0 0-4,0-1-2,1 0-6,-1-1-8,-3-2-5,3 1-10,-2-3-15,0 0 2,-1-1 3,-1 2 0,-3-3 3,0-1-6,-3-1-2,-4-3 0,-2 0-4,0 3-13,-6-2-25,3 4 6,1 2-107,-3-1-37,2 4-31,1 2-45,0 0 27,0 0-224,2 0 40,2 0-348</inkml:trace>
        </inkml:traceGroup>
        <inkml:traceGroup>
          <inkml:annotationXML>
            <emma:emma xmlns:emma="http://www.w3.org/2003/04/emma" version="1.0">
              <emma:interpretation id="{11742273-C572-40A6-9992-1600A4D0C625}" emma:medium="tactile" emma:mode="ink">
                <msink:context xmlns:msink="http://schemas.microsoft.com/ink/2010/main" type="inkWord" rotatedBoundingBox="17758,11770 18045,11734 18092,12110 17805,12146"/>
              </emma:interpretation>
              <emma:one-of disjunction-type="recognition" id="oneOf41">
                <emma:interpretation id="interp205" emma:lang="en-US" emma:confidence="0.5">
                  <emma:literal>7</emma:literal>
                </emma:interpretation>
                <emma:interpretation id="interp206" emma:lang="en-US" emma:confidence="0">
                  <emma:literal>.</emma:literal>
                </emma:interpretation>
                <emma:interpretation id="interp207" emma:lang="en-US" emma:confidence="0">
                  <emma:literal>?</emma:literal>
                </emma:interpretation>
                <emma:interpretation id="interp208" emma:lang="en-US" emma:confidence="0">
                  <emma:literal>,</emma:literal>
                </emma:interpretation>
                <emma:interpretation id="interp209" emma:lang="en-US" emma:confidence="0">
                  <emma:literal>T</emma:literal>
                </emma:interpretation>
              </emma:one-of>
            </emma:emma>
          </inkml:annotationXML>
          <inkml:trace contextRef="#ctx0" brushRef="#br0" timeOffset="153758.8088">10918 9099 1739,'-7'0'292,"3"-4"-28,-2 3-24,3 1-21,-2 0-11,3 0-11,0-2-20,-1 2-22,0 0-20,3 0-11,-1 0-18,1 0-11,0-3-9,1 3-6,2 0-5,2-1-12,1 0-7,1-1-5,7 1-7,4-3-5,2 3-2,1-2-7,3 0-1,-3 0-4,0 0-2,-1 0 1,-4 0-6,0 0-2,-3 1-1,-4 0 0,1 0 1,-1 2-2,-2-2-1,-3 2-1,1 0-4,0 0 0,-2 0 12,-1 0 10,3 2 0,-5 2 0,2-2-2,-2 5 3,0 1 0,0-2 0,-2 2-4,0 5-2,-1 4-4,-2 1-1,0 0-1,0 0 0,2 0-4,-3 1 3,2 0-4,-1 0 2,0-1-1,0 0-7,2-1-17,0 0-22,-1-3-34,3 0-32,-2-2-50,3-1 13,0 4-211,0-1-107,0-3 36,1 0-122,2-4 46,0 0 39,1-4-394</inkml:trace>
        </inkml:traceGroup>
        <inkml:traceGroup>
          <inkml:annotationXML>
            <emma:emma xmlns:emma="http://www.w3.org/2003/04/emma" version="1.0">
              <emma:interpretation id="{AE81F415-4C25-47B4-8330-984C15112FC9}" emma:medium="tactile" emma:mode="ink">
                <msink:context xmlns:msink="http://schemas.microsoft.com/ink/2010/main" type="inkWord" rotatedBoundingBox="19854,11758 20165,11720 20216,12134 19906,12173"/>
              </emma:interpretation>
              <emma:one-of disjunction-type="recognition" id="oneOf42">
                <emma:interpretation id="interp210" emma:lang="en-US" emma:confidence="0.5">
                  <emma:literal>q</emma:literal>
                </emma:interpretation>
                <emma:interpretation id="interp211" emma:lang="en-US" emma:confidence="0">
                  <emma:literal>8</emma:literal>
                </emma:interpretation>
                <emma:interpretation id="interp212" emma:lang="en-US" emma:confidence="0">
                  <emma:literal>.</emma:literal>
                </emma:interpretation>
                <emma:interpretation id="interp213" emma:lang="en-US" emma:confidence="0">
                  <emma:literal>E</emma:literal>
                </emma:interpretation>
                <emma:interpretation id="interp214" emma:lang="en-US" emma:confidence="0">
                  <emma:literal>g</emma:literal>
                </emma:interpretation>
              </emma:one-of>
            </emma:emma>
          </inkml:annotationXML>
          <inkml:trace contextRef="#ctx0" brushRef="#br0" timeOffset="154680.6198">13288 9062 1135,'2'-4'226,"-2"0"-20,-2 0-19,-2 1-7,0 0-16,-2 0-10,-1 1-12,0 1-10,-1 1-13,-1 0-6,-3 1-15,-5 3-6,0-1-8,0 1-10,-3 4-6,6-1-8,-1 4 9,1-3-23,1 2-6,1 1 2,3-1-4,2 0 11,0 0-19,1-2-4,2 2 0,1-2-7,1-1-14,0-1-2,2 1-7,0 0-13,2-1-10,0 1-19,-2-2 13,5 0 2,-1-2-44,0 2-1,2-4 5,-1 1-6,0-2-2,2 0 1,0 0 4,-2-2 8,5-2 7,3 0 9,-2-2 4,0-3 8,0 1 9,-1-2 26,0 2 9,-3-2 13,0 2 2,-3-1-3,3 2 9,-4 0 8,3 2 11,-2 0 3,0 0 1,-1 2-10,0 0-8,1-1-14,-3 2-6,2 1-1,-3 1 13,0 0 11,3 0 2,-3 0 9,0 1 4,0 3 2,0 1-7,-4 5 1,-3 1-5,1 4 13,-4 0-19,2 1-7,-2 2 4,-1 1-2,-2-4-5,3 5 13,1-4-18,-1 2 0,1 0-4,-1-1-2,2-3 1,1 2 0,1-2-5,-1-2 0,5-1 9,-1-1 2,-1 0 6,4-2 1,0-1 2,0-1 2,0-1-3,4 2 2,0-2-3,0-2-5,3 2-2,2 0-1,6-2 8,-4 0-10,1-1-3,0-1 1,1-1 0,1-3 3,3 0 9,-6-3-8,2-1 4,-5 0 6,-1-1 1,0 0 2,-4 1-8,0-4-4,-2 2-3,-5-4-6,1-2-6,-5 1-5,-4-3-15,-3 3-18,1 2-31,-3 1-30,-1 0 10,-2 5-111,0-1-39,1 5-37,-5 2 23,4 0-276,-2 2 42,1 3 39,2 0-321</inkml:trace>
        </inkml:traceGroup>
        <inkml:traceGroup>
          <inkml:annotationXML>
            <emma:emma xmlns:emma="http://www.w3.org/2003/04/emma" version="1.0">
              <emma:interpretation id="{57E59101-8E00-458B-884E-DFA3A7AD67AF}" emma:medium="tactile" emma:mode="ink">
                <msink:context xmlns:msink="http://schemas.microsoft.com/ink/2010/main" type="inkWord" rotatedBoundingBox="23115,10890 24572,10709 24647,11308 23190,11489"/>
              </emma:interpretation>
              <emma:one-of disjunction-type="recognition" id="oneOf43">
                <emma:interpretation id="interp215" emma:lang="en-US" emma:confidence="0.5">
                  <emma:literal>mid</emma:literal>
                </emma:interpretation>
                <emma:interpretation id="interp216" emma:lang="en-US" emma:confidence="0">
                  <emma:literal>mind</emma:literal>
                </emma:interpretation>
                <emma:interpretation id="interp217" emma:lang="en-US" emma:confidence="0">
                  <emma:literal>mild</emma:literal>
                </emma:interpretation>
                <emma:interpretation id="interp218" emma:lang="en-US" emma:confidence="0">
                  <emma:literal>maid</emma:literal>
                </emma:interpretation>
                <emma:interpretation id="interp219" emma:lang="en-US" emma:confidence="0">
                  <emma:literal>midi</emma:literal>
                </emma:interpretation>
              </emma:one-of>
            </emma:emma>
          </inkml:annotationXML>
          <inkml:trace contextRef="#ctx0" brushRef="#br0" timeOffset="166851.9943">16262 8398 1405,'4'-6'285,"-2"0"-43,-2 2-35,1-1-31,0 3-20,-1-3-14,0 3-10,0 2-13,5 0-5,-4 0-3,-1 0-7,1 4-6,1 1-4,2 1 13,2 4-18,-2 5-4,1 0-9,0 1-3,-1 2-10,0 2 0,0 1 0,-1 2-16,3 0-4,-3-2 0,-3 0-2,1 0-3,3 1 2,-2-4-4,-2-3-9,0 0-1,0-4-3,0-1-5,0 0-2,0-3 1,0-1 1,0-2 11,0 2-4,0-2-10,0 0-15,0-4-3,0 0-7,1 0-1,0 0-5,-1-6-8,2 1 6,2-2-2,0-5-2,2-3 1,2 0 5,1-2-1,-1-1-3,-1 0 2,2 4 0,0-1 3,1 1-1,0 1 2,0-1 1,0 3-3,1 1-9,-4 0 10,1 0 0,2 4-4,-3-1 4,0 2-2,-1 2 1,2 0 12,-1 1-12,0 2-1,-1 0 2,2 2 2,4 1 2,0 1-1,-1 4-1,1 0 6,-1 2 5,-1-1-3,0 5 0,2-2 5,-2 2-3,-2-1 2,-2 1-1,1-3 0,-1 0-6,-2-3 3,-1 2-7,2-4 1,-2 0 18,-3-1-12,4 0 9,-2-2 14,-1-1 14,-1 2 8,2-4-14,-2 0-4,1 0-10,-1 0 2,0 0-1,0-3 1,0 0-2,1 0-2,-1-2 2,5 0-1,-4-1-2,0-3 2,1 2-2,1-1 1,-1 1 0,1-4 0,3-1 0,-2-1-4,2 4 1,-2-2-2,0 2 0,-1 0-2,0 3-2,1-2 0,-1 2-3,0 0 0,2 1 9,-2 1-4,3 0-1,-2-1-13,0 2 2,0 0-5,2-1 5,-2 3 8,2-3-13,-2 2 1,3 2 0,-4 0 1,4 0 3,-2 0 8,1 0-10,-2 0 1,2 2-1,-1-1 3,0 3 15,2 0-15,-5-1-4,5-2 7,-1 4 2,0-1-2,-1 1 1,0-2 0,0 0-1,-2 2 6,4 0 1,0 3-1,-1 0 3,2 1-2,0-3 2,-1 1-1,-2-4 2,3 3 3,-2-4 3,-2 2 0,4-1 4,-1 1-7,-1-1-3,2-2-13,-1 1 5,2-1-7,-1-1-7,-2 0-7,2 0-6,1 0-9,-1 0-8,3-3-25,2-3-13,0-1 7,-1-3-42,1 2-3,-2-3-6,-1-1-4,0-2 7,-2 0 10,-3 1 3,2 1 17,-5-1 24,0 1 15,1 4 16,-2-3 23,-1 2 31,0 1-3,0 2 52,0-3 23,-1 3 10,1 1 0,-5-2-8,5 2-14,-1 0-14,1 2 7,-1-2-20,-1 3 0,2 2 2,-4 0 0,4 0-1,-1 2-4,1 0 3,0 1-1,0 3 3,0-2-4,0 3 7,0-1-18,0 2-3,0 1-10,0-1-9,1 0-15,3 0-30,-1 4-26,3 2 7,-2 1-151,3-3-38,-4-2-51,4-2 29,-5 0-220,4-1 34,-2-4-323</inkml:trace>
          <inkml:trace contextRef="#ctx0" brushRef="#br0" timeOffset="167039.4669">17158 8134 1709,'-3'-11'281,"-3"1"-44,6 1-84,0 3-44,0 1 4,0 1-45,0 4-8,0 0-88,0 0-37,0 0-39,5 3-33,-3 1-33,7 4-67,-1 7 18,-4 0-211,6 0 23,-4 2 14</inkml:trace>
          <inkml:trace contextRef="#ctx0" brushRef="#br0" timeOffset="167570.7373">17471 8457 483,'-2'-1'375,"0"-4"-61,-3 4-45,3 0-18,-3-2-32,0 3-24,-2 0-16,3 0-9,-3 0-13,-5 4-17,1-1-16,-3 1-5,3 1-13,-2 4-12,-1 0-10,1 0-8,4-1-5,-1 1 4,1 0-11,2 1-5,-1-2 1,5 3-5,0-4-4,-1 1-9,4-1 0,0 1-6,0-1-3,2 0-5,2-1-1,-1 0-7,2-2-1,-1-1-9,8 2-7,2-2 3,-2-1-22,4-2-18,1-3-7,-2-2-24,3-3-20,-2-1 8,1-4-52,-2-1-5,0-4 9,-2-5 15,-3-1 10,3-2 13,-4 1 19,-2-3 25,2 2 28,-1 1 4,-1-1 40,-2 1 26,2 2 14,-6 0 10,3 0 3,-1 1 11,-3 2 7,0 0-1,0 4 7,0 3-3,0 2-12,1 3-11,-1-1-11,0 1-18,0 3-13,0 0-3,0 4-4,0 1 0,0 0-6,0 0-4,0 2-1,0 3-3,0 0 0,0 5-1,0-2-5,2 11 1,-2 2 0,4 1-1,-1 2 1,-2 2 0,3 0-3,2 1 0,0 0 1,-1-1 9,4-1-5,-2 0 1,1 0 3,2-3-12,0 1-15,-2-1-33,2-3-50,3 1 11,-4-2-164,7 1-63,-3-5 27,1-2-252,-2-4 51,-1-1 37,4-6-369</inkml:trace>
        </inkml:traceGroup>
        <inkml:traceGroup>
          <inkml:annotationXML>
            <emma:emma xmlns:emma="http://www.w3.org/2003/04/emma" version="1.0">
              <emma:interpretation id="{D6AEEAF1-031B-4A5D-A0F5-56B6763E2F43}" emma:medium="tactile" emma:mode="ink">
                <msink:context xmlns:msink="http://schemas.microsoft.com/ink/2010/main" type="inkWord" rotatedBoundingBox="24887,11044 25144,11012 25170,11220 24913,11252"/>
              </emma:interpretation>
              <emma:one-of disjunction-type="recognition" id="oneOf44">
                <emma:interpretation id="interp220" emma:lang="en-US" emma:confidence="0.5">
                  <emma:literal>=</emma:literal>
                </emma:interpretation>
                <emma:interpretation id="interp221" emma:lang="en-US" emma:confidence="0">
                  <emma:literal>_</emma:literal>
                </emma:interpretation>
                <emma:interpretation id="interp222" emma:lang="en-US" emma:confidence="0">
                  <emma:literal>-</emma:literal>
                </emma:interpretation>
                <emma:interpretation id="interp223" emma:lang="en-US" emma:confidence="0">
                  <emma:literal>,</emma:literal>
                </emma:interpretation>
                <emma:interpretation id="interp224" emma:lang="en-US" emma:confidence="0">
                  <emma:literal>.</emma:literal>
                </emma:interpretation>
              </emma:one-of>
            </emma:emma>
          </inkml:annotationXML>
          <inkml:trace contextRef="#ctx0" brushRef="#br0" timeOffset="167883.1563">18030 8398 1858,'-2'-3'337,"2"1"-40,0 1-36,0-1-28,0 0-26,0 2-23,2-2-20,2 1-16,-1-1-16,4 0-12,4-2-14,2 2-12,3-5-11,1 2-11,0-1-20,-3 1-26,4 1-26,-1 0-34,-4 1-51,1-1 9,-3 1-157,0 1-43,-1 0 24,-3 1-265,0 1 27,-2-2 27,-4 2-371</inkml:trace>
          <inkml:trace contextRef="#ctx0" brushRef="#br0" timeOffset="168039.395">18032 8535 1562,'0'3'275,"2"-1"-34,1-1-29,4-1-22,0 0-23,0 0-22,5 0-12,-2 0-12,6 0-12,5 0-9,-2 0-11,2 0-8,1-1-11,-3-1-14,-1 2-20,-1 0-53,-4-2 2,0 1-123,-6 1-68,1-2-60,0 2 28,-2 0-241,-5 0 31,2-1-310</inkml:trace>
        </inkml:traceGroup>
        <inkml:traceGroup>
          <inkml:annotationXML>
            <emma:emma xmlns:emma="http://www.w3.org/2003/04/emma" version="1.0">
              <emma:interpretation id="{337B3B42-9CB2-4DA9-BB40-C5513F1CF370}" emma:medium="tactile" emma:mode="ink">
                <msink:context xmlns:msink="http://schemas.microsoft.com/ink/2010/main" type="inkWord" rotatedBoundingBox="26381,10972 28091,10759 28156,11282 26446,11494"/>
              </emma:interpretation>
              <emma:one-of disjunction-type="recognition" id="oneOf45">
                <emma:interpretation id="interp225" emma:lang="en-US" emma:confidence="0.5">
                  <emma:literal>5+8</emma:literal>
                </emma:interpretation>
                <emma:interpretation id="interp226" emma:lang="en-US" emma:confidence="0.5">
                  <emma:literal>St 8</emma:literal>
                </emma:interpretation>
                <emma:interpretation id="interp227" emma:lang="en-US" emma:confidence="0">
                  <emma:literal>5+88</emma:literal>
                </emma:interpretation>
                <emma:interpretation id="interp228" emma:lang="en-US" emma:confidence="0">
                  <emma:literal>St q</emma:literal>
                </emma:interpretation>
                <emma:interpretation id="interp229" emma:lang="en-US" emma:confidence="0">
                  <emma:literal>5+98</emma:literal>
                </emma:interpretation>
              </emma:one-of>
            </emma:emma>
          </inkml:annotationXML>
          <inkml:trace contextRef="#ctx0" brushRef="#br0" timeOffset="171133.1721">20104 8239 1042,'-2'0'209,"-2"0"-28,0 0-3,-2 0-11,-2 0 0,2 0-13,-4 0-9,-4 0-1,-4 0-13,-2 0-18,-1 0 7,0 0-3,-3 1-4,2-1-2,-2 2-9,0 1-7,-1-1-7,0-1-3,3 2-6,0-1-9,-2-1-13,2 1 1,2 2-6,2-2-6,2-2-6,2 4-3,0-2-7,4-1 0,1 1-3,0 0-1,4-1-9,-3 1-10,1 0 9,-1 0-4,4 1-3,-3-2 2,3 2-6,-1 1 1,0 1 2,1-1 0,1 0 2,-3 1-2,5 0 4,-3 0-6,-1 0 0,4 1-2,-2 1 1,2-2-2,-4 3-7,5-1-3,-2-1-6,0 1-4,-2 0-7,3-1-4,1 1-9,0 0-2,0-3-4,0 3-10,-2-2-22,2 0 0,0 0-1,0-2 7,0 2 6,0-1 5,0-1 19,2 0-3,-1-2-2,3 3 5,0-4 12,1 3-8,-1-3 9,4 0 0,-1 0 1,-1-3 5,2 1 24,1 0 0,2-1 9,6-1 3,0 0 3,0 0-2,-3 0 4,5 1-3,-3 1-3,-4-1-4,2 1 2,-2 1-5,-3 1-3,0 0 5,1 0 4,-2 1 10,-2 1 4,2 1 1,2 2 14,0 3 0,-2 0 5,1 2-1,-4-2 0,0 0 5,-4 1 0,3 0-2,-2 2 6,-2-5-6,0 3-1,-5-1-1,3 5-3,-7 1-3,1 0-4,-2-2-5,-3 1 2,-2-4-4,2 3-1,-4-2-2,3-2-2,-3 0-4,1-1-10,-3 0-1,1-2-7,4-2-4,-4-3-4,2 1-12,2-1-4,0 0-9,4 0-6,1-1-23,4 1-23,0 0 7,1-2-98,-2 1-48,6 1-22,0-2-35,0 2 23,6 0-237,-2-1 29,4 1-363</inkml:trace>
          <inkml:trace contextRef="#ctx0" brushRef="#br0" timeOffset="171726.8829">20219 8552 1890,'-3'-2'338,"-1"-1"-40,4 0-38,0-1-27,0 2-28,5-1-20,-1 1-22,11-3-16,-1 2-19,9-2-9,0 2-11,2-2-14,2 2-9,1 0-7,1-3-9,-1 3-10,2 0-19,-2-2-18,-1 2-20,-2-1-35,0-1-31,-2 2-26,-4 2 7,-2-1-117,0-1-52,-6 0-38,-1 0-96,0 1 34,-2-1-133,-1 2 29,-2-2-323</inkml:trace>
          <inkml:trace contextRef="#ctx0" brushRef="#br0" timeOffset="171476.8963">20466 8337 1324,'0'0'304,"0"0"-24,0 0-26,0 5-18,0-2-22,0 2-21,-2 0-19,0 1-11,-3 1-18,4 7-14,-2 1-14,-1 0-8,3-1-11,-2 1-7,0 1-12,0 3-2,2-1-9,-2-2-15,1 1-27,2-3-27,-2 1-67,2-1 7,-2-1-157,1-4-53,-2 2-88,2-3 31,-2 0-136,1-1 16,1-3-366</inkml:trace>
          <inkml:trace contextRef="#ctx0" brushRef="#br0" timeOffset="172055.1633">21109 8236 1592,'0'-6'247,"0"3"-28,-3-2-26,-4 1-19,3 3-14,-3-1-17,-7 1-14,-2 1-14,-2 3-12,0 1-10,-2 0-9,2 3-9,1 1-9,-1 0-7,4 2-10,0 0-2,1 0-3,3-1 0,0 4-13,3-4-4,3 1-4,0-2-5,1 1-7,3-1-3,0 0-13,2-1-10,-1-3-10,5 3-4,-1 0-10,4-1-16,0-1 4,4-1-35,-3-1-14,0-1-11,0-2 9,-1 0-8,4-4 3,4 1 5,0-4 9,-3 1 9,1-3 13,-2 0 24,1-2-664</inkml:trace>
          <inkml:trace contextRef="#ctx0" brushRef="#br0" timeOffset="172398.8733">21100 8314 2720,'9'-7'110,"1"1"3,-5 1 5,-1 1 3,4-1-3,-7 2-3,5 1-9,-4-2-12,0 2-15,-1-1-13,2 1-25,-2 2-9,-1 0 0,2 0-3,-2 0-10,0 3 6,-3 3-3,-3 3 3,-2 3 2,-1 1-2,0 2-1,-3 1-2,1 0-1,1 4-3,-2-4 0,5 2-7,-3 0-3,1-1 2,1-2-2,1 2-1,-1-2-4,5-2 13,0-2-2,-1 1 0,4-1 4,0-3 0,0 2 3,0-2-1,0-2 1,4 1 4,-1-2-2,0 1 1,5 0-2,2-2-1,4-1 0,0 2-2,1-3-1,-2-1-6,7-2-2,-1-4 6,0 0-2,-1-3 1,-1-2-3,0 2 2,-3-2-5,0-2 4,-3 1 9,-3-1 7,-4 0 1,1 3-14,-4-1 4,-1 2-7,-6-6 0,1 3-6,-4 1-8,0 1-17,-1 1-20,-4 2-23,1 1-31,-2 0-30,1 3 9,-3 4-194,-3-1-73,2 3 32,-2 0-173,3 2 48,1 2 33,3-1-353</inkml:trace>
        </inkml:traceGroup>
      </inkml:traceGroup>
      <inkml:traceGroup>
        <inkml:annotationXML>
          <emma:emma xmlns:emma="http://www.w3.org/2003/04/emma" version="1.0">
            <emma:interpretation id="{9BE835FA-EBBF-4A60-8F9B-747198DA7FE5}" emma:medium="tactile" emma:mode="ink">
              <msink:context xmlns:msink="http://schemas.microsoft.com/ink/2010/main" type="line" rotatedBoundingBox="15548,12234 17592,12903 17289,13826 15246,13157"/>
            </emma:interpretation>
          </emma:emma>
        </inkml:annotationXML>
        <inkml:traceGroup>
          <inkml:annotationXML>
            <emma:emma xmlns:emma="http://www.w3.org/2003/04/emma" version="1.0">
              <emma:interpretation id="{E10D3582-9BCC-4FBB-B2B7-6E23CAE1B1A4}" emma:medium="tactile" emma:mode="ink">
                <msink:context xmlns:msink="http://schemas.microsoft.com/ink/2010/main" type="inkWord" rotatedBoundingBox="15548,12234 17592,12903 17289,13826 15246,13157"/>
              </emma:interpretation>
              <emma:one-of disjunction-type="recognition" id="oneOf46">
                <emma:interpretation id="interp230" emma:lang="en-US" emma:confidence="0.5">
                  <emma:literal>Amid</emma:literal>
                </emma:interpretation>
                <emma:interpretation id="interp231" emma:lang="en-US" emma:confidence="0.5">
                  <emma:literal>4 mid</emma:literal>
                </emma:interpretation>
                <emma:interpretation id="interp232" emma:lang="en-US" emma:confidence="0">
                  <emma:literal>Timid</emma:literal>
                </emma:interpretation>
                <emma:interpretation id="interp233" emma:lang="en-US" emma:confidence="0">
                  <emma:literal>T mid</emma:literal>
                </emma:interpretation>
                <emma:interpretation id="interp234" emma:lang="en-US" emma:confidence="0">
                  <emma:literal>K mid</emma:literal>
                </emma:interpretation>
              </emma:one-of>
            </emma:emma>
          </inkml:annotationXML>
          <inkml:trace contextRef="#ctx0" brushRef="#br0" timeOffset="243359.6322">9260 10524 1288,'-3'-3'194,"3"-1"-19,0 3-14,3 1-17,0 0-8,-2 0-12,2 1-12,0 3-8,0-1-8,3 3-5,-4 5-9,3 1-5,0 3-10,-1-1-2,2 2 6,-2 1-21,0 0-2,-1-1-1,-1 2-5,2-1-5,-1-3 7,-2 0-10,0-3-6,2-1 3,-1-1 1,-1-3 6,0 0 3,-1 0 15,2 0 24,-2-3 15,0-1 2,0 1-19,0-3-10,0 0-6,0 0-8,0-2-5,0 1-3,1-4-10,-1 0 0,0 0-5,3-3-6,1-4-1,-1-1-4,3-3-1,-1-1-5,1 1-2,0-1-2,-1 0-11,2 2 4,2 0 0,-1 3-4,2-2-3,0 3-3,-1 0 0,1 3-3,0-1 0,0 4-4,0 0 1,-2 4-1,2-2 3,-2 3-3,1 0 4,-2 3-4,4 2 5,0-1-2,1 2-2,-1 5 2,0-2 0,-4 2 11,3-1-10,-2 1-2,1 2 2,-2 3 0,-3-6-5,3 5-1,-4-1-5,2-5 2,-3 3-1,2-4 5,-4 1 3,0-3-3,0-1 9,0 0 1,0 1-1,0-5 2,0 2 8,-3-1-4,2-2 0,1 0 0,-3 0 0,-1-4 1,4 2 0,-3-4 1,2 1 1,-2 0 4,0-3-9,3 1 5,0-1 13,0-2-18,0-4 0,0-3-1,6 1-1,-2-3 1,0 3-6,3 1-1,-1 1 3,2 0-6,-1 2 1,-1 3-3,2 0 0,-1 1-1,-1 3 2,1 0-3,-2 2 4,0 1-1,3 2 3,-1 0 1,0 2-1,4 1-2,0 4 4,-1 1-2,2 0-1,-1 2 2,-4 2 11,3 1-10,-3-2 2,0 3-3,0-1 6,0 0-2,0 2 3,-2 0-1,2-2 3,-2-2 0,-3-1 0,3 0 1,-3-2-1,1-1 3,-1 0 0,3-1 2,-3-1 5,0 1 6,-2-4 5,5 2 3,-3-3-3,1 1-1,3-1 2,-1-1-5,1-1 4,1-1 0,3-3-2,1 1-5,3-5-13,-1 0-10,-1-2-5,-2 0-8,4-1-4,-4 0 14,0 0-15,-2 0 1,1-2 0,-4 3-2,1 0 8,-2 0-2,-4 0 3,3 2-1,-3 0 1,0 1 3,0-1 4,-3 3 6,3-3 3,-3 3-2,2 1-2,-2-1-3,0 1-5,2 0-2,-2 0 0,-1 2 4,4 1 3,-3 0 9,0 2-6,-1 0 1,4 0-1,-3 2 7,2 2-3,-2-1 0,0 1-1,3 3 5,-1-2 3,1 2 1,0 0 3,1 1 4,2-1 3,0 1 1,1 3 5,3 2-46,3 1 1,1 0-100,-1-1-45,4-1-36,-3-4-23,2 1-115,-5-3 25,5-1-562</inkml:trace>
          <inkml:trace contextRef="#ctx0" brushRef="#br0" timeOffset="243547.1053">10055 10364 1512,'-7'-14'298,"0"2"-43,1 2-37,2 2-19,1 1-44,0 1-29,0 2-17,2 1-28,1 0-47,0 3-3,0 0-95,1 0-46,4 3-86,-3 0-46,5 6 20,2 3-234,-1-1 24,2 0 20,0 1 11</inkml:trace>
          <inkml:trace contextRef="#ctx0" brushRef="#br0" timeOffset="244078.3532">10334 10561 394,'3'-4'441,"-2"3"-79,-1-2-54,0 1-37,0-1-40,0 2-24,0-1-33,-1 1-16,-2-1-21,2 2-15,-4 0-10,3 0-16,-3 0-12,0 0-5,1 2-10,-3-1 7,1 2-22,0 0-3,1 0-7,0 2-2,0 0-19,1-1 10,-2 3-13,2-2 1,0 2-4,1 0 1,1-1 0,0 1 2,2-1 0,0 1-1,0 2 3,2-2 2,0-3 2,1 4-1,1-3-2,0 0 2,2-1-2,-2 0 0,3-1-1,0-1-7,0-2-3,0-2-17,3-2-4,2-5 9,0 1-25,-1-4-3,0-1-2,-1-3 1,-2 0 2,2-3 14,-1 0-2,-2-4-1,-3 2 2,1-3 3,0-1 5,-3 0-3,1 0 16,-1-1 20,-2 1-9,0-1 8,0 2 18,-3-3-9,-1 5 5,4-1 2,-3 4 8,-1-1-3,1 2-2,1 3-7,0 1-8,0 5-10,2-1-7,0 3-8,-3 3-3,3-1-5,0 2 6,0 6 2,0 0 0,0 2 2,3 7 1,0 2 1,0 6 3,1-1-1,0 5 6,0 0-3,2 4 3,11 40 3,-14-51-1,2 7-5,0 3-3,4 1-13,8 43-43,-6-32 5,-1 1-192,-4-24-60,-1 5-106,2 3 32,2 4-122,1-5 40,0-3-411</inkml:trace>
          <inkml:trace contextRef="#ctx0" brushRef="#br0" timeOffset="241531.6404">8817 9857 1030,'4'-3'252,"-3"1"-24,-1 0-18,3-2-22,-1 1-16,-2 2-22,1-1-13,-1 1-23,0-2-16,1 2-12,-1 0-11,2-1-16,-2 0-13,0 2-3,0-2-6,0 2-7,1 0 4,-1 0-7,0 2-2,0 0-7,3 1 4,-2 2-4,1 0-5,-2 2 7,0 1-3,0 1 3,1 5-2,-1 4-1,0 2 14,-1 3-8,-2 2 5,0 1-2,2 2 4,-1 0-2,0 0-3,-3 1 2,5 2-6,-2-2-2,-3 1 1,3-2-1,-1 2-5,-3 0 1,6-1 4,-4-2-1,-2 0-1,5-1-2,-2 0-1,0-4 11,-1 0-14,1-2-2,-1-2 2,4-2 0,-1-2 3,-1-3 12,2-1-10,-1-2 9,1-1 0,-3-1-1,3 1 13,0-2-1,-3-2 0,3 2-6,0-3-7,0-1-16,0 1-41,0-2-43,0 0 6,0 0-129,0 0-39,-1-3-32,1 1-120,-2 0 32,2-1-94,-1 0-353</inkml:trace>
          <inkml:trace contextRef="#ctx0" brushRef="#br0" timeOffset="242141.9789">8787 9875 864,'0'-3'119,"-4"1"-8,3 2-12,-2-1-12,0 1-6,-3 0-7,1 3-1,-1-2-8,-4 4 0,-5 1 0,-2 3-1,0 1-6,2 0 0,-2-1-13,-1 3-3,2 0-5,-1-3-1,3 3-7,0-1-1,0 0 3,3-2 0,-2 0-11,4-3 2,2 1 1,1-2-2,0 0 5,1-2 22,1 0 1,1-1 6,1 0-3,2 0 7,2-2-2,1 0-4,2-2-9,1 0 0,4-3-4,2-3-5,4-1 10,-2 0-14,5-3-5,-2 1-4,1-3 3,1 1-15,0-3-1,1 3 2,-2-1-3,2-1-5,-2 3 5,-1-3-4,-3 1-3,3 2 4,-3 1 6,0 0 4,-3 1 6,2 1-10,-2 3-9,-3 0 1,-2 2-1,4 1-1,-4-1-3,-1 4 2,1 0-2,-2 2 2,2 2 15,-2 1 3,3 4 4,0 3-2,1 2 1,-2 1 2,1 2-3,0 3-1,0-2 4,0 2 4,0-1-1,1 1 4,1 1-6,1 1-42,-1 1 3,3-1-146,0-1-56,1-1-51,-2-1 23,2 0-214,1-4-379</inkml:trace>
        </inkml:traceGroup>
      </inkml:traceGroup>
    </inkml:traceGroup>
    <inkml:traceGroup>
      <inkml:annotationXML>
        <emma:emma xmlns:emma="http://www.w3.org/2003/04/emma" version="1.0">
          <emma:interpretation id="{3C31493C-B598-42A6-A561-A739739DF503}" emma:medium="tactile" emma:mode="ink">
            <msink:context xmlns:msink="http://schemas.microsoft.com/ink/2010/main" type="paragraph" rotatedBoundingBox="6803,14004 30713,13551 30736,14765 6826,15218" alignmentLevel="2"/>
          </emma:interpretation>
        </emma:emma>
      </inkml:annotationXML>
      <inkml:traceGroup>
        <inkml:annotationXML>
          <emma:emma xmlns:emma="http://www.w3.org/2003/04/emma" version="1.0">
            <emma:interpretation id="{8E08A68F-29EE-4F73-8F07-498425D8277D}" emma:medium="tactile" emma:mode="ink">
              <msink:context xmlns:msink="http://schemas.microsoft.com/ink/2010/main" type="inkBullet" rotatedBoundingBox="6808,14298 7480,14285 7487,14686 6816,14699"/>
            </emma:interpretation>
            <emma:one-of disjunction-type="recognition" id="oneOf47">
              <emma:interpretation id="interp235" emma:lang="en-US" emma:confidence="0">
                <emma:literal>+</emma:literal>
              </emma:interpretation>
              <emma:interpretation id="interp236" emma:lang="en-US" emma:confidence="0">
                <emma:literal>t</emma:literal>
              </emma:interpretation>
              <emma:interpretation id="interp237" emma:lang="en-US" emma:confidence="0">
                <emma:literal>n</emma:literal>
              </emma:interpretation>
              <emma:interpretation id="interp238" emma:lang="en-US" emma:confidence="0">
                <emma:literal>x</emma:literal>
              </emma:interpretation>
              <emma:interpretation id="interp239" emma:lang="en-US" emma:confidence="0">
                <emma:literal>*</emma:literal>
              </emma:interpretation>
            </emma:one-of>
          </emma:emma>
        </inkml:annotationXML>
        <inkml:trace contextRef="#ctx0" brushRef="#br0" timeOffset="245875.0928">-45 11830 1081,'-6'2'195,"2"-2"-26,2 0-21,-2 0-14,1 0-16,2 0-12,1 0-6,0 0-12,4 0-5,0-2-9,5 2-6,-3-1-7,8 0-6,5-1-3,-1 2-6,4 0-6,4-3-3,-3 1-11,1 1-2,1-2-4,0 2 0,0-1-2,3 2-5,-2-1 3,0 1-3,0-3-1,-3 1-1,1 0 3,0 1 0,-1-2 6,-5 1 0,0 2-7,-5-1 5,-1-2 3,-2 3 0,0 0 0,-2-1 6,-2 1-4,2-2-5,-6 0-3,2 2-86,-1 0-21,-2 0-13,1 0-26,-2 0-17,0 0-12,0 0-11,-3 0-9,0 0-49,2 0-89,-4 2 19,1 0-126,1-1-13</inkml:trace>
        <inkml:trace contextRef="#ctx0" brushRef="#br0" timeOffset="246218.8182">407 11738 241,'-7'-9'233,"1"0"-1,3 0-26,-4-1-24,2-1-4,-2-1-7,1 5-21,3-4 12,-1 4-9,0-1-9,0 1-10,2 2-3,-1 1 1,1-2-11,-1 3-13,3 0-18,-2 0-12,-1 0-14,2 1-13,-2-2-11,2 2-9,1 2-5,0 0 3,0 0-3,0 0 4,0 0-19,0 2 3,0 2 3,3-1 9,-1 2 15,3 0-7,3 2-2,2 1 2,1 0-1,3 2-1,0-2-3,4 2-3,-2-1-1,2 0-4,0 1-1,1-2-2,-2 2 0,-1-2-3,-2 2-2,0-1-2,0-2 1,-2 2-3,-4-1 3,1-2-5,-4 2 5,-1-1 0,1 1 11,-4-2-13,-1-1 1,-1 1-5,-4 4-1,-3 2-18,-2-2-16,-3 3-27,2 0 5,-4 2-61,1 0-10,-2 0-25,1-2-16,-1 1-16,2 0-11,0 1-15,0 0-46,3-3-522</inkml:trace>
      </inkml:traceGroup>
      <inkml:traceGroup>
        <inkml:annotationXML>
          <emma:emma xmlns:emma="http://www.w3.org/2003/04/emma" version="1.0">
            <emma:interpretation id="{7177A0EF-D73D-4015-BE22-A24A56EB8A7C}" emma:medium="tactile" emma:mode="ink">
              <msink:context xmlns:msink="http://schemas.microsoft.com/ink/2010/main" type="line" rotatedBoundingBox="8456,13973 30713,13551 30736,14765 8479,15186"/>
            </emma:interpretation>
          </emma:emma>
        </inkml:annotationXML>
        <inkml:traceGroup>
          <inkml:annotationXML>
            <emma:emma xmlns:emma="http://www.w3.org/2003/04/emma" version="1.0">
              <emma:interpretation id="{2E9AE114-FF25-42B8-9CFF-822EF2080F98}" emma:medium="tactile" emma:mode="ink">
                <msink:context xmlns:msink="http://schemas.microsoft.com/ink/2010/main" type="inkWord" rotatedBoundingBox="8460,14178 9999,14148 10009,14686 8470,14715"/>
              </emma:interpretation>
              <emma:one-of disjunction-type="recognition" id="oneOf48">
                <emma:interpretation id="interp240" emma:lang="en-US" emma:confidence="0.5">
                  <emma:literal>here</emma:literal>
                </emma:interpretation>
                <emma:interpretation id="interp241" emma:lang="en-US" emma:confidence="0">
                  <emma:literal>hire</emma:literal>
                </emma:interpretation>
                <emma:interpretation id="interp242" emma:lang="en-US" emma:confidence="0">
                  <emma:literal>hare</emma:literal>
                </emma:interpretation>
                <emma:interpretation id="interp243" emma:lang="en-US" emma:confidence="0">
                  <emma:literal>her</emma:literal>
                </emma:interpretation>
                <emma:interpretation id="interp244" emma:lang="en-US" emma:confidence="0">
                  <emma:literal>hers</emma:literal>
                </emma:interpretation>
              </emma:one-of>
            </emma:emma>
          </inkml:annotationXML>
          <inkml:trace contextRef="#ctx0" brushRef="#br0" timeOffset="247999.9358">1587 11538 727,'0'-2'109,"0"1"-10,1-1-2,-1 2-3,0-2-14,0 2 1,0-2-9,0 2-6,0-1-8,2 1-3,-2-2-5,0 0 3,1 2 5,-1-1 4,0 1-5,0-2-14,0 1-3,0 1-3,0-2-5,0 1-4,0-1 1,0 0-9,0 2 3,0 0-4,0-2-2,0 1-1,0-1 11,0 2 4,-1-2 15,1 2 4,0-1 10,0 1-8,0-1 29,0 1 9,0-2 1,-2 2 9,2-2-2,0 0 7,-1 2-15,1 0-10,0 0 1,0-3-2,0 1-4,0 2-2,0 0-4,-3-2-3,3 2-7,0-1-9,0 1-4,0 0-14,0 0-9,-1 0-8,1 0-8,0 0-2,0 0-7,0 1 9,0 1-2,0 5 1,1-1 0,-1 3 1,3 5-5,0 4 5,0 1 1,1 2-9,-3 1-2,2-1-2,3 0 5,-6 3-4,3-3 1,-1 2 2,1 0 0,0-1 0,0-2 1,1-1 1,-3-1 1,2-5-4,-3 0 6,2-1-4,-1-2 12,-1-2-11,3-1 7,-3-1 4,0 0-1,0-2 9,0 1 2,1 0 22,-1-1-9,0-2 4,0 2 13,2-2 2,-2 1-7,0-2-6,1-1-3,-1 0-4,0 0-2,0 0-6,0 0-2,0-1-3,0-2-1,0 1-4,0 1-3,0-2-4,0-1-17,0-1 3,0 0-5,0 0 7,0 0-14,0-2-8,0 3-2,1-3 11,1 1-16,1-1 1,-3 1-7,2-2 8,1 2-2,0-1 1,-2 1 5,2-1 2,0 0 1,1 1 2,-1 0-2,3-1 1,-5 2 1,6-1 1,-4 0 0,4 1 0,-4-1-6,1 1 3,3-1 2,-1 3 1,-1-1 17,2 1-20,-1 2 1,1-2-1,0 3 3,-2 0 2,4 3 18,-3-2-15,1 0-1,0 2 7,2 5-3,0-1 2,1 4-6,-1-2 8,1 2 4,-4 1 0,1 1 2,-1-2 0,-2 1-1,1 0 5,0 1 2,-1-1 0,0-3 11,-1 1-15,0 0-3,-1-1 1,1-3 1,-1 1 1,0-1 3,3 1-3,0 0-2,-3-3 5,5 1-1,2 4 1,3-3 2,2-1 1,3 0 3,-2-1-3,0-1 4,1-3 3,1 0-4,1-5 0,0 1 1,2-1 2,-6-1-1,1-3-2,2 1 3,-4-2-1,-1 0-2,-3-1 1,1-2-2,-5-1 1,1 3-4,-3 0 3,-2-1-4,-1 3-1,0 0-1,0 0 1,-1 1-1,1 0-2,-7-2-5,1-1 4,0 1-2,1 2-4,-1 2-1,-1 0 0,2 0-3,-1 3 0,-1-2-2,1 2-1,1 3 1,-1 0 3,2 0-1,-4 0 5,3 3-2,0 2 4,0-1 2,0 7-3,1-2 4,-1 1-4,4 0 26,1-1-17,0 3 4,0 2 16,3 2-13,1 0-2,3 1 6,0-2 5,2 0-2,2 0 1,1-3 0,5 2 4,0-3-29,1-1-35,1-1-18,0-2 6,-1 0-127,1-3-47,-1-1-41,-3 0-119,1-3 33,-4 0-110,3-3-350</inkml:trace>
          <inkml:trace contextRef="#ctx0" brushRef="#br0" timeOffset="248342.9992">2349 11876 1380,'0'-7'287,"3"0"-35,-2 1-31,-1-2-27,3 4-20,0-2-21,1 0-8,2 2-14,-2-1-12,2 2-14,-1-1-7,2 1-9,2 1-11,-4 2-7,9 3-9,-2 0-4,0 1-9,2 3-3,-4 2-4,3-2-1,-3 4-5,1 2-2,-1 0-3,-2-2-6,-1 4 0,0 0-2,-3-1 0,0-4 3,-4 0 0,2 2-5,-2-4-1,0 0-7,-2-2-2,-2 0 1,3-1-2,-3-2 2,-1 1 0,1-2 12,-1-2-13,0 0-4,1-2 4,0 0-6,0-2 3,1-1-4,0 1 0,2-3-1,1-1-7,3-6 2,1-1 2,0-2-3,4 0 0,-1-1-11,2 0-19,1 3-24,2-1-36,1 5 9,2-2-105,-1 3-63,2 2-34,-2 1-95,0-1 33,-1 5-129,-1 0-380</inkml:trace>
          <inkml:trace contextRef="#ctx0" brushRef="#br0" timeOffset="248734.7378">2738 11955 1874,'0'5'285,"0"-4"-40,0 1-29,0-1-26,4-1-19,0 0-12,1 0-19,0-1-16,8-2-12,-1-2-12,4-4-18,-3 0-25,2-2-17,-1 0-19,0-2-10,0 0-12,0 0-15,0-2-4,2 1-2,-7-1 4,1 3 1,-1-2 2,-4 1-3,0 4 0,-1-2 0,-3 2 6,-1 0 2,0 3-4,-3-1 4,1 2 1,-3 0 1,1 2 0,-2-1 2,1 3 0,-4 1 0,1 0 4,1 0 4,0 1 4,-4 3-1,1 1-4,0 1 1,0 3 7,2 0 2,-1 0 14,4 0-9,1 2-2,2-2 7,2 1 2,0-2 11,3 6-10,3-1 3,2 2-7,5-2-15,4 0-43,2 1 2,5-3-116,1-2-48,3 1-35,2 0-44,1-4 27,-2 1-228,5-4 35,1 0-304</inkml:trace>
        </inkml:traceGroup>
        <inkml:traceGroup>
          <inkml:annotationXML>
            <emma:emma xmlns:emma="http://www.w3.org/2003/04/emma" version="1.0">
              <emma:interpretation id="{22CFC39D-DC6D-47A4-8555-FF7FDED2E7B9}" emma:medium="tactile" emma:mode="ink">
                <msink:context xmlns:msink="http://schemas.microsoft.com/ink/2010/main" type="inkWord" rotatedBoundingBox="10420,14318 11127,14305 11133,14623 10426,14637"/>
              </emma:interpretation>
              <emma:one-of disjunction-type="recognition" id="oneOf49">
                <emma:interpretation id="interp245" emma:lang="en-US" emma:confidence="0.5">
                  <emma:literal>n</emma:literal>
                </emma:interpretation>
                <emma:interpretation id="interp246" emma:lang="en-US" emma:confidence="0">
                  <emma:literal>N</emma:literal>
                </emma:interpretation>
                <emma:interpretation id="interp247" emma:lang="en-US" emma:confidence="0">
                  <emma:literal>M</emma:literal>
                </emma:interpretation>
                <emma:interpretation id="interp248" emma:lang="en-US" emma:confidence="0">
                  <emma:literal>m</emma:literal>
                </emma:interpretation>
                <emma:interpretation id="interp249" emma:lang="en-US" emma:confidence="0">
                  <emma:literal>.</emma:literal>
                </emma:interpretation>
              </emma:one-of>
            </emma:emma>
          </inkml:annotationXML>
          <inkml:trace contextRef="#ctx0" brushRef="#br0" timeOffset="249422.1862">3544 11725 1405,'4'-5'227,"3"-3"-22,1-2-23,2 2-15,0 0-15,3 0-12,1 1-9,-3 0-14,1 3-11,0-1-9,-3 3-9,3 0-13,-1 1-4,-3 1 2,1 0-16,3 3-9,1 1-3,0 2-2,-2 2-2,-1-2-3,-2 3-7,1-1 5,-2 3-4,-3-4-1,0 4-1,-3-3-5,-1 1 1,-1 0-4,-3 3 1,-3-1-5,0 2-4,-2-2-2,2 1 0,-5-3-3,2 2 2,4-2-1,-2-2-1,1-4 2,0 2 0,1-1 2,2-1-8,-2-1 3,4-1-2,-3-1-6,3 0-6,2-1-2,0-1-1,0-1-3,1-1-3,7-2-2,1-2-1,1-2-1,1 2-3,3-4-1,1 0 12,-1 3-11,3-2 2,-1 0 0,0 1 3,0 0-1,1-3 3,-2 4 3,1-2-1,-1 1 7,-1 1 12,0-2-2,-3 4 2,1 0-2,-4 0 4,0 1-3,-1 1 3,2 2 0,-5-3 1,0 3 0,1 2-4,-3-3-4,3 3 0,-3-2-1,1 0-3,0 2-4,0 1-4,-2-2-1,1 2-4,-1 0 2,2-1 3,0 1 1,-3 0 1,1 0 5,0 0 2,-1 0 6,0 1 13,3 1 2,-3-1 4,0 3 0,0-1 16,0 2-16,0 0 0,-3 2-1,2-1 1,0 1-6,-2 1 1,-1 2 2,1 3-4,0 4-5,0-1-1,0 2 4,1-1-3,0-1 0,2-1 1,0 0 0,0-2 6,0-2 0,2 3 0,2-1 1,4 0 4,2 0-2,4 0-21,1-3-51,5-2 7,5 1-169,1-2-53,2-3-147,0-3 37,0-1-104,1-1 30,2-5-319</inkml:trace>
        </inkml:traceGroup>
        <inkml:traceGroup>
          <inkml:annotationXML>
            <emma:emma xmlns:emma="http://www.w3.org/2003/04/emma" version="1.0">
              <emma:interpretation id="{DB2C79A5-A9CC-4FB0-837C-2893520F0504}" emma:medium="tactile" emma:mode="ink">
                <msink:context xmlns:msink="http://schemas.microsoft.com/ink/2010/main" type="inkWord" rotatedBoundingBox="11416,14081 11926,14072 11936,14586 11426,14596"/>
              </emma:interpretation>
              <emma:one-of disjunction-type="recognition" id="oneOf50">
                <emma:interpretation id="interp250" emma:lang="en-US" emma:confidence="0.5">
                  <emma:literal>is</emma:literal>
                </emma:interpretation>
                <emma:interpretation id="interp251" emma:lang="en-US" emma:confidence="0">
                  <emma:literal>i</emma:literal>
                </emma:interpretation>
                <emma:interpretation id="interp252" emma:lang="en-US" emma:confidence="0">
                  <emma:literal>in</emma:literal>
                </emma:interpretation>
                <emma:interpretation id="interp253" emma:lang="en-US" emma:confidence="0">
                  <emma:literal>it</emma:literal>
                </emma:interpretation>
                <emma:interpretation id="interp254" emma:lang="en-US" emma:confidence="0">
                  <emma:literal>if</emma:literal>
                </emma:interpretation>
              </emma:one-of>
            </emma:emma>
          </inkml:annotationXML>
          <inkml:trace contextRef="#ctx0" brushRef="#br0" timeOffset="249765.9393">4564 11675 1838,'-4'-5'360,"0"0"-50,2-1-34,2 2-34,-4 1-29,3 0-26,-2-1-23,3 2-11,-2 2-19,2 0-14,0 0-15,0 2-11,0-1-7,0 2-8,0 1-5,0 2-8,2 1-7,1 0-4,-2 1-5,3 4-4,-2 1-1,2-1-4,0 1-3,2 3-14,1-5-28,-2 2-25,1 0-35,-1-4-44,4 2-54,-3-2 13,3 0-157,1-3-52,-1-3 31,-2-2-191,-2-1 40,1-2 36,-2-2-368</inkml:trace>
          <inkml:trace contextRef="#ctx0" brushRef="#br0" timeOffset="249922.1468">4609 11502 1646,'-4'-18'321,"-3"0"-33,1 3-31,2 3-32,0 1-28,2 1-27,-1 3-26,3 1-14,0 0-13,0 3-32,0 0-55,3 3-40,0 0-37,0 1 3,2 1-114,0 3-51,3 4-45,1-1-123,-2 6 26,1-2-549</inkml:trace>
          <inkml:trace contextRef="#ctx0" brushRef="#br0" timeOffset="250406.5787">4784 11778 1893,'0'0'335,"-1"0"-36,1 0-32,0-3-27,0 0-27,0 2-21,1-3-22,1 0-18,2-2-19,-3 1-10,4 0-16,-1-2-8,6-2-10,-3-3-13,4 1-9,0-4-16,2 2-7,-2-2-15,2 2-9,-4 1-1,3 0 0,-3 1-3,-2 1-3,0 2 1,-1 2-3,0-2-8,-2 3 1,-3 0-4,1-1-9,1 3 5,-3 0-4,0 0-1,0 3 0,-5-4-6,4 4 2,-2 0-7,-1 2-12,1 0-4,-3-2 2,4 4-6,-3 1-6,0 1 2,1-1 5,1 0 1,0 3 2,2-2 1,1 2 3,1 5 7,5 2 1,-4 2 2,5-3 0,-1 3 4,3-1 0,2 1 3,1 0 0,-2-1 2,1-1-4,2-1 9,-2 1 0,2 0 4,-3 0-1,-2-4 1,-1 0-1,0-3 2,-1 0 1,-2-1 1,0-3 5,-2 2 2,-1-1-8,-1-2 7,0 0 2,-1-1-1,-1 1-23,-2-1-24,0 0-38,2-1 8,-5-1-83,3 0-35,0 0-33,-2 0-32,4 0 26,-1-1-263,1-1 31,2 0-325</inkml:trace>
        </inkml:traceGroup>
        <inkml:traceGroup>
          <inkml:annotationXML>
            <emma:emma xmlns:emma="http://www.w3.org/2003/04/emma" version="1.0">
              <emma:interpretation id="{3CC190C4-D2AF-4C24-A0E4-705BD9E50BFD}" emma:medium="tactile" emma:mode="ink">
                <msink:context xmlns:msink="http://schemas.microsoft.com/ink/2010/main" type="inkWord" rotatedBoundingBox="12245,14184 15393,14125 15411,15055 12263,15115"/>
              </emma:interpretation>
              <emma:one-of disjunction-type="recognition" id="oneOf51">
                <emma:interpretation id="interp255" emma:lang="en-US" emma:confidence="0.5">
                  <emma:literal>greater</emma:literal>
                </emma:interpretation>
                <emma:interpretation id="interp256" emma:lang="en-US" emma:confidence="0">
                  <emma:literal>greaten</emma:literal>
                </emma:interpretation>
                <emma:interpretation id="interp257" emma:lang="en-US" emma:confidence="0">
                  <emma:literal>grater</emma:literal>
                </emma:interpretation>
                <emma:interpretation id="interp258" emma:lang="en-US" emma:confidence="0">
                  <emma:literal>greatest</emma:literal>
                </emma:interpretation>
                <emma:interpretation id="interp259" emma:lang="en-US" emma:confidence="0">
                  <emma:literal>greats</emma:literal>
                </emma:interpretation>
              </emma:one-of>
            </emma:emma>
          </inkml:annotationXML>
          <inkml:trace contextRef="#ctx0" brushRef="#br0" timeOffset="250969.0132">5461 11637 1550,'0'-6'230,"-3"0"-21,0 1-22,-2 2-21,-2 2-22,1 1-14,-1 0-16,-1 0-7,2 1-17,-1 1-3,3 1-11,-5 2-10,4 0-10,0 2 8,0 0-4,1 5-2,-1-1 12,4-1-20,1-2-3,1 0 1,6 3 2,-2-1-20,3 1-19,1-1-21,-1 0-12,0-5-33,2 0 5,-1-4-43,-1 1-16,-2-2-24,2 0 13,-1-3 9,-1 0 8,1 0 19,-2 0 29,0-3 39,0 0 1,-2-1 73,4-3 22,-1 2 12,-2-4 14,-1 3 17,2 0 1,-2 1-7,-2 1-13,5 2-16,-5 1-14,4-1-20,-4 2-3,2 0 4,-2 2-20,1 1-1,0 0-3,0 1-2,1 3-3,0 1-3,2 3-1,2 5 2,2 6-5,-2 0 6,0 4 1,-2 3 0,13 39-2,-6-23-1,-10-25 3,10 43 2,-4-12-1,1-4-4,-2-1 5,-2 3-7,-2-28-2,1 8-1,0 3 1,-2-1-4,1 0-2,-3-1 1,0-3-1,0-1 7,-5-1-8,0-4 3,-2-2 1,-2-3-4,-2-1 4,0-6-3,-2-3 2,-1-1-1,0-4-3,0-2 1,-3-3 1,5-1-3,-2-5-2,2-4-1,1-1 0,1-5-1,5 0-2,-1-1-9,5-3-5,1 2-2,0 0 0,3-1-17,4 1-16,0 0-13,5 2-51,4 1 8,17-30-99,-23 40-38,6-2-36,2-4-20,3 3-124,1-2 38,2 3-91,-1-2-397</inkml:trace>
          <inkml:trace contextRef="#ctx0" brushRef="#br0" timeOffset="251343.9858">5858 11701 1434,'0'-6'277,"0"1"-35,0-1-28,0 2-24,4 0-22,2 3-19,-2-1-15,2 2-15,-1 0-9,2 2-13,0-1-9,5 6-7,-1 0-7,0 2-4,-1 3-7,0 2-7,-2 1-1,-2 3-3,-3 2-4,1-3-3,-4 3-5,-4-1 0,1 0-3,0-1-7,-5-2 1,2 1 4,-1-3 0,1 0-4,1-4 11,-1-1-11,-2-3-5,2-5 4,-1 3-4,3-4 1,1-2-4,-4-1-4,1-6-1,1 0-6,2-3 2,0 1-5,3-3-4,0-2 1,3-2 0,4-4-14,3 2-1,1 1-22,2-1-18,2 0-4,2 1-32,1 0-11,2 3 8,-2 2-82,3 2-37,-1 1-29,2 5-23,-2-3-47,-2 5 27,0-1-200,1 2-373</inkml:trace>
          <inkml:trace contextRef="#ctx0" brushRef="#br0" timeOffset="251765.8302">6213 11785 1772,'-1'4'301,"1"-3"-33,0 1-39,1-2-24,3 0-23,1 0-17,-3 0-22,7-2-10,-2 1-14,5-3-12,1-1-9,1-1-10,2-1-8,0 0-12,0-2-31,1-2-10,0 2-5,-2-3-17,-1 1-7,0-1-8,-1 3-5,-3-2 0,-2 1-9,-2 2 2,-2 0 0,0 1-2,-3 1-1,-1 1 2,0 0 0,-1 0 4,0 0 1,-2 2-1,-1 0 1,-1 1 2,0 2 0,1 0 5,-2 0-4,0 0 6,-2 2 2,2 1-4,-1 0 6,2 2 0,-4 1 5,2 5 2,-1-4 8,2 2-5,2 1 11,3 0 5,1-1-4,0 2 5,0-3 1,2 5-2,4 0 0,1 2 2,0-2 1,6 1 0,1-3-2,4 0-24,2-2-49,5-1-27,0-2 8,0 0-69,3-3-18,0-3-25,1 0-10,-1-2 1,0 1-2,-2-5 4,0 0 14,-5 0-573</inkml:trace>
          <inkml:trace contextRef="#ctx0" brushRef="#br0" timeOffset="252125.1891">6820 11719 2058,'0'-8'126,"0"3"5,0-2-6,-2 3-1,-1-1-17,0-1-9,-2 3-12,1 1-6,-2-2-9,-1 2-9,1 2-10,1 0-4,-2 0-3,-2 2-6,2-1 14,2 4-21,-5 1-1,0 2-7,0 0 1,3 0-6,2 2 2,-1-4 3,2 3 3,0 2-3,2-4 6,2 2-3,0-1-6,0-1 3,2 0-7,-1 0 0,2-2-3,-2 2 0,2-3-5,3 0-8,-4-1-8,3-2-12,2-1-1,-2 0-2,4 0 4,-5-1 13,2-2-8,-1-2-12,-1 2 18,3-6-3,5 1 15,-7-1 29,1 2 18,-1-1 12,0-1 12,-1 3 3,-1-2 2,1 4-7,-1-1-12,-1 1-10,1-1-15,0 2-3,-1 2-12,0-1 5,3 0-2,-3 2-5,1 0 1,3 0-3,-2 4-2,4-1 7,-3 1-16,6 2 7,1 0-4,1 5-44,1-2-25,-1 1-39,2 1 8,2 0-121,0 0-57,-2-1-52,-1-1 26,2 0-199,-2-1 16,-3 1-400</inkml:trace>
          <inkml:trace contextRef="#ctx0" brushRef="#br0" timeOffset="252828.2963">7036 11727 1310,'-5'-5'263,"1"-1"-34,0 1-36,1 2-2,3-1-39,0 1-20,3 0-14,0 1-10,2-1-17,1 1-5,2 1-8,7-1-4,0-2-9,6 3-9,1-1-4,4 1-4,2 0 1,1-2-6,2 2-6,3-1-8,-5 2 6,4-3-3,-4 2 0,1-2-6,-2 0 0,2 1 5,-7-1-1,-2-2 0,-1 2 11,-2-2-20,-4 0-6,0 0-5,-3 2 1,-1-2-5,-3 0-1,-3 0 1,0 2 3,-1-2 4,-3 1-2,0 0-1,0 0-4,-1 0 0,-1 0 4,1 0 5,-2 1 0,-1-1 1,0 1-9,1 2 0,-1-4-4,-2 3-1,2 2-1,-2 0 4,4 2-2,-3 0 4,1 2-3,0 1 6,0-3-2,1 3-4,0 2 6,0 0 6,2 1 0,1 0 2,0 0-2,1 2 5,4 1 0,0 4 1,1 3 11,-1-6-13,5 1 3,0 1-1,4-1-10,3-2-12,-2-1-23,2 1-31,4-5-42,-4 0 9,4-1-99,-4-1-18,4-3-12,-4-1 1,4-3 3,-4-1 12,0-3 10,-2-1 18,-2-1-579</inkml:trace>
          <inkml:trace contextRef="#ctx0" brushRef="#br0" timeOffset="252390.7805">7099 11520 1927,'1'-13'310,"1"3"-40,-2-1-39,0 4-31,1 1-21,2 2-17,-2 2-14,1-1-19,0 3-14,0 2-9,3 1-5,-2 1-18,1 7-6,5 0-7,-3 4-12,1 1 0,1 3-2,-1-1-8,0 1-5,0 1 1,1 3-4,-1-2-2,2 3-8,-5-3-3,2 2-20,-1-1-20,1-3-31,-2 0-33,0-1-35,1-2 13,-1-1-126,-1-2-28,-2-1-10,0-2-24,1-2-85,-2-2 34,0-2-132,0 1-392</inkml:trace>
          <inkml:trace contextRef="#ctx0" brushRef="#br0" timeOffset="253125.1499">7872 11681 2184,'3'-8'196,"0"-2"5,0 2-1,-2-1-16,0 2-12,-1-1-13,2 1-21,-1-1-17,1 1-15,-2 3-13,2-4-17,1 5-8,0-2-9,1 1 2,0 3-12,2-1-9,0 2-4,1 0-5,0 2-2,4 3 5,0 0-10,5 6-2,-2-2-6,2 1 5,1 1 2,-3 3-9,-1-4-2,0 4 1,-1-3-2,-1 3 0,-3-4-4,0 0 4,-1-2-2,-3 0-1,-1 0 1,-2-1 3,-1-2-6,-1-1 1,-2 2 3,0-1-1,-1-2 5,0 0-8,-2 0 1,-1-3 1,0 0 1,0 0 2,2 0 4,-2-4-13,0 1 4,1-2-2,5-3-3,-5 2-4,6-4-5,3-3-6,5-3-11,29-28-20,-4 15-12,5 3-17,0 2-16,6 0-23,-5 3 11,6 1-82,-3 3-45,-1 1-37,-3 4-72,-24 5 30,4 0-197,6-2 55,-5 1-321</inkml:trace>
        </inkml:traceGroup>
        <inkml:traceGroup>
          <inkml:annotationXML>
            <emma:emma xmlns:emma="http://www.w3.org/2003/04/emma" version="1.0">
              <emma:interpretation id="{9008554B-F8D1-4E49-A7F8-E5DCE6FD7D54}" emma:medium="tactile" emma:mode="ink">
                <msink:context xmlns:msink="http://schemas.microsoft.com/ink/2010/main" type="inkWord" rotatedBoundingBox="15724,14051 17539,14016 17547,14465 15733,14499"/>
              </emma:interpretation>
              <emma:one-of disjunction-type="recognition" id="oneOf52">
                <emma:interpretation id="interp260" emma:lang="en-US" emma:confidence="0.5">
                  <emma:literal>than</emma:literal>
                </emma:interpretation>
                <emma:interpretation id="interp261" emma:lang="en-US" emma:confidence="0">
                  <emma:literal>Than</emma:literal>
                </emma:interpretation>
                <emma:interpretation id="interp262" emma:lang="en-US" emma:confidence="0">
                  <emma:literal>thank</emma:literal>
                </emma:interpretation>
                <emma:interpretation id="interp263" emma:lang="en-US" emma:confidence="0">
                  <emma:literal>thane</emma:literal>
                </emma:interpretation>
                <emma:interpretation id="interp264" emma:lang="en-US" emma:confidence="0">
                  <emma:literal>thran</emma:literal>
                </emma:interpretation>
              </emma:one-of>
            </emma:emma>
          </inkml:annotationXML>
          <inkml:trace contextRef="#ctx0" brushRef="#br0" timeOffset="255687.4749">8948 11423 1610,'2'-10'295,"1"4"-47,-1-2-31,-1 2-34,0 3-16,2 0-16,0 3-16,-2 0-10,2 0-15,-1 3-9,-1 1-4,6 9-5,-1-2-6,2 9-16,-4-3-7,2 3-4,1 2-5,0 0-4,1-1 5,-2-1-14,0 1-1,-1 0-1,1 1-2,1-1-5,-4 0-25,4 0-33,-3-4-45,-1 0 5,-1 1-110,-2-5-34,0 1-28,0-2-36,-1-3-69,-3-1 30,0 1-143,-3-5-388</inkml:trace>
          <inkml:trace contextRef="#ctx0" brushRef="#br0" timeOffset="256343.6888">8868 11719 1233,'-4'-5'306,"0"2"-36,-1-2-39,3 0-28,2 2-22,0-2-22,0 2-21,4 0-13,4-4-16,3 0-5,6 3-13,3-4-8,2 2-9,5 0-19,1 0-19,2 0-16,-1 0-23,2 0-16,0 0-14,-2-1-7,0 0 6,0-1-3,-2-2 5,-5 3 3,3-4 4,-4 2 3,-1-3 8,-3 1 18,-2-1 15,-2-1 8,0 1 8,-2 1 4,-4-3 7,-1 1 10,-5 2 9,2-1-1,-3 2 10,0 2-2,3 0-2,-3 0 1,0 1-4,0 0-5,-3 1-1,1 1-6,2 0-10,0 0 0,-1 0-14,0 0-11,1 2 1,0 1 0,0 0-4,-2 2-2,2 0 0,0 0-3,0 4-1,2 0-1,-1 3 9,0 0-10,1-1 2,2 7-1,0 4-4,0 0 2,-1-1-2,3 2-5,-3 0 6,-1 2-1,3-3 2,-3 1 0,0-2 2,-1 0-1,1-1-1,-2 0-1,0-3-7,0-1 10,0 1-13,0-4 2,0 2-1,0-2 2,0-1 1,0 1-2,0-1 8,0 0 3,0-3 2,0 1 0,0 0 1,-2-2-1,2 1 8,-1-4-15,-1 0 0,0 0-4,-1 0-1,3 0-2,0-2 0,0 0-2,-2-3 1,2 2-3,2-2 9,-2-2-5,4 2 0,0-5 1,1-2 1,-1 0-4,1 2 1,0 0 7,0 2-8,-1 2 0,2 0 0,-2 0-2,0 1-2,2 1 0,0 1 3,-2 1 2,4 1-1,-2 1 0,0 0 1,2 1-3,-1 1-1,-1 1 14,1 1-12,2 3 2,3 1 1,-1 3 0,0 0-4,0 0 2,-1 0 2,1 1 1,-4-1 1,0-3-7,2 3-26,-3 0-24,3-3-30,-3 0 8,0 1-136,-1-3-23,2 1-17,-3-2-19,3 0-29,-1-1 30,0-2-195,1 1 33,0-2-310</inkml:trace>
          <inkml:trace contextRef="#ctx0" brushRef="#br0" timeOffset="256796.754">9931 11581 1180,'0'-7'237,"-3"-1"-17,2 2-12,-2 0-32,0 1-20,-1 1-21,-2 0-7,2 3-12,-3 1-13,3 0-12,-3 0-19,1 1-6,1 1-7,-1 1 0,-4 5-6,5 1-4,-2-1-3,-1 2 0,6-2-2,-4 2-2,5-2-1,-2 2 1,1-2-5,2 1 2,2-1 5,-1-1-1,2 1 1,3 0-5,2 3-2,2 0-2,0-3 12,0 0-19,-2-3-8,0-2 2,1-1-13,-1-2-2,-2 0-7,1 0-3,0-2-1,0 1 1,-1-3 2,-4-1-4,4 0 1,-3-1 2,1 0-3,-1 1 2,1-1 5,-4-4 7,4 4 10,-2-1 23,-1 0 7,2 1 8,-3 1 1,0-2-2,0 2-8,3 1-7,-2-1-11,0-1-6,1 3-8,-1 0 1,-1 1-1,3-1-3,0 3-1,-2 0-2,2 0 1,1 0 1,2 2-1,-2-1 2,2 3-4,1 0-6,4 0-28,2 3-20,-1 1-23,1 0-33,4 0 9,-3-2-99,3 3-39,-2-5-27,-2 2-40,-1-2-74,-2-3 31,-1 2-107,-2-3-368</inkml:trace>
          <inkml:trace contextRef="#ctx0" brushRef="#br0" timeOffset="257218.6118">10245 11551 1381,'3'-8'322,"-1"0"-30,0 1-25,0 1-30,-1-1-33,-1 2-28,2 1-21,1-2-20,-3 1-14,4 2-15,-3 1-8,2 1-18,0 1-3,1 1-7,-1 1-8,2 1-5,0 2-6,2 5-3,0 2-6,1-1-4,0 1-1,-1 3-11,2-1 1,-2-1 0,1 5-3,-1-6-1,-1 2-1,0-3-3,-4 0-2,3-3-4,-1 1 2,-1-3-3,-1 1 0,1-2 1,-1 0-1,-1-2 7,0 0-2,-1 1 5,0-3-8,0 1 1,0 0-1,0-2-2,-1 0-3,0 0-1,-1 0-1,2-2 4,-3 0-3,1-3-2,2 1-3,0-1 4,0-4-4,0 3 2,0-3 0,0 1-1,2-4-1,4-2 3,-2-1-6,3 0 2,2 0-2,-1 2 0,1-1-2,-1 0-1,2 3 0,0-1-1,-1 4 1,1 0-4,0 3 3,1 0-5,-2 3 0,1 2 1,-2 0 7,0 2-8,0 1 2,4 3-1,-1 0 3,2 4-2,0-1 4,-4 1-5,3 3 7,-4 0-8,1 1-25,-1 2-15,-1-1-80,0-2 13,0 2-117,-3-3-42,0 1-42,-1-3 27,0-2-201,-3 0 42,0-1-391</inkml:trace>
        </inkml:traceGroup>
        <inkml:traceGroup>
          <inkml:annotationXML>
            <emma:emma xmlns:emma="http://www.w3.org/2003/04/emma" version="1.0">
              <emma:interpretation id="{8FEF6DDB-ACBE-47B6-BA59-8CFED2D41B33}" emma:medium="tactile" emma:mode="ink">
                <msink:context xmlns:msink="http://schemas.microsoft.com/ink/2010/main" type="inkWord" rotatedBoundingBox="18042,13791 19734,13759 19750,14617 18059,14649"/>
              </emma:interpretation>
              <emma:one-of disjunction-type="recognition" id="oneOf53">
                <emma:interpretation id="interp265" emma:lang="en-US" emma:confidence="0.5">
                  <emma:literal>mid,</emma:literal>
                </emma:interpretation>
                <emma:interpretation id="interp266" emma:lang="en-US" emma:confidence="0">
                  <emma:literal>mid;</emma:literal>
                </emma:interpretation>
                <emma:interpretation id="interp267" emma:lang="en-US" emma:confidence="0">
                  <emma:literal>mid.</emma:literal>
                </emma:interpretation>
                <emma:interpretation id="interp268" emma:lang="en-US" emma:confidence="0">
                  <emma:literal>mild,</emma:literal>
                </emma:interpretation>
                <emma:interpretation id="interp269" emma:lang="en-US" emma:confidence="0">
                  <emma:literal>mild;</emma:literal>
                </emma:interpretation>
              </emma:one-of>
            </emma:emma>
          </inkml:annotationXML>
          <inkml:trace contextRef="#ctx0" brushRef="#br0" timeOffset="259609.06">11171 11425 1664,'3'-7'258,"-1"5"-39,-2-1-22,5 1-23,-4 2-18,0 0-18,1 0-11,1 3-10,1 0-10,-1 5 4,-1-1-22,1-1-7,1 7-9,2 2-7,-2 3-8,2-2-4,0 1-5,-2 1-5,1 1-3,0-2-6,-3 1 5,4-2-14,-3-1-4,2 0 1,-2-4-3,-1 1 12,0-4-14,-2 1 7,0-3 1,2 0 9,-1-2 0,-1 1-3,0-2-2,0-1-3,0 0-2,0-2-2,0 0-3,0 0-1,0-2-5,-1-3-3,1 0 5,0-2-1,0 2 3,0-5-3,0 0-1,1-4 4,3-3-2,-1 0 6,1-1-7,2 1 4,-2 1-5,3-1 1,-2 0-1,0 3-2,-1 2-2,1 1-3,0 1-4,-1 3 2,1 1-3,0-1-1,-1 3-2,3 1-3,2 2 1,-5 1-1,5 0 1,-1 0-2,3 1 1,2 6-1,-1-2 2,0 3 3,-2-1-2,-1 0 2,1 4-3,-1 0-2,0 0 1,0 1-1,-2-2-14,-3 1-2,2 0-6,-4 0-3,4-5 0,-4-1-4,-1 3 1,0-2 9,-1 0 5,0-4 2,0 2 6,0-1-1,0-1 4,-1-1 2,1-1-1,-1 2 14,-2-2-11,-2 0 0,5 0 0,-2-2 3,0-1 3,-2 0 6,3-1 0,-2-1 7,1 0 2,2-2 0,0 1 5,0 0-4,0-3-3,2 0 0,2-2 1,0-1-1,0-2-2,2-1 1,-2 4-2,2 0-6,-2 2 0,0 1 6,1 1-10,-1 0-4,0 3 1,0 0-1,2 1-1,-2 2-2,3-1-1,-1 2-2,-2 0 2,3 2 0,-3-1 5,2 2-3,2 4-6,-1 1 9,-1 3-1,2 1 1,-1 0 7,-1 1-8,-2-1 1,3-1-1,-1 2 2,1 1 0,-2-3 2,0-1-7,-1-2 5,-1 0 1,1 0 0,-4-4 4,4 1-3,-1 0-1,-2 0 2,2-1 2,0 0 0,1-1 2,-1 1-1,1-1 1,2 0-1,1-2 2,-2-1 7,2 3-11,-1-3 2,4 0 2,-2 0-1,1 0 1,2-4-1,3 1 2,0-2-5,-1-1-6,1-3-7,-3-1-2,1-1 3,-2-1 0,-1 1-4,1-3 4,-3 2 0,-2 0-2,-1-2 2,2 5-1,-5-1 2,1 0 0,1 2 10,-3-2-10,0 1 2,1 3 0,-1-1-4,0 1 6,0-2 4,-1 1 0,1 3 0,0-2-4,0 1-4,-3 0-3,3 2 1,0 0 0,-2 1 1,1 2-1,1 0 5,-1 0-3,-1 0 5,2 2-1,0 1 2,-3 1 0,3 4 1,0-1 9,0 0-7,3 6 1,-1 1-1,0-1 0,0 0 4,1-1-1,1 3 5,1-1-2,3 1-21,0 0-18,2 0-65,0-3 10,-2 0-109,0 0-35,1-2-36,-1-2-41,1-3 26,-4-2-203,2-1 33,-5-2-377</inkml:trace>
          <inkml:trace contextRef="#ctx0" brushRef="#br0" timeOffset="259780.9087">11918 11200 1420,'-6'-16'281,"0"2"-26,4 2-53,-3 1-30,4 2-22,1 2-14,0 2-30,0 1-42,0 3-5,1 1-136,4 1-44,-3 1-45,4 3-45,1 4 15,3 2-253,0 2 23,0-2 41,-1 3-14</inkml:trace>
          <inkml:trace contextRef="#ctx0" brushRef="#br0" timeOffset="260343.4343">12263 11472 340,'-4'0'436,"-2"0"-81,3 0-50,-1 0-22,0 0-53,1 0-28,-1 0-26,1 0-13,-1 1-15,-2 1-22,-1 0-9,3 1-11,-6 3-8,1 3-10,0 0-6,1-1-16,-2 2-10,3-1 3,1 1-6,1 0 2,0-1-10,3-2-6,0 2 3,2 0-2,0 0 0,0-2 0,0 1-4,2-1 1,2-1-3,1 4 1,4 0-13,-1-3-3,3 1-2,-1-2-1,0 0-5,4-5-1,-3-1 0,-1 0-7,1-1-8,5-5 1,-2 0-10,1-2-8,-2-4-3,-3-1-18,3-2-13,-4-5-17,-3-2 0,1-2 0,-1-2 8,-2-2 6,-3 0 5,2-1-4,-3 0 5,0-1 5,-3 0 9,2 0 4,-3 3 36,-1 0 17,1 2 20,-1 1 13,-1 1 9,0 3 6,-1 2 5,6 1-11,-3 5-10,-1 0-8,4 2-12,-2 3-10,2 2-2,-2 2 3,3 2-4,-3 1 0,2 1 2,1 2 0,0 2 0,-2 2 3,2 3 5,2 6 4,2 4 9,3 5-1,1-1-2,-2 3-2,4-2-5,14 41 0,-9-31-4,-9-21 3,2 6 0,5 1-1,18 35-3,-12-23-4,-10-21-31,2 5-34,0 2-53,26 27 11,-29-36-128,5 5-37,0 0-20,2 1-51,0-3 31,1 0-183,1 0 38,-2-5-348</inkml:trace>
          <inkml:trace contextRef="#ctx0" brushRef="#br0" timeOffset="261858.9356">12851 11695 1220,'5'0'181,"-3"0"-7,1 0-14,0 0-15,-2 1-12,1 1-12,-2-1-10,1 1-9,-1 1-7,0-1-12,0 2-10,0-3-94,0 2-49,0 2-50,-1 1-80,-1-2-124,0 0 23,-3-1-104,5 0 18,-4 0 5</inkml:trace>
          <inkml:trace contextRef="#ctx0" brushRef="#br0" timeOffset="264436.8752">12811 11749 1322,'-3'3'212,"3"-1"-21,-1-2-16,1 0-20,-5 0-7,5 0-17,-1 0-5,1 1-16,0-1-10,0 0-8,0 0-6,0 2-12,0-2 2,0 0-8,0 0-2,-2 0-15,2 0-10,0 0 1,0 0-4,0 0-5,0 0-5,0-2 0,0 2 6,2-1 3,-2-1 9,1 2 1,4-1 6,-4 1 1,0-2-2,1 1-1,-2 0-7,3-2-3,-1 3-4,0-2-3,1 0-2,-3 2-7,4 0-3,-3 0 0,1 0 2,0 2-1,-2 3 3,5-3 1,-5 1-5,0 2 5,0 4-3,-5 3-3,1 0-18,-3 3-37,-1-1-50,-1 3 8,2 1-227,-3-1-167,-2-1 36,2 1-53,0-3 35,-1 0-366</inkml:trace>
        </inkml:traceGroup>
        <inkml:traceGroup>
          <inkml:annotationXML>
            <emma:emma xmlns:emma="http://www.w3.org/2003/04/emma" version="1.0">
              <emma:interpretation id="{747A4CB3-7FC8-4E81-B7D9-D71653029CC8}" emma:medium="tactile" emma:mode="ink">
                <msink:context xmlns:msink="http://schemas.microsoft.com/ink/2010/main" type="inkWord" rotatedBoundingBox="19858,13869 21373,13841 21382,14288 19866,14317"/>
              </emma:interpretation>
              <emma:one-of disjunction-type="recognition" id="oneOf54">
                <emma:interpretation id="interp270" emma:lang="en-US" emma:confidence="0.5">
                  <emma:literal>then</emma:literal>
                </emma:interpretation>
                <emma:interpretation id="interp271" emma:lang="en-US" emma:confidence="0">
                  <emma:literal>them</emma:literal>
                </emma:interpretation>
                <emma:interpretation id="interp272" emma:lang="en-US" emma:confidence="0">
                  <emma:literal>the</emma:literal>
                </emma:interpretation>
                <emma:interpretation id="interp273" emma:lang="en-US" emma:confidence="0">
                  <emma:literal>Then</emma:literal>
                </emma:interpretation>
                <emma:interpretation id="interp274" emma:lang="en-US" emma:confidence="0">
                  <emma:literal>thin</emma:literal>
                </emma:interpretation>
              </emma:one-of>
            </emma:emma>
          </inkml:annotationXML>
          <inkml:trace contextRef="#ctx0" brushRef="#br0" timeOffset="262171.4129">13146 11273 692,'6'-12'396,"0"4"-72,-1-1-48,-1 3-40,-1 2-22,0-1-18,1 3-18,-1 2-18,1 2 1,0 3-25,1-1-8,0 3-13,2 6-11,-1 0-12,-2 2-3,2 1-10,-2 1-4,-1 1-12,1 2-3,-1-2-5,-2 3-3,2 0-4,-3 1 1,0-2-9,1 0-2,-1-2-5,0-2-16,0-1-39,0-2-39,0-2 7,-1 1-114,-2-1-80,3-4-27,-4 5-44,-2-1 31,1-2-182,-1-3 31,-1-1-327</inkml:trace>
          <inkml:trace contextRef="#ctx0" brushRef="#br0" timeOffset="263530.7018">14129 11523 2435,'3'-13'127,"0"3"4,1-4-1,-1 3-6,-2 3 4,1 0-8,2 1-12,-3 1-11,2 1-18,-3-2-16,3 2-7,-2 2-7,1 0-6,0-2-2,0 5-5,2 0-3,-1 0-7,-2 3-1,5-1-4,-2 3-3,2-1-1,-2 2-1,-1 0 0,4 4-4,-2 0 3,0 1 0,0-1-1,-2 0-2,3-1-6,-4-1 3,0 0 2,2-2-7,-1 1 4,-2-2-8,-1 2 7,2-3 2,2 1 1,-4 1-1,0-3 2,0 0-1,0-2 1,0 1-1,0 0-1,0-2 0,0 0 2,-2 0-2,0 0-1,2-2 1,-2 0-1,1-1-3,-1-1 11,2 0 4,0-1 7,0-1 6,0-1 8,0-1-4,2 0-1,-1-2-2,5-2 0,-2-2 1,2 0-6,-2-1-1,4 2-5,-1 3-4,0 1-1,-1 1-1,2 2-6,-1 0 1,2 2-3,-4 1 1,4 1-1,1 2-8,-2 0 4,3 3 0,6 1 0,-1 3-1,-2-1-1,1 3-2,-2 0 2,-1 3-1,1-1-3,0 1 3,-5-1-4,1 1-3,-2 2-21,-3-3-46,1 0-52,0-1 11,-5 1-144,0 0-52,0-5-122,0 2 35,-3-2-107,-3-2 33,3 1-385</inkml:trace>
          <inkml:trace contextRef="#ctx0" brushRef="#br0" timeOffset="263108.8716">12986 11477 1163,'2'-4'190,"0"3"-23,7-2-21,2 0-14,7-1-12,1 1-11,0-1-13,4 0-1,-1 0 5,2 0-28,1 0-9,1-1-8,0 0-28,1 1-10,-3-4 1,-3 1-3,3-2 1,-5 1-3,0 0-4,-1-2 1,-4 0-4,0 0 0,-4-2 1,0 0-1,-3 0 0,-2 1 14,0-1-2,-3 2 30,1 0 12,-3 0 5,2 2 10,0-1 10,-2 1 0,0 1 10,2-1 12,-2 0 0,0 1 9,0 1-15,0 0-16,0-1-8,0 0-15,0 2-11,0 2-13,1-1 1,-1 4-6,2 0 0,-1 0-6,-1 0 8,3 3-14,-2 0 0,3 6-2,1 3-3,-1 2 2,-1-1-4,2 4-4,-1 0 1,2 3-1,0 1 1,-1 0 3,0-1-6,-1 2 5,-1-2-5,2 2 2,-2-3 0,-2-2 2,4-1-6,-4-3 3,2 0-4,-3-1 0,0-3 5,0-2-4,0 2-1,0-3 2,0 1 0,0-2-1,0 0 1,0-1 0,-2-1-1,1 1 0,0 0-1,-4-4 6,4 0-7,0 0-4,-2 0 0,1 0 0,0-4-2,0 0 1,1 1-1,-1-1 1,2-1-3,0 0 2,0-2-3,2 1 0,-1-1 1,1 0-1,2-1-2,0 0 3,0 5-3,0-4-1,3-2-1,5 2 0,-1 0 2,1 0 2,1 1-1,-3 3 3,3 1-1,-5 2-2,2 0 4,0 2-2,4-1 1,0 4-1,1 1-1,-2 3 4,2-1 1,-2 2-1,-3-2-6,2 2 7,0-2 0,-1 1 0,-1 0 0,-2-2-2,2 1 5,-2 0 3,1 1-1,-4-3 2,2-1 1,-1 1-1,-2-3-4,-1 0 6,3-2 1,-4 1 13,4-1-14,-2 1 5,2 0-2,-2-2 1,2 0 2,-3-2-6,4-1 4,-2 1-5,1 0-12,-1-3-3,0-1-5,0 1-3,4-1-1,-4-4 0,1 0 1,-2 0 2,0 1-1,-1-2 2,-1 3 1,-1 0 4,2 1-4,-3 1 4,0-1-1,1 1 8,-1-1-1,0 0 4,0 2-5,-4-1 0,3 1-1,1 1-4,0 0-2,-2 1 1,1-1 1,-1 1 2,2 3 1,-4 0-1,4 0 1,0 3 0,-1 1 0,1-1 5,0 3-2,1 1-1,-1-1 2,0 1 13,4 1-13,1 3 4,3 2 3,2 3-6,1-1-20,-1-2-23,3 0-28,-1-2-19,-1 1 8,-1-3-88,3 0-12,-2-3-3,-1 1 2,0-3 0,-2-3 12,-2-1 16,2 0 14,-1-1 13,0-3 9,-3 1-613</inkml:trace>
        </inkml:traceGroup>
        <inkml:traceGroup>
          <inkml:annotationXML>
            <emma:emma xmlns:emma="http://www.w3.org/2003/04/emma" version="1.0">
              <emma:interpretation id="{936443B4-1FB9-4037-86DE-9BCAC2623FDE}" emma:medium="tactile" emma:mode="ink">
                <msink:context xmlns:msink="http://schemas.microsoft.com/ink/2010/main" type="inkWord" rotatedBoundingBox="21880,14024 24481,13975 24488,14327 21886,14376"/>
              </emma:interpretation>
              <emma:one-of disjunction-type="recognition" id="oneOf55">
                <emma:interpretation id="interp275" emma:lang="en-US" emma:confidence="0.5">
                  <emma:literal>remove</emma:literal>
                </emma:interpretation>
                <emma:interpretation id="interp276" emma:lang="en-US" emma:confidence="0">
                  <emma:literal>remora</emma:literal>
                </emma:interpretation>
                <emma:interpretation id="interp277" emma:lang="en-US" emma:confidence="0">
                  <emma:literal>remorse</emma:literal>
                </emma:interpretation>
                <emma:interpretation id="interp278" emma:lang="en-US" emma:confidence="0">
                  <emma:literal>removal</emma:literal>
                </emma:interpretation>
                <emma:interpretation id="interp279" emma:lang="en-US" emma:confidence="0">
                  <emma:literal>remover</emma:literal>
                </emma:interpretation>
              </emma:one-of>
            </emma:emma>
          </inkml:annotationXML>
          <inkml:trace contextRef="#ctx0" brushRef="#br0" timeOffset="268592.9393">15004 11426 1303,'6'-1'204,"-2"-1"-18,3 2-14,0-2-19,-3 2-8,4 0-4,-1 0-1,6 4 4,-3-1-14,4 1 12,-4 0-33,0 1-6,-2 1-5,3 1-9,-1 3-7,1-1-9,-2 3-2,1-2-6,-3 1-4,0-2-2,-3 1 7,-1-2-21,-1 2-8,1-2-1,-1 1 9,-2-3-12,0 3-3,0-3 2,0 0-3,0 1 4,0 0-2,-2-3 0,-1 2 0,1 0 1,-1-3 1,1 2-1,-3-2 0,3 1-1,0-1-2,-3-3 1,4 0 4,-3-1-1,2-2-3,0-1-2,2 1 0,0-4 0,0 1-6,5-6 0,2-3-5,4-2 4,2-1 0,25-24-4,-10 17-1,-18 13-3,7-3-1,2 1 0,2-2-3,-1 1 1,4-1 1,-4 3-3,-1 0-14,1 2-24,0 1-57,-4 2-47,3 3 11,-7 0-122,2 3-28,-4 2-19,-4 0-82,1 2 30,-6 0-149,3 1 29,-2 2-353</inkml:trace>
          <inkml:trace contextRef="#ctx0" brushRef="#br0" timeOffset="268999.2303">15363 11612 1761,'-2'4'262,"2"-3"-30,0 1-26,1-2-24,3 0-22,2 0-16,1 0-13,0-2-17,5 1-8,4-3-8,2 1-10,-2-1-8,3-4-6,-1 4-11,-1-4-18,2 3-11,-1-6 0,0 2-7,-4 0-9,2-1 2,-4 2 0,1-2 14,-3 4-27,-5-3-2,2 3-4,-4-1-1,1 1-4,-2 1 1,-2 0 10,0-1-17,-3 2-1,0 1 1,-1-1-2,-2 1 15,1 1-18,-2 0 2,0 2 4,-2 0-5,-1 0 1,-2 2 18,-4 2-17,2 1-2,-1-1 3,2 1 5,2 0 2,-2 4-2,3-1 7,5 1-1,-1-2 5,2 2 2,1-1 0,2-1 6,1-1 1,1 0 4,2 1-1,3 1-10,5 3-17,4-1-35,2 1-36,1-2 8,2-3-136,0 0-21,2 1-18,-4-4-14,2-2-75,-2-1 25,2 0-561</inkml:trace>
          <inkml:trace contextRef="#ctx0" brushRef="#br0" timeOffset="269749.1616">15831 11495 1023,'4'-11'278,"2"0"10,-3 2-9,-2 0-14,3 3-23,-2 0-28,-1 1-25,2-1-13,-3 2-31,3 1-22,-2-4-17,0 5-10,1 0-12,-1 2-7,1 0-8,2 0-9,-3 0-7,2 2-4,-3-1-5,4 3 0,-1 1-9,0 1-3,0 0-2,1 5-3,-3 1 0,5 2-5,-2 0-3,0 1 2,1 1-5,-4-1 2,5-2 0,-5-1 1,2 3-5,1-3-8,-1 2-2,-2-3-1,1-1 2,0 0-2,0-3 5,-1-1 2,-1-1 5,0 0 1,2-1 0,-2-2-5,0 0 2,0 0-2,0-2-1,0 0 0,0-2-3,0 0 0,0 0-5,0-2 10,0-1-9,0-2 4,1 1 5,-1-3 1,4-2 2,-1-4 0,0-2 0,2 1 0,0-1-1,3 3-1,-1-1 0,-3 2-1,2 0-2,1 1-2,-1 0-2,2 5-2,0-2 0,-2 3 3,0 1-8,1 0-2,0 2 0,-3 1-2,6 2 4,-5 0-2,2 0 0,-1 3-2,4 5 2,0 0-1,-1 1 2,0 0-1,-2 2-1,-3 0-3,2 0-5,-3-4-6,2 2 3,-2-1-6,-3 0-1,1 0-2,4-2 3,-4 2 5,0-4 4,-1 3 5,0-2 0,2-1 1,-2-2 6,0 1-1,0-1-1,0 0 3,0-1 2,0-1 2,0 0 2,0 0 0,0 0 3,0 0 2,0-1 4,0-3 4,0 1-1,0-1-4,0 0-1,1-3 0,3 0 1,1-2-1,2-4-1,1 0-2,1 1 1,0-1-2,1 2 1,1-3-4,1 5 1,-3-2-2,4 3-2,0 2-2,-1-1 2,-2 1-1,3 3-2,-3 1-2,-1 0 4,0 2-5,-2 0-5,1 0 4,-1 2 2,3 4 0,1 3-1,2 0 3,-3 3 1,0-2-2,-3 5 1,4-2 0,-4 0-2,1-1-4,-2-1-23,0 2-20,1-1-60,-2-3 12,0 2-104,0-4-19,-1 2-18,2-2-18,-2-1-13,2-1-28,-2 0 28,0-2-206,-1 2-407</inkml:trace>
          <inkml:trace contextRef="#ctx0" brushRef="#br0" timeOffset="269983.5186">16592 11597 1372,'4'-3'316,"0"-1"-30,-2 1-26,2 0-37,-1 0-37,-2 2-19,1-3-21,0 3-20,0 0-12,-1 1-13,2 0-10,-3 0 3,0 0-24,0 0-2,4 1-8,-2 2-4,0-1-2,0 0-1,3 1-2,-2 2-6,4 2-3,2 1-4,1-4 0,-2 1-3,0 0-1,5 1-5,-2 0-7,0-2 1,2-2 1,-4 1-15,-2-1-9,1-2-6,-1 0-5,-3 0-10,2-2-9,-5-1-2,1-2-3,-2 0-16,0 0-8,-5-3-9,-3-4-8,-2 3 1,-1-3 3,-3 0 2,3 3 8,-3-2-48,-2 3-18,-1 2-24,5-1-27,-2 2-15,4 2-24,-1 0-24,1 1-137,1 0-404</inkml:trace>
          <inkml:trace contextRef="#ctx0" brushRef="#br0" timeOffset="270358.4905">16824 11500 1454,'5'-3'280,"4"3"-44,-1 0-24,2 0-22,-3 0-24,6 3-18,2 3-17,-2 0-19,2 1-5,-2 0-13,-1 4-6,1-2-9,-2 3-7,-1-3-9,-2 0 7,-1-1-20,-1 1-13,1-1 6,-1-2-4,-2 1-1,2-2-5,-2 0 3,-3-1-4,5 0 10,-3 1 1,-2-2 9,3 0 23,-1 0-2,-2 0-9,4-2-7,-3-1-6,0 0-6,-2-1-6,4-3-1,-1-1-4,0 0-4,-2 1-4,5-7-5,-2 0 0,4-2-1,1-2-4,1 0-2,-2 0-4,0-1 1,2 1-7,-1 1-2,1 0-18,-1 2-15,0 2-25,-1 1-31,-2 0-34,2 4 11,1 1-121,-2 0-18,1 3-19,-4 1-14,3 0-71,-1 0 33,-2 0-152,-1 1-383</inkml:trace>
          <inkml:trace contextRef="#ctx0" brushRef="#br0" timeOffset="270733.4779">17263 11581 1738,'0'3'327,"4"0"-41,-1 0-30,0 1-31,3-2-27,-4-1-18,4 1-24,0-2-13,1 0-16,2 0-13,0 0-9,6-2-10,1-2-6,2-4-7,0 3-11,0-4-13,2-2-20,-3 2-16,1-2-15,-1-1-9,-3 1-13,3-2-2,-4 1-8,-1 0-3,-5-1 0,0 1-3,-3 3-1,-1-1 2,-1 2 2,-2 1 12,-2 0-12,-1 1 1,-1 1 4,1 1-1,-2 1 1,1 1 13,-2 2-11,-2 0-1,2 0 4,-2 2-1,-2 1 3,-4 3 2,4 0 0,-3 1 0,2 4 6,1 1 0,2-1 1,2 1 0,2-1 5,0-1 2,2 0-6,2 1 16,0-4 2,2 2-7,3 0-5,4 3-38,1-1-11,2 2 6,8 0-149,-2-4-51,2 1-48,5-2 29,-2-1-189,3-1-3,1 1-316</inkml:trace>
        </inkml:traceGroup>
        <inkml:traceGroup>
          <inkml:annotationXML>
            <emma:emma xmlns:emma="http://www.w3.org/2003/04/emma" version="1.0">
              <emma:interpretation id="{62FA2D23-193F-4064-B44E-052A6BB2C476}" emma:medium="tactile" emma:mode="ink">
                <msink:context xmlns:msink="http://schemas.microsoft.com/ink/2010/main" type="inkWord" rotatedBoundingBox="24897,13852 26202,13827 26211,14300 24906,14324"/>
              </emma:interpretation>
              <emma:one-of disjunction-type="recognition" id="oneOf56">
                <emma:interpretation id="interp280" emma:lang="en-US" emma:confidence="0.5">
                  <emma:literal>the</emma:literal>
                </emma:interpretation>
                <emma:interpretation id="interp281" emma:lang="en-US" emma:confidence="0">
                  <emma:literal>The</emma:literal>
                </emma:interpretation>
                <emma:interpretation id="interp282" emma:lang="en-US" emma:confidence="0">
                  <emma:literal>he</emma:literal>
                </emma:interpretation>
                <emma:interpretation id="interp283" emma:lang="en-US" emma:confidence="0">
                  <emma:literal>she</emma:literal>
                </emma:interpretation>
                <emma:interpretation id="interp284" emma:lang="en-US" emma:confidence="0">
                  <emma:literal>She</emma:literal>
                </emma:interpretation>
              </emma:one-of>
            </emma:emma>
          </inkml:annotationXML>
          <inkml:trace contextRef="#ctx0" brushRef="#br0" timeOffset="271045.9413">18141 11173 1617,'1'-6'276,"3"3"-35,-2 1-13,-1 2-37,0 0-18,4 2-15,-3 1-13,3 7-10,2 3-6,-4 4-19,1-1-10,-1 4-13,2 2-5,-1-1-8,-2 2-6,2 1-4,-3-2-8,2 3-3,-3 0-1,4-1-3,-4-1-8,0-2-9,2 3-29,-1-2-31,-1-4-56,0-3 7,0 0-109,0-2-42,0 0-31,-3-4 22,-1-2-261,1 0 43,-2-3-424</inkml:trace>
          <inkml:trace contextRef="#ctx0" brushRef="#br0" timeOffset="271905.2786">18025 11475 1505,'0'-5'215,"2"1"-10,1-1-38,5-2-17,6 0-16,0 3 4,4-1-28,2-1-12,-2 2-7,2 1-19,4-4-18,-2 5-22,2-3-19,0 1-13,1-2 0,3-1-43,-1 0-6,-3 0 10,0-1 3,-2 0 3,-2-1 4,-2 0 2,-1-3 3,-4 0 1,-3 1 10,-2-1 18,0 2 0,-2-1 51,-3 0 6,0 3 8,-3 1 0,0-2 3,1 1 2,-1 0 14,0 2-7,0 2-5,0-3-10,0 2-12,0 0-14,0 2 4,0-1-17,0 1-7,-1 1 0,1 2-2,0 0-1,0 0-5,-3 4-2,3 1 0,-2 1 1,2 2 1,-1 6-1,1 2-6,-3 4 2,3 0-1,0 0 3,0 1 0,0 0 10,-1 1-16,1 0 2,0-1 3,-3 0 0,3-1-2,-1-2 2,-1-1 0,2-4 0,-3-2 1,2 1-3,1-4-4,0 1 8,0-1-2,0-2 13,-3-1 3,3-1-2,-1 2-6,-1-3 4,0 2 1,2-4-7,-2 0-1,1-1-5,1 0 2,-2 0 1,2-2 0,0-3-5,0 0-4,0 1-7,2-5-2,-1 3-5,5-6 2,-2-2 1,4-1 1,-1 0-2,-1 1 2,2 0 10,1 2-16,1-1 11,0 2-12,-1 0-6,1 4 8,0-1-3,-2 3 14,2 1-13,-1 1-2,1 3 5,-2 0-4,2 0 6,5 0 13,-1 4-18,5 1 5,-5 2-1,0 1 3,1-1 0,-2 4 0,2 1-2,-4-1-4,1 1 10,2 3 4,-3-2 0,2 2 1,-4-2 0,4 0 1,-2 0 1,-2 1 1,0-7 4,0 6 3,-2-4-1,1-1 4,2-3 15,-4 0-11,-2 0 4,4-1-2,-1-1-1,-2-2 7,2-1-7,-2 0-6,-1 0 1,4-3 2,-1 2-5,2-4-8,3-4-5,-3 1-13,3-2-13,-3 0 1,3-4 2,-2 2 4,-2-1 1,0 0-6,2-2 9,-4 0 1,-2 3-1,-4 1 8,0-3 1,0 5 5,0-1 5,0 0 5,-3 1 0,-2 0-4,0-3-2,-2 3-5,0 2-1,0 0-1,0 2 3,-1 2-4,-1 2 1,1 1-1,-2 0 2,2 1 2,-2 4-2,0 1 1,-1 3 0,2 2 11,0 1-2,4 1 15,1-2-13,1 1 6,5 1 3,1 2 0,4-2 2,4 2 13,7-2-19,2 0-32,44 17 2,-20-12-219,-1-8-54,4 0 25,5-2-249,-3-1 37,0-4 37,-29-3-314</inkml:trace>
        </inkml:traceGroup>
        <inkml:traceGroup>
          <inkml:annotationXML>
            <emma:emma xmlns:emma="http://www.w3.org/2003/04/emma" version="1.0">
              <emma:interpretation id="{D69FF4B7-4F05-4A54-BCA2-119197759130}" emma:medium="tactile" emma:mode="ink">
                <msink:context xmlns:msink="http://schemas.microsoft.com/ink/2010/main" type="inkWord" rotatedBoundingBox="26544,13884 28476,13847 28485,14294 26552,14330"/>
              </emma:interpretation>
              <emma:one-of disjunction-type="recognition" id="oneOf57">
                <emma:interpretation id="interp285" emma:lang="en-US" emma:confidence="0.5">
                  <emma:literal>other</emma:literal>
                </emma:interpretation>
                <emma:interpretation id="interp286" emma:lang="en-US" emma:confidence="0">
                  <emma:literal>Other</emma:literal>
                </emma:interpretation>
                <emma:interpretation id="interp287" emma:lang="en-US" emma:confidence="0">
                  <emma:literal>others</emma:literal>
                </emma:interpretation>
                <emma:interpretation id="interp288" emma:lang="en-US" emma:confidence="0">
                  <emma:literal>Others</emma:literal>
                </emma:interpretation>
                <emma:interpretation id="interp289" emma:lang="en-US" emma:confidence="0">
                  <emma:literal>Ohers</emma:literal>
                </emma:interpretation>
              </emma:one-of>
            </emma:emma>
          </inkml:annotationXML>
          <inkml:trace contextRef="#ctx0" brushRef="#br0" timeOffset="272702.0776">19755 11301 1587,'3'-4'236,"-3"3"-20,0 1-29,0 0-19,0 1-10,-3 3-19,0 0-12,-5 4 0,0 2-26,-1 2-7,-1 2-10,3-2-8,-2 2 5,0 1-18,5 0 0,-2-2-7,2 3-5,-2-3-2,6-3 14,0 0-13,0 0-1,0-2 4,2-1-1,3-2-1,-2 2 8,6 1-9,1 0-3,4-2-1,0-2-3,0-1 5,-2-3-9,0 0-2,3-2-2,-1-3-2,4 1-7,-2-6 1,-4 0-9,-2-3-4,0-3-10,-2 2-5,2-2-5,-6-2-11,-1 1-18,-3 0-3,0 4-9,-3-1-3,-1-1-3,-6 0-3,2 0-4,-2 7-21,-1-1-12,-2 4 10,-1 1-70,4 2-31,-1 2-21,3 2-18,-1-1-25,1 2-57,5 1 24,0 0-672</inkml:trace>
          <inkml:trace contextRef="#ctx0" brushRef="#br0" timeOffset="273811.3741">20113 11477 1238,'-1'-7'189,"1"3"-25,1-1-14,2-1-19,3 3-11,6-2-13,4-1-10,2 1-8,3 1-7,0-2-5,0 3-7,6-3-2,0 2-7,-1 1-3,1-4-4,-2 0-4,3-2-4,0 2-6,-4-1-5,-3-3 1,0 3 0,-2-2-2,-1 0-4,-3-1-4,-1 0 5,-4-3 31,0 1 8,-1 0 17,-2 1-9,-5 2 4,4 2 1,-5-4-1,2 6-1,-3-3 0,0 3-3,0 1-5,0-1-10,2 2-1,0-1-18,-2 2-10,0 0-4,0 1-5,0 2-1,0 0-3,0 2-2,0 1-3,0 2-1,0 2-2,0 1 0,-4 7-1,4 3-2,-3-1-3,1 4 1,-1-1-1,1 1 3,2 1-3,-4-1 2,0 0-2,3 3 1,1-3-2,-2-1 2,-1 0 2,-1-2-10,3-2 4,1-4 1,0-1 5,-2-3-5,1 1 0,-1-3 5,-2 0-1,4 2 2,0-5-3,-3-2 1,2 2-6,0-1 1,-2-2-2,1 0-2,2 0-4,-2-2 0,0-1 0,-2-1 5,3 0-6,1-3 10,0 1-6,0-2 2,0 1-2,0-1 1,2-5-1,3-2-3,-3 3 3,4-1-5,-2 3 1,3-1-1,2-1-1,-2 4 1,-2-1-2,4 3 1,-2 3 0,-2 0-2,2-1 1,3 4-6,-3 0 7,4 4 1,5 1-1,-2 2 2,3 2-1,-2 1 3,-1 1-3,3 1 5,-3 1-2,2-1 2,-5 1-1,4 0 2,-2 2 0,1-2 4,0-2 7,-4 0-11,1 0 1,2-1-2,-5-2-4,-1-3 2,0 0 1,3-2-6,-4 0-7,-1-3 4,4 0-3,-4 0-5,0 0 0,3-4-5,-2 2 3,-2-1 1,6-4 11,-2-1-13,0-2-6,1-1 8,-1 0 5,1 0 0,-5-2-2,3 1 4,-4 3 3,2-3-3,0 5 2,-5-1 14,4 0-13,-4 1 7,0 0-4,0 1-2,-4 1 0,4-1-3,-3 0 0,0 3 5,-1 0-6,0 0-2,-2 1 4,-1-1-3,1 3 3,1 0 0,-4 0 0,5 5 1,-3-2 6,3 0-3,-3 2-1,1 0 2,5 2 0,-3-1 3,2 3 16,2-3-14,0 2 3,4 6 7,2-1 1,1 0 0,6 2-13,-2-2-13,0-2-8,6 1-1,1-2-35,0-2 3,1 1-115,0-3-20,1 0-34,-2-6-3,-4 0-8,5 0-29,-4-6-93,-2 1-441</inkml:trace>
          <inkml:trace contextRef="#ctx0" brushRef="#br0" timeOffset="272967.6866">20231 11208 1777,'6'-8'282,"-3"3"-43,1 0-31,-1 2-21,0 1-21,1 2-17,-1 2-13,-2 1-4,5 2-29,-2 5-7,1 3-11,0 4-5,-1 3-9,-1 1-2,-1 0-11,0 1-5,2 5 0,-1-5-6,-3 1-8,1 0-8,-1-1-29,3 1-32,-3-2-73,0-1 9,0-5-97,0 0-23,-4-2-15,4-2-14,-3-1-31,-3 0 23,4-4-203,-5-2-396</inkml:trace>
          <inkml:trace contextRef="#ctx0" brushRef="#br0" timeOffset="274123.8545">21260 11497 865,'5'-13'177,"-2"-1"-22,-1 3 97,-2 1 18,5 2-17,-4-1-15,0 0-7,1 2-21,-2 1-23,1-1-25,1 2-18,0 0-20,0-1-15,1 2-12,-3 1-10,5 1-13,-2 0-4,-2 2-8,6 0-11,-4 2-5,4 3-2,-4-1-6,5 3-6,1 4-4,-1 0-9,-1 2 2,-1 2-1,2 0-5,-2 1-1,-2-1 1,-4 1 1,4-3-6,-2-2 3,-2-1-4,0-1 1,0 2-2,0-4 0,0 2 2,-2-3 3,-2-1 2,4 2-5,-3-2 5,1-2-1,-3 0 10,3 1-10,-4-2-1,5-2 1,-2 0 0,-3-2-2,5-2 1,-2 0-3,2 0 1,-2-4-3,3 0-3,0-6-1,4-2-4,0-4-18,5 2-13,0-3-25,5 2-19,0 0-18,5 1 9,0-1-103,33-15-49,-38 26-8,5-2-18,0 0-61,5-2 30,-1 4-176,-2 0-398</inkml:trace>
        </inkml:traceGroup>
        <inkml:traceGroup>
          <inkml:annotationXML>
            <emma:emma xmlns:emma="http://www.w3.org/2003/04/emma" version="1.0">
              <emma:interpretation id="{23C3CB1A-8378-4774-9F90-6A062B26BE4C}" emma:medium="tactile" emma:mode="ink">
                <msink:context xmlns:msink="http://schemas.microsoft.com/ink/2010/main" type="inkWord" rotatedBoundingBox="28852,13661 30714,13626 30734,14677 28872,14712"/>
              </emma:interpretation>
              <emma:one-of disjunction-type="recognition" id="oneOf58">
                <emma:interpretation id="interp290" emma:lang="en-US" emma:confidence="0.5">
                  <emma:literal>half</emma:literal>
                </emma:interpretation>
                <emma:interpretation id="interp291" emma:lang="en-US" emma:confidence="0">
                  <emma:literal>halt</emma:literal>
                </emma:interpretation>
                <emma:interpretation id="interp292" emma:lang="en-US" emma:confidence="0">
                  <emma:literal>hat</emma:literal>
                </emma:interpretation>
                <emma:interpretation id="interp293" emma:lang="en-US" emma:confidence="0">
                  <emma:literal>haft</emma:literal>
                </emma:interpretation>
                <emma:interpretation id="interp294" emma:lang="en-US" emma:confidence="0">
                  <emma:literal>half*</emma:literal>
                </emma:interpretation>
              </emma:one-of>
            </emma:emma>
          </inkml:annotationXML>
          <inkml:trace contextRef="#ctx0" brushRef="#br0" timeOffset="274765.4154">22026 11111 1491,'0'-5'276,"1"2"-39,1 0-24,0-1-15,-2 4-16,0 0-15,2 2-14,-1 2-10,-1 0-10,0 1-14,0 4-9,0 5-15,0 4-6,-1 6-6,-1 0-11,-2-1-3,3 2-7,-2 0-7,-1-1-4,1 2-8,1 1 0,0-2-5,-3-1-3,4 0-2,-2-3-3,2-1-5,-3 0 3,4-4-3,-2-1-2,2-2 9,-1-3-6,1 0 6,0-4 0,0 0 2,-2 0 0,2-1-3,-4-2-1,4-1-6,-1-2-1,1 0-1,0 0-3,-2-1-4,2 0-2,0-2 0,0-1-4,0-3-7,0 1 3,2 0-1,-2-2-2,1-6-1,3 0 1,1-3 0,0 2-1,-1 1-2,2-1-4,0 0 0,1 2 1,0 0 1,-3 1-2,3 1-2,-1 4 1,-1-1-2,4 3 0,-2 2 0,0-1 1,-2 1 0,4 1 0,1 0 3,-2 2-3,0 0-2,5 2-1,4 1 1,0 3-3,0 0 1,-3 2 5,1 1 1,-2 0-1,-2 3 2,2-2-1,-2 4 1,-1-2-1,-2 1-2,2 0 2,-2 2-3,-2 0 6,2-5 2,-2 2 0,-2-3-1,3 3 3,0-1-1,-3 1 1,3-2-1,-2-2-1,0 1-11,-2-1-18,3-2-16,-2 1-46,2-2-37,-4 0 12,8 3-116,0-3 0,-2 0-27,2-2-18,0-2-73,-2 2 29,2-3-147,-3-3-375</inkml:trace>
          <inkml:trace contextRef="#ctx0" brushRef="#br0" timeOffset="275467.4994">22641 11447 1452,'0'-11'290,"4"1"-29,-3 1-28,-1 2-29,0-2-24,-1 2-26,-3 3-18,2-1-15,-2 1-16,0 3-8,0-1-7,-2 2-11,-1 0-15,3 0-2,-3 2-5,-3 3-9,0 1-1,-1 2 1,1 1-14,3 0-1,-3 3-2,7 0-1,-2-2-5,2 0 0,2-1 4,-1 1-6,2 0 0,0 0 5,0-2-2,0-1-9,3 4 6,0 1-3,5-2 3,-2-2-6,-2-1-3,3-1-5,-3-1-2,3-3-4,-1 0-12,-2-2 2,5 0-2,-2-2 1,2-3-1,4 0 11,-3-5-4,0 0 0,-2-1 1,2-1-2,0-1 2,0 0-4,-2 0 20,-1-2 14,-1 1 11,1 3 5,-2-1 7,-2 5-1,0-4 9,1 5-4,-1-1-6,-2 0-15,4 3 1,-4 1-8,2-3-6,-3 3-5,4 1-2,-3 1 1,1 1-3,1 0-3,-3 1-2,5 1 1,-2 1-2,0 3-1,2-2 1,0 6-2,3 2-5,1 3 4,0-2 3,3 1-1,0 0 0,-2-1 0,3-3-1,-4 5 5,6-3-2,-1-1-5,-3-1 7,3-2-3,-2 0 0,4-1-1,-5-3-4,0 0-5,-2-1-4,1-3-9,-1 0-9,6-3-2,-3-4-6,-1-3-5,1-1-19,0-6-10,-1-1 7,1-1 2,-2-3 2,-1-1 2,1-4 9,-3 1 0,-3 0 7,2-2 0,-5 0 7,1 0 3,-2 0 12,0 0 5,-2 3 5,2-2 10,-4 4-1,-1-1 6,0 1 1,1 2 5,-3 1 9,4 3 3,1 1 2,-4 2 6,5 3-5,-4-2-5,1 2-10,1 2-1,2 2-10,0 2-1,-4 1 0,4 2-1,-2 2 1,-1 0 0,2 5-2,0-1 3,-3 9 4,3 1 4,-3 3-1,1 4 8,3 2 4,-1 2 3,2 2 0,0-1 0,3 1-2,-3 3 1,6-1-1,-3 1-1,2-1-2,-1-1 1,3 0-3,2-2 0,1 0 1,0-2-1,2-1-6,26 26-26,-29-40-20,6 5-41,5-2-29,-1 1-38,2-1 12,5-3-100,-4-3-39,-2 0-25,4-4-70,-2-2 30,-1-6-148,3-2 34,-3-1-341</inkml:trace>
          <inkml:trace contextRef="#ctx0" brushRef="#br0" timeOffset="275936.2038">23178 11764 1869,'10'-17'129,"2"-3"12,4 4-3,3 0-13,30-18-11,-34 26-8,6 0-8,41-15-12,-20 13-23,3 0-54,3 2-1,1-1-136,0 0-55,2-1-127,1 0 25,-5 0-150,-3 1 30,-29 5 13,9-3 14</inkml:trace>
          <inkml:trace contextRef="#ctx0" brushRef="#br0" timeOffset="275811.2244">23619 11096 1500,'2'-22'321,"-1"1"-30,-1 3-25,2 5-28,-2 0-31,1 4-23,-1-2-25,0 2-23,0 4-18,0 0-14,0 1-10,0 0-12,-1 3-16,-1 2-1,-1 6-10,-2 3-1,1 5-6,-2 2-4,-3 2-5,4 4-3,-2 3 0,0 1-5,3 2 0,-3 2-4,-9 44 0,6-34-1,0 2-3,8-26-2,-12 44-2,11-43 1,-1 8-7,-2 4 4,3 1 0,-2 2 1,3 2-4,1 0 2,-6 50 0,5-67 2,0 8-3,-1 1-2,0 1-3,0-1 1,-3-1-1,5-4-5,-2-1 1,2-3-4,-2-3-20,2 0-20,-2-3 16,0-3-22,-1 0 3,1-3-12,-4-1 0,3-1-28,-2 2-23,-5-1 10,-5-4-70,2 1-34,-2-2-17,-3-2 0,1 1 5,0-6 9,-2 0-1,2-2 9,-2-3 19,2-1-556</inkml:trace>
        </inkml:traceGroup>
      </inkml:traceGroup>
    </inkml:traceGroup>
    <inkml:traceGroup>
      <inkml:annotationXML>
        <emma:emma xmlns:emma="http://www.w3.org/2003/04/emma" version="1.0">
          <emma:interpretation id="{69661EFB-7BCB-4385-80A5-5F4A0201CC1F}" emma:medium="tactile" emma:mode="ink">
            <msink:context xmlns:msink="http://schemas.microsoft.com/ink/2010/main" type="paragraph" rotatedBoundingBox="14221,15058 30136,15281 30117,16588 14203,16365" alignmentLevel="7"/>
          </emma:interpretation>
        </emma:emma>
      </inkml:annotationXML>
      <inkml:traceGroup>
        <inkml:annotationXML>
          <emma:emma xmlns:emma="http://www.w3.org/2003/04/emma" version="1.0">
            <emma:interpretation id="{FAC6C8FB-C87C-4122-A62F-E1EB474E5708}" emma:medium="tactile" emma:mode="ink">
              <msink:context xmlns:msink="http://schemas.microsoft.com/ink/2010/main" type="line" rotatedBoundingBox="14221,15058 30136,15281 30117,16588 14203,16365"/>
            </emma:interpretation>
          </emma:emma>
        </inkml:annotationXML>
        <inkml:traceGroup>
          <inkml:annotationXML>
            <emma:emma xmlns:emma="http://www.w3.org/2003/04/emma" version="1.0">
              <emma:interpretation id="{704C4859-EDAD-4DF2-9617-D68EB4322EF9}" emma:medium="tactile" emma:mode="ink">
                <msink:context xmlns:msink="http://schemas.microsoft.com/ink/2010/main" type="inkWord" rotatedBoundingBox="14221,15058 18421,15117 18403,16368 14203,16310"/>
              </emma:interpretation>
              <emma:one-of disjunction-type="recognition" id="oneOf59">
                <emma:interpretation id="interp295" emma:lang="en-US" emma:confidence="0.5">
                  <emma:literal>35/4.</emma:literal>
                </emma:interpretation>
                <emma:interpretation id="interp296" emma:lang="en-US" emma:confidence="0">
                  <emma:literal>35/40</emma:literal>
                </emma:interpretation>
                <emma:interpretation id="interp297" emma:lang="en-US" emma:confidence="0">
                  <emma:literal>35/4.0</emma:literal>
                </emma:interpretation>
                <emma:interpretation id="interp298" emma:lang="en-US" emma:confidence="0">
                  <emma:literal>35/480</emma:literal>
                </emma:interpretation>
                <emma:interpretation id="interp299" emma:lang="en-US" emma:confidence="0">
                  <emma:literal>35143rd</emma:literal>
                </emma:interpretation>
              </emma:one-of>
            </emma:emma>
          </inkml:annotationXML>
          <inkml:trace contextRef="#ctx0" brushRef="#br0" timeOffset="280873.5644">7340 12628 350,'0'-1'322,"0"0"-12,0 1-45,0-2-41,0 2-25,0 0-11,0-1-40,0 1-10,0 0-24,0-2-8,2 2 0,1-2 0,2 1-8,1 0-5,1-1-12,6-1-3,2 2 1,2-1-3,1-1 8,0 1-22,2-1-2,2-1-6,0 4-6,0-2 0,3 0-11,-1-2-1,3 3-3,1 1-3,3-2-5,1 1 14,2 1-20,1-2-1,-1 2-1,53 0 0,-37 0-2,1 0-4,1-1 2,-3 1-4,1 0 0,-1-2 7,-1 2-7,-24 0-2,6 0 0,3-2 2,53 1-2,-65 1-1,8 0 1,4-3 0,5 3-1,-3-1-2,3 1 4,0-2 11,0 2-19,47-3 0,-62 3 5,48-3 0,-22-2-2,1 2-1,-6-1 4,4 1-5,-30 2 4,13-3 2,45-2-8,-59 3 5,11 2 0,6-1-2,46-2 5,-62 2-4,13-2 0,-2 3 0,4-2-1,-2 1 1,4 0-2,-4 1 3,0-1-2,1-1-2,-1 1 4,2 0-3,0 0 0,2-2 1,-2 2 0,1-1 0,1 1-3,-1-1 1,1 0 4,0 1-6,-1-1-3,4 1 3,45-1 3,-64 2-2,8-1 15,4 0-25,0 0 12,1 1-1,-1-1 2,0 1 1,0-1-2,-2 0 1,1 2 0,-2-2 0,0 1 1,0 0 1,-3-2-4,0 2 0,2 1-1,-3-2 3,1 2 2,-2-1 0,-2-1 0,1 1 0,-2-1 0,-2 0 0,-1 0 1,-2 2-3,-2-2 0,-2 2 1,-1-2-1,0 2-2,0-1 1,-2 0-8,2 1 7,6-2 2,2 0 2,-4 1-4,3-1-1,-3 2 2,-2 0-2,1-1-1,-3 1 0,0-3-6,1 3 6,4-1 1,4 1 2,-1 0-2,1 0 14,0 0-15,-2 0 0,-1 0 5,0 0-5,4 1 0,-5-1 1,0 0-2,4 3 3,0 0-2,2-3 1,0 1 3,1-1-3,-6 0-4,5 2 6,-4-2-1,4 2 3,-4-2-5,1 0 2,1 0 1,-1 1-1,-1-1 0,-3 0 15,-3 0-18,0 0 4,-1 0 1,-3 0 0,2 0 2,-2 0-1,-2 0 6,2 0-3,-1 0 2,-2 0-1,0 0 10,0 0-12,-2 0 3,4 0-3,-4 0 1,4 0 0,-3 0-1,-2 0-3,2 0 2,0 0-1,0 0-1,-2 0 3,2 0-5,-2 0 4,1 0-4,-1 0 0,0 1 2,2-1-1,-3 0-2,3 0-1,-2 0-3,-1 2-2,2-2-1,-2 0-4,0 2 7,0 0-3,0 0 3,0 0-1,-2 1 12,1 1-12,-2 3 2,0 0-4,-1 2 6,0 5-4,-3 0 3,0 2 1,1-2-2,-2 3 0,2-2 4,-1 0 0,0 0 0,0 5-2,2-4 1,-2 1 1,2 1 12,1 2-11,-1-2-1,0 1-2,1 0 1,-1-1 3,3 2-4,-1-2 2,-1 1 1,4 0 1,0 1-2,0 0 3,0-2-2,0 2-5,0-2 9,0 0-2,3 2-2,-2-4 2,1 1-1,-1 1-2,1-1 3,-2-1 0,4 1 2,-3-1-5,1-1 2,-1 0 0,0-2 1,-1-1 0,3-1-8,-3-1 6,4 4 2,-1 0 2,-3-1-2,0-2-1,0 0 2,0-3 0,3 0 1,-3 1-1,0-4 1,0-1-1,0 1 4,0 0-3,0 0 4,0 0 0,0-2 5,0 0 0,-3 1 2,3 0-2,-1 0 1,-2-1-4,0 1 3,0-1-2,1 0 1,-3 1-1,0 0 3,-2-2-6,-2 0-2,4 1 2,-4-1-1,1 1 1,-5 1-1,-2-3-1,-2 2 1,-3-1-3,-2 1 0,-1-1 2,-2-2 8,0 1-16,-2 2 4,0-2 0,-2-1 3,1 0-5,0 0-4,-2 2 4,1-1 1,-2-1-4,-3 2 3,3 0 1,-4-2-3,3 1-3,-3 1 4,1-1-1,0-1 1,-2 0-3,-1 2 2,5-1 0,-51 7 0,31-8 4,31 0 0,-48 4 1,48-4-2,-52 0-1,24 3 1,30-1-2,-49 3-1,46-3 3,-6-2-1,-5 2 0,-45 4 1,55-6-1,-5 1 0,-6 1-1,-2 0-1,-1-2-8,0 1 8,0 0 0,-1 2 2,2-1-3,-49 4 0,36-3 1,1-1-2,27-2 1,-47 5-6,20-1 6,27-3 0,-7 1 2,-3 1 0,-49 3-1,33-2-4,1 1 7,28-3-1,-10-1-2,-6 1 2,3-1-10,-1 2 6,2 1-1,-3 1 0,0-3 1,3 0 0,0 2 0,1-2-1,-1 1 1,2-1 11,0 0-12,0-1 2,3 1-3,-4 2 5,7-3-2,-3 2-1,2-1 0,-2-1-1,0 0 2,1 3 1,0-2 2,-4 0-2,3-1-1,2 2 1,-4-1 0,2 0-2,3 1 3,-2-1 1,3 1 0,-2 0-3,1 0 2,1-1 1,0 0-3,-2-1-4,4 2 9,-1-1-1,5 2-2,-4-4 0,5 0 0,0 2 0,-3-2 0,2 3 0,-1-2-1,1-1 3,-2 2 0,0 1-1,3-1-1,2 1 0,-4-2-2,4 0 1,-1-1 0,-1 2 1,0 1 0,1-3 0,1 1 1,-1-1-1,2 2 2,1-1-1,0 1 1,0-2-2,0 2 1,1-2 0,0 1-3,-1 2 4,0-3 0,1 0-2,-1 0 2,0 1-3,0 1 0,-5-2 1,1 0 3,-2 0 5,4 0-6,-1 0-1,3 0 4,-1 0-4,1 0-5,2 0 6,-1 0 0,2-2-3,-1 2 2,1 0-1,0 0 0,1-1 0,-1 1 1,0-3 3,0 3-1,3-1-1,-2 1 3,1 0-1,0-2 1,1 2 8,0 0-10,1-2 1,-4 1 0,6-1 0,-3 2 0,2-1 8,-3-2-7,2 1-1,1 1-3,-2 0 3,3-4 0,-5 2-2,5 0 1,-1 0-1,1-3 2,-2 0-3,0-1 2,2-1 0,-1 1 1,2-1 0,0-2-2,-1-3 3,0-5-1,1-2 0,0 1 0,0-3-1,0 0-1,-2 1 1,2 0-1,-4-1 0,4 0-1,0-1-1,0 3 2,0-2 2,0 0-3,0 1 2,0-2 0,0 2 1,0-1-2,0-1-1,0 2-2,0-1 2,0 2 0,1 1 4,-1-1-3,0 2 1,3 0-2,-3 0-1,0 3 1,0-2 2,0 4-2,0 0-7,2 3 8,-2 0 0,0-2 6,0 4-6,0-2 0,0 2-2,0 0-1,0 1 0,0-1 0,0-1-1,0 4-1,0-4 2,0 1 0,0 1 2,0-1-2,0 1-5,0 0 3,0 1 1,0 0 2,0-1-1,0 0-1,0 2-3,0-2 5,0 1-2,0 1 4,0-2-2,0 1 1,0 1 0,0 0 2,0 0 2,0 2 6,0 0-5,0-1-1,0 1 0,1-1-2,-1 3 3,0-4 1,0 3-1,0-2-4,1 0-4,-1 1 7,0-1-1,0 1-1,0 0 0,2 1 0,-2 0-2,1 0 1,-1-2 6,0 2-4,0-1-2,0 1 1,3-1-1,-3 2 6,0-2-5,1 1-4,1 0 6,-2-2-2,0 3 0,0-2 2,0 0-2,1-1-1,-1 3-1,2-3 1,-2 1 0,0 0-3,0 1-4,0-1-37,0 1-40,1 1-1,-1-1-49,6 2 14,-1 0-114,0 0-90,6 3 26,3 2-240,4 0 43,2 2 34,1 1-339</inkml:trace>
          <inkml:trace contextRef="#ctx0" brushRef="#br0" timeOffset="283029.6576">8016 12894 1074,'0'-3'202,"0"1"-26,1-1 11,-1 2-15,0-1-13,0 1-13,0-1-1,2 0-15,-2-1-8,0 3-6,0-4-12,2 2 10,-2 1-25,3 0-5,-3-1-9,2-1-5,-1-1-10,0 1 12,2 0-23,0 0-4,0-2-7,0 1-2,1-1 10,-1 2-19,1-2-1,0 2-7,2-2 3,2-2-1,1 1 2,0 0-7,1 1 9,0 1-6,0-1 2,-2 1-4,-1 1 1,5 1-3,-7 1-4,4 1-1,-1 0-1,-1 0 13,1 0-15,-3 1-1,2 3 1,-2 0 3,2 1 5,-1 2-5,0 5-1,-4 0-6,1 1 11,-3 3-5,-3 2 3,-1 3-3,0-2 2,0-1-1,-5-1 0,5 1-6,-4 0-1,1-2 2,-2-1 0,5-2 2,-3-1 3,1-5 4,2 1-6,0-2 6,3 0 1,-4-2-2,3 0-2,-3-1-8,5-3 2,0 1 1,0-1-6,0 0-1,0 0 0,3 0 3,0 0-4,3 0-4,-2-1 2,1 1 9,1 0-6,1-3-3,1 3-3,1-3 5,1 3-2,4 0 11,3 3-11,-1 0 1,1 0-3,-1 1-2,1 0 4,-5 3-1,2-2 3,-1 3 1,-3 0 0,-2-1 4,-1 1 6,-3-1 0,-1 0-1,-3 1 4,0-2-5,0 0 6,-4 0-4,0-1 2,0-1 3,-6 5 1,-2-3-1,-3 1 0,2-3-1,-1-1-1,0 0 0,2-2 0,-1-1 9,3 0-11,-1 0 1,3 0-1,-6-1 1,-1-1-5,1-2-3,0 1-15,3 2-19,1-1-23,2 0-35,-1 1 8,4 1-116,-1-2-27,-1 2-8,4 0-24,1 0-19,-3 0-114,5 0 28,0 0-536</inkml:trace>
          <inkml:trace contextRef="#ctx0" brushRef="#br0" timeOffset="283732.9099">8972 12768 1528,'1'-6'249,"-1"3"-33,0-1-32,0 0-17,-1 3-20,0-2-15,-1 0-14,-1 2-13,-1 1-15,0 0-2,-2 0-10,2 0-9,-3-2-6,0 2-12,1 0 0,-2 0-6,1 0-1,0 0-7,-1 2-3,1-1-8,-2 2 2,2-2-4,-1 2-15,1-3-2,0 4 3,0-3-3,0 2-2,0-1-3,1 1 2,-1 1-1,3-2 1,-5 2 0,4 1-3,-2 4 2,0-2-2,-5 5-2,5-2 3,-1 2 0,1-1-1,3-1 0,-3 2 1,2-3 0,1 2 1,1-3-1,-1 2 0,1 3 0,1 0 1,-1 0 2,0 0 12,0-1-16,2-2-4,1 0 0,0-3 0,-4 2-2,4-1 1,-2-1-2,2-1 3,0 1 6,0 0 6,0-1 15,0-1 0,0-1-2,0-1-5,0 0 1,0-1-4,0-2 1,0 0-1,0 0 16,0 0-7,0-3-7,2 1 10,2-1-3,-3-1 3,1-1-4,0 0-1,0 1-2,3-2-3,-2 3-1,-1-2-1,3 2-3,-1-2-10,-1 1 6,1 1-3,4 2-2,-4-1-1,3 2-2,-2 0-2,2 2 0,5 4 1,-1 3 2,0-1-1,0 2 1,-1 3-2,1 1 0,1 2 1,-7-1 0,2 2-1,-3-1 2,2-1 1,-5 2 3,1-2 8,-2-1-6,-2-5-3,-2 6 9,-1 0 0,-2-2 0,0 2 2,-5-2-2,3-1 2,-3-1-2,-2-1 1,-1-3 2,-2 1-4,-1-2 0,5-2 3,-2-1-2,3-1 1,1-1 0,1-1-18,2 0-15,0 0-48,0-3-30,4 2 11,-1-3-117,5 2-37,0-4-26,0 1-58,2 0 32,5-4-196,5-3 30,3 0-310</inkml:trace>
          <inkml:trace contextRef="#ctx0" brushRef="#br0" timeOffset="281592.2426">9336 12510 1452,'2'-3'250,"0"1"-31,-2 0-30,1 0-29,1 0-20,-2 2-13,0-2-13,0 2-7,0 0-1,0 2-4,0 0 0,2 2-9,-2 1-4,0 2 1,0 2 0,0 6-3,0 3-5,2 3 1,-2 2-15,0 1-14,1 5 1,1 2-1,-1 2-4,-1 2-6,0 1-4,0 0-3,7 51-6,-6-40 0,-1-26-3,0 7-3,2 3-2,1 2-5,-2 2-1,1-3-2,-1 2 3,2-1-5,-3-2-2,3-1-1,-2-2 3,0-2 4,1-1-8,-2-4-1,4 1-1,-4-1-1,0-2 2,1-5 6,-1-1-11,0-1-1,2-2 3,-2 1 1,1-2 7,-1-1-10,0-2 0,0 3 1,0-1 0,0 0 0,2 1 0,-2 0-2,0 0 1,0-2 2,0 2 2,0-2 0,0 0-2,0 1-11,1-1-42,-1 1 5,0-1-229,0 0-64,0 0 26,0-2-235,0-1 42,0-2 36,0-2-368</inkml:trace>
          <inkml:trace contextRef="#ctx0" brushRef="#br0" timeOffset="284467.19">9824 12738 1170,'-3'-5'198,"3"0"-24,-1 2-22,1 1-13,-3 1-10,0 1-1,3 0-13,-1 1-4,-2 2-11,0 1-7,-4 1-8,-1 3-7,-2 2-6,-1 3-6,-2 0-10,-1 0 3,0 2-10,0 0-1,-1-2-3,2 1-3,0-3-2,4 0-2,-5 0-1,4-2-2,1-2 7,1 0 10,-1-3 11,7 0 11,-3-1 6,1-1 8,1 1-6,1-1-10,-1-1-7,3-1-12,0 0-5,0 0-7,0 0-4,3-1-3,1-1-3,-1-1-7,4-1-2,-2 1 0,6 0-2,1-5-8,0 2-7,4 1-3,-1-1-15,-1 1-11,0 2-9,0-1-19,2 2-8,-1 0-16,-1 0-19,0 0 7,-1 2-49,2 0-18,5 0-11,-3 2-21,0-2 3,0 0 11,-2 0 10,1 0 12,-4 0 14,-2-3-598</inkml:trace>
          <inkml:trace contextRef="#ctx0" brushRef="#br0" timeOffset="284092.2173">9814 12700 1381,'3'-2'266,"0"2"-13,-2 0-22,2 2-20,-3 3-18,7 3-17,-4 4-14,3-2-15,-4 5-12,4 1-10,-2 3-14,2 2-9,-2 0-9,2 2-11,-2 0-9,0 0-4,0 1-7,3-1-8,-4-1-2,1 1-5,1-3 5,-4 0 3,3 0-11,-1-2-6,1-2-4,-4-1-8,0-2-24,0-3-20,2 0-8,-2-3-36,0 0-41,0-1 11,0-1-119,-2 0-74,2-1-61,-4-3 29,3-1-178,-2 0 34,0-4-351</inkml:trace>
          <inkml:trace contextRef="#ctx0" brushRef="#br0" timeOffset="284826.5371">10022 12827 2060,'9'-3'89,"-4"-2"49,1 1 7,-1 1 3,-2-2 4,2 4-5,-1-1-14,0-2-13,-1 3-15,0-3-12,-2 3-12,2-1-15,0 1-10,-2 1 8,0-1-18,1 1-5,-2 0-4,3 1-1,-2 0 3,0 1-2,1 1 0,-1 1-6,2 2 0,0-1 0,-2 2 4,2 1 2,0-1 0,0-1 0,1 6 2,3 1 1,0 0 3,0-1-3,0 1-3,3-3 7,0 1-3,4-1 3,-3-1-1,0-2-4,6 1 1,0-5 0,-3 1-1,1-2-3,1-2-2,1 0-2,-1-3-6,1-2 0,-1-2 3,1-2-4,-3-2-3,0 0 1,-2-2-8,0-2 2,-3-3-2,-2 1-1,0 1-1,-4 1-4,0-1-3,-3 0-1,-1 2-3,-4-1-3,-2 0-3,-2 4 0,-4-1-3,-3 2 2,-2 2-1,-4 0 0,2 6-2,-1 2 1,-1 2-13,1 2-25,1 3-36,2 5-43,2 1 12,5 5-204,2 0-55,7 2 28,2 1-200,4-4 48,6 1 38,4 0-382</inkml:trace>
        </inkml:traceGroup>
        <inkml:traceGroup>
          <inkml:annotationXML>
            <emma:emma xmlns:emma="http://www.w3.org/2003/04/emma" version="1.0">
              <emma:interpretation id="{6602646E-66DC-410E-95B2-C7BE7FF0C852}" emma:medium="tactile" emma:mode="ink">
                <msink:context xmlns:msink="http://schemas.microsoft.com/ink/2010/main" type="inkWord" rotatedBoundingBox="20569,15469 22058,15358 22100,15912 20611,16023"/>
              </emma:interpretation>
              <emma:one-of disjunction-type="recognition" id="oneOf60">
                <emma:interpretation id="interp300" emma:lang="en-US" emma:confidence="0.5">
                  <emma:literal>mid</emma:literal>
                </emma:interpretation>
                <emma:interpretation id="interp301" emma:lang="en-US" emma:confidence="0">
                  <emma:literal>min</emma:literal>
                </emma:interpretation>
                <emma:interpretation id="interp302" emma:lang="en-US" emma:confidence="0">
                  <emma:literal>mind</emma:literal>
                </emma:interpretation>
                <emma:interpretation id="interp303" emma:lang="en-US" emma:confidence="0">
                  <emma:literal>mine</emma:literal>
                </emma:interpretation>
                <emma:interpretation id="interp304" emma:lang="en-US" emma:confidence="0">
                  <emma:literal>midi</emma:literal>
                </emma:interpretation>
              </emma:one-of>
            </emma:emma>
          </inkml:annotationXML>
          <inkml:trace contextRef="#ctx0" brushRef="#br0" timeOffset="291857.4337">14578 12782 1424,'-4'-12'293,"-1"0"-60,0 2-34,1 3-25,3 1-21,-1 1-15,2 1-19,0 3-20,2 1-60,-1 0-2,5 3-105,-3 1-47,6 2-40,1 4-36,-1 3-70,1 0 19,-1 3-200,1-2 25,0 1 18</inkml:trace>
          <inkml:trace contextRef="#ctx0" brushRef="#br0" timeOffset="292341.7636">14869 13044 568,'0'-4'395,"0"0"-55,0 3-44,-3-2-38,-1-1-36,4 2-26,-4 1-24,-2 1-20,2 0-14,-2 0-17,2 0-10,-3 3-12,3 1 3,-2-1-21,-1 2-7,5-1-8,-4 4-4,5-1-1,-2 7-6,0-3-5,0 2-4,2 0-1,1-1 0,1-2-2,2 6 0,1-4-6,3 0-1,-1 1-5,2-2-2,2-1-3,-2-3 11,2 0-16,-1-4-4,-1-2-6,-1-1-11,-1 0 2,5-4-25,0-3-19,0-4-6,-1-4-30,1-5-9,-2-3 8,2-2-12,-2-1 9,-1-3-2,-1 0 8,-1-1 10,1 1 15,-5-1 5,4 0 57,-3 3 37,0-2 9,-3 1 7,1 3 7,-1 4 19,0-1 4,0 5 1,0 0-10,0 5-15,0 0-12,0 4-10,2 2-11,-2 1-5,0 1 1,0 4-3,1 0-2,-1 2-1,1 1 7,-1 4-10,2 0 3,2 7-3,0 3 0,0 5-2,2 2 0,0 3 0,-2-1-2,3 2 0,0 2 2,-3-2-1,4 0-1,1 0-3,-1 0-7,1-2-34,-1 1-57,2-1-57,1-2 13,2 1-157,1-5-40,0 0 28,-1-3-240,2-2 41,0-3 36,0-2-325</inkml:trace>
          <inkml:trace contextRef="#ctx0" brushRef="#br0" timeOffset="291685.5504">13695 12822 1601,'5'-5'291,"-1"0"-38,-1 2-42,-1 0-26,3-2-25,-3 4-3,0 1-24,2 0-14,-1 0-13,0 1-8,-1 5-13,1-1-8,1 9-5,2 0-12,-3 4-3,2 4-5,-2 1-5,0 2-5,1 1-5,-2 2-3,0 0-10,-2 2 5,3-3-2,-3 0 1,0-2-5,2 0-2,-1-4 0,1 1-2,0-3 1,-2-1 7,0-5 6,0-3 3,0-2-1,0-1-2,0-2-6,0-2 0,-2-1-2,0-2 0,-1 0-7,0-3-3,3-2-1,0 0 5,0-3-5,0-6 0,0 1-2,0-3-4,0-1-2,5-1-1,-2-1 2,2-1-3,1 0-3,-1 0 0,0 2-2,3 1 0,-1 0-5,1 1 2,-2 5 1,2-1 8,-2 3-17,3 0 4,-4 5-1,2-1-2,2 1 1,-4 2 1,2 2-1,0 2-4,0 0 4,4 3 3,2 4-2,-3-2 3,0 4 1,4 1-2,-4 3 1,2 2-2,-2-1 6,-1-1-16,-1 0-2,-1-1-3,0-1-1,-1 1 0,-1-2-1,-2-4 0,0 0 6,1-1 6,-1-1 3,-2 1 5,-1-2 2,2-2 2,-2 0 4,0-1-3,3-1 13,-3-1-12,0 0-3,0 0 6,0-1 0,0-1 1,0-1 2,0-2-2,0 0-4,0-2 5,0 1-1,0-3 3,1 2-5,3-6 5,-1-1-1,4-3 0,0 1-1,1-2 12,1 1-10,-1 0 1,-2 1-2,2 4 0,1-2 6,-4 2-10,1 3-4,1 2-1,0 0-2,-3 3-2,5 1 2,-4-1-2,1 2-2,1 2 3,0 0-3,-1 2 2,2 1-6,2 1 7,0 5-3,4 3 0,-3 0 5,0 2-1,-1 1 0,0 0-3,2 3 1,0 0 2,-3-1 1,1 1 1,-3-4 2,0 3-3,2 0 3,1-1 1,-3-1 3,0-4-1,-3-1-4,1 1 6,0-3 2,0-3 9,-2 1-4,-2-2 1,4 0 0,-2 0-3,-1-2 1,4-1 8,0-1-16,-2 0-7,1-3-4,0 1-5,2-1-7,-2-4-1,6-3-5,1 1 0,-2-5-18,-1 1-4,1-1 19,0 0-10,0-2 0,-2 1 10,1 0 0,-5 0 4,3-1 0,-4 1 2,2 1-1,-3 3 12,-1 1 6,1 0 8,-2 2 9,0 0-4,0 1 7,-3 2-2,3 0-3,-2 1-6,-2 1 0,3-1-3,-2 2-2,0 2 5,-1 2-4,0-1 2,-1 2 1,3 3-4,-1 0 6,-1 0-2,4 3 5,0 1-2,0 3-2,0 5 8,7 2 1,0 1-3,-2-1-16,5-3-14,1 3-18,2-4-41,1 1 8,1-6-104,2 2-40,-4-4-28,1-1 22,-1-5-276,-1-2 27,-3-1-346</inkml:trace>
        </inkml:traceGroup>
        <inkml:traceGroup>
          <inkml:annotationXML>
            <emma:emma xmlns:emma="http://www.w3.org/2003/04/emma" version="1.0">
              <emma:interpretation id="{80C19102-69DD-41CF-B920-E6FA2D095CC2}" emma:medium="tactile" emma:mode="ink">
                <msink:context xmlns:msink="http://schemas.microsoft.com/ink/2010/main" type="inkWord" rotatedBoundingBox="22642,15547 22859,15794 22629,15996 22412,15749"/>
              </emma:interpretation>
              <emma:one-of disjunction-type="recognition" id="oneOf61">
                <emma:interpretation id="interp305" emma:lang="en-US" emma:confidence="0.5">
                  <emma:literal>=</emma:literal>
                </emma:interpretation>
                <emma:interpretation id="interp306" emma:lang="en-US" emma:confidence="0">
                  <emma:literal>_</emma:literal>
                </emma:interpretation>
                <emma:interpretation id="interp307" emma:lang="en-US" emma:confidence="0">
                  <emma:literal>-</emma:literal>
                </emma:interpretation>
                <emma:interpretation id="interp308" emma:lang="en-US" emma:confidence="0">
                  <emma:literal>:</emma:literal>
                </emma:interpretation>
                <emma:interpretation id="interp309" emma:lang="en-US" emma:confidence="0">
                  <emma:literal>I</emma:literal>
                </emma:interpretation>
              </emma:one-of>
            </emma:emma>
          </inkml:annotationXML>
          <inkml:trace contextRef="#ctx0" brushRef="#br0" timeOffset="292779.2011">15599 13017 1705,'-3'-3'341,"3"1"-41,0 0-34,0 2-33,0-2-26,3 0-22,-3 1-19,6-1-19,-2-1-17,3 0-14,4 0-13,2-3-9,0 2-11,1-1-6,2 0-11,3-1-4,-2 3-11,-3-1-17,4 0-32,-4-3-21,-1 4-31,-4 2-50,3-2 9,-4 3-150,2 0-45,-3 0-39,-2 0 28,1 0-194,-4 3 39,2-2-396</inkml:trace>
          <inkml:trace contextRef="#ctx0" brushRef="#br0" timeOffset="292935.4396">15633 13167 1381,'0'5'250,"1"-2"-27,2 0-24,6-2-23,-2 2-18,2-2-16,1-1-17,6 4-9,3-4-9,2 0-16,-1 0-5,1 0-7,-3 0-6,-1 0-6,-4 0-4,1-4-11,-3 4-13,-1 0-23,-2-1-30,-1-2-31,-1 3 6,1 0-85,0 0-42,-3 0-35,2-1-148,-3 1 25,-2-2-598</inkml:trace>
        </inkml:traceGroup>
        <inkml:traceGroup>
          <inkml:annotationXML>
            <emma:emma xmlns:emma="http://www.w3.org/2003/04/emma" version="1.0">
              <emma:interpretation id="{14C551B4-5670-440D-835C-A3EFD05EF11A}" emma:medium="tactile" emma:mode="ink">
                <msink:context xmlns:msink="http://schemas.microsoft.com/ink/2010/main" type="inkWord" rotatedBoundingBox="23321,15359 25123,15384 25107,16518 23305,16493"/>
              </emma:interpretation>
              <emma:one-of disjunction-type="recognition" id="oneOf62">
                <emma:interpretation id="interp310" emma:lang="en-US" emma:confidence="0.5">
                  <emma:literal>71-82</emma:literal>
                </emma:interpretation>
                <emma:interpretation id="interp311" emma:lang="en-US" emma:confidence="0">
                  <emma:literal>¥8</emma:literal>
                </emma:interpretation>
                <emma:interpretation id="interp312" emma:lang="en-US" emma:confidence="0">
                  <emma:literal>7182</emma:literal>
                </emma:interpretation>
                <emma:interpretation id="interp313" emma:lang="en-US" emma:confidence="0">
                  <emma:literal>71.82</emma:literal>
                </emma:interpretation>
                <emma:interpretation id="interp314" emma:lang="en-US" emma:confidence="0">
                  <emma:literal>HI:</emma:literal>
                </emma:interpretation>
              </emma:one-of>
            </emma:emma>
          </inkml:annotationXML>
          <inkml:trace contextRef="#ctx0" brushRef="#br0" timeOffset="293607.279">16442 12782 1405,'2'-3'209,"0"0"-14,-2 1-32,0 1-19,0-2-15,0 1-8,0 0-11,1 0-11,-1 0-14,0 1-6,0-1-6,0 1-10,0 1-3,0-2-4,2 1-1,-2-1-3,1 0-1,-1 2-5,0-3-4,0 3-3,0-1-7,3-2 0,-2 3 1,1-1-6,-1-1 2,1 1-8,3-1 10,-1 0-12,3 2-4,0-1 4,-1-1-4,2 2 1,2-1-5,-3-1 1,3 0-3,-1 0 0,0 2 1,4-1-3,5-1 0,-4 1 1,0-1 0,-2 0-3,2 1 2,-2 0-1,6-2 1,-1 2 0,-4-1-5,4-3 3,0 2 0,-3-1 2,0 1-2,-3 0 3,0 2 6,-1-2 18,-3 0 10,-3 1 13,3 1 4,-1-1 9,-2 2-11,2-1-7,-3 1-7,-2-2-10,5 2-4,-5 0-8,2 0-2,-3 0-1,0 0-4,0 0 2,0 2-4,0 2 0,0 1-1,0 3 1,-3 6-10,-3-2 0,5 2 4,-3 5-3,-2-1 0,2 0 0,0 3 0,0-1 0,-2 3 0,0-3 10,-1 3-9,0 0 10,4-1-1,-2 0 1,1 1 3,-2-5-9,3 4-6,0-4-24,-1 0-38,4 0-71,0-1 12,0-2-103,0-2-29,0-2-17,6 0-54,-3-3 30,-1-1-206,5-3 43,0 0-338</inkml:trace>
          <inkml:trace contextRef="#ctx0" brushRef="#br0" timeOffset="294091.6556">17083 12995 1410,'0'-4'214,"5"1"-27,-1 3-23,4-3-18,3 0-14,6 0-8,4 1-13,-1 2-15,5 0 7,1 0-22,3 0-22,2 0-38,0 0-3,5 0-71,47-1-26,-62 1-26,9 0-25,5-2-18,48-4-16,-36 5-20,-27 1-38,8-2 16,3-2-221,3 2 9,-3-3-5</inkml:trace>
          <inkml:trace contextRef="#ctx0" brushRef="#br0" timeOffset="293872.8846">17196 12838 1522,'1'-3'242,"3"0"-26,-2 1-26,-1 1-17,0 1-15,-1 0-17,5 3-6,-2 2-10,-1 2-9,0 2-14,2 5-10,0 1-7,0 1-9,-1 2-9,0 2-1,1-2-7,-2 0-4,0 0 0,-2 2-8,2-4-7,-2 0-39,0 0-46,0-3 4,0-2-110,0 1-42,0-4-33,-2 0-40,2 1 24,-2-2-227,0-3 19,-2 0-299</inkml:trace>
          <inkml:trace contextRef="#ctx0" brushRef="#br0" timeOffset="294607.2582">18072 12827 398,'4'-10'289,"2"2"15,-4-1-9,0 3-29,-2 0-17,0-1 4,0 2-37,0-1-36,-2 0-21,1 3-22,-3-2-15,0 2-13,-1 1-8,-2 2-8,0 0-12,-2 0-13,3 0 0,-7 2-10,1 3-5,-4 1-6,4 3 2,-1 0-8,0 1-8,2 2 2,3-1-4,-1 0 1,5-2-2,-2 1-2,6 0 2,0 0 4,0-4-26,0 5-7,2-4-9,2 0-4,-1 0-14,1-2-16,2 0-10,-1-2-14,-1 1 8,3-3-32,1-1-11,-3 0 8,5-5-3,4-2 10,-1 1 7,-2-4 8,3 3 13,-4-1 33,-2 1 21,-2 1 1,2 1 27,-2-2 9,-2 3 1,3 0-3,-4-1-10,2 2-15,-2 0-12,1-1-1,-1 3 6,0 1 0,-3 0-1,4 0 1,-2 1 9,-1 3 18,-1 2 3,0 1 1,-1 4-1,-5 4-3,3 3-1,-4 2-2,4 0-3,-4-1 1,6 1 6,-3 0 3,0 2-3,2-1 2,1 1 16,1-4-18,0 0 3,0-1 2,0-2 4,3 0 5,-2-3-1,5-2-1,2 2-2,2-1 7,1-1-3,0-4-3,-1-3-1,3 1-1,-3-4 1,-1 0-3,4-4-5,-2-5-13,-1 1 0,0-4-8,0-1-8,-2-3-1,-1-1-5,-4-2-5,1 0-16,-4 3-26,-4-4-26,1 3-12,-4 1 10,-3-1-55,-1 4-34,-4 2-70,1 0-30,-2 4-134,-2 3 31,0-3-518</inkml:trace>
          <inkml:trace contextRef="#ctx0" brushRef="#br0" timeOffset="295419.7097">16692 13356 1397,'-16'-3'218,"4"2"-29,2-3-27,1 2-28,1 1-12,1 1-1,3 0-21,-2 0-4,6 0 16,0 0-4,0 1-8,1 1 4,11 2 1,3-1-3,47 8 2,-42-8-3,50 6-2,-16-5-6,3 1-6,2 1-6,5-2-12,4-1-2,3-1-3,1 1-11,2-2-2,8 4-2,-7-5-5,-6-2-2,-1-2-8,-5 3-1,-4-3 0,-11 1 0,-30 2 2,9-2 0,1-1 1,-2 1-6,-2-2-5,0 2-18,-4-2-26,-2 1-32,-5-1-46,-4 2 12,-3 2-139,-3-1-40,-3 2-40,-2 0-159,-3 0 39,-1 0-51,-8 2-393</inkml:trace>
          <inkml:trace contextRef="#ctx0" brushRef="#br0" timeOffset="295841.5395">17500 13539 2102,'-1'0'334,"-2"-2"-40,3 1-34,2-1-27,-1 0-27,3-1-25,0 2-19,2-2-17,-2 1-19,5 0-12,-2 0-13,1 2-10,2 0-14,4 2-8,3 2-8,0 0-7,-3 1-6,1 1-6,-2 2-4,1 3-4,-4-1-4,-5-1-1,2 3-5,-4-2-5,0 1-3,-3 3-3,-7 2 0,0-1-8,-4 4-8,-2-5-14,-1 1-6,-2 0 0,0-2-5,-3-2-1,1 0 1,0-3 6,1 0 4,-1-3 3,4 0 5,-2-4 1,6 1 10,2-1 10,-2-1 9,6 0 0,-3-1 0,1-1-1,5 1-4,1-2 2,0 1 1,0-1 0,1 0-1,5 0-1,1 0-1,6 2 0,2-2-4,5 1-1,2 0 1,5 2 0,4 0 1,1 4-8,2-3-29,46 9-48,-38-3-63,6 4 13,-9 0-208,-21-7 26,9 0-265,0 3 43,-1 0 52,-2-1-499</inkml:trace>
        </inkml:traceGroup>
        <inkml:traceGroup>
          <inkml:annotationXML>
            <emma:emma xmlns:emma="http://www.w3.org/2003/04/emma" version="1.0">
              <emma:interpretation id="{F96D48E1-1409-4D9F-87CE-1BE0C6C9E1AF}" emma:medium="tactile" emma:mode="ink">
                <msink:context xmlns:msink="http://schemas.microsoft.com/ink/2010/main" type="inkWord" rotatedBoundingBox="25890,15631 25985,15950 25649,16049 25554,15731"/>
              </emma:interpretation>
              <emma:one-of disjunction-type="recognition" id="oneOf63">
                <emma:interpretation id="interp315" emma:lang="en-US" emma:confidence="0.5">
                  <emma:literal>=</emma:literal>
                </emma:interpretation>
                <emma:interpretation id="interp316" emma:lang="en-US" emma:confidence="0">
                  <emma:literal>-</emma:literal>
                </emma:interpretation>
                <emma:interpretation id="interp317" emma:lang="en-US" emma:confidence="0">
                  <emma:literal>_</emma:literal>
                </emma:interpretation>
                <emma:interpretation id="interp318" emma:lang="en-US" emma:confidence="0">
                  <emma:literal>I</emma:literal>
                </emma:interpretation>
                <emma:interpretation id="interp319" emma:lang="en-US" emma:confidence="0">
                  <emma:literal>,</emma:literal>
                </emma:interpretation>
              </emma:one-of>
            </emma:emma>
          </inkml:annotationXML>
          <inkml:trace contextRef="#ctx0" brushRef="#br0" timeOffset="296482.1186">18737 13038 1900,'-2'-3'287,"0"0"-31,2-1-31,2 2-29,0 1-17,5-1-17,5-1-19,4 1-13,6-1-14,-3 2-10,5-1-14,-1 0-6,0-2-15,0 4-32,-4 0-46,5 0-62,-4 2 7,-2 0-149,-4 0-43,-4 0-85,-3-1 28,-3 2-181,-1-1 34,-3-1-325</inkml:trace>
          <inkml:trace contextRef="#ctx0" brushRef="#br0" timeOffset="296669.6026">18743 13241 1580,'-6'5'336,"6"-4"-34,2 3-36,3-1-30,-2-2-26,6 2-19,6 0-25,5-2-15,1 1-11,4 0-28,-1-1-43,3-1-63,2 0-70,1 2 4,0-2-189,-4 0-114,2 0 32,-2 0-137,1-2 18,-4-3-325</inkml:trace>
        </inkml:traceGroup>
        <inkml:traceGroup>
          <inkml:annotationXML>
            <emma:emma xmlns:emma="http://www.w3.org/2003/04/emma" version="1.0">
              <emma:interpretation id="{E056FA70-0973-484F-A4A7-ABD34C566F18}" emma:medium="tactile" emma:mode="ink">
                <msink:context xmlns:msink="http://schemas.microsoft.com/ink/2010/main" type="inkWord" rotatedBoundingBox="26360,15248 30120,15164 30147,16364 26387,16447"/>
              </emma:interpretation>
              <emma:one-of disjunction-type="recognition" id="oneOf64">
                <emma:interpretation id="interp320" emma:lang="en-US" emma:confidence="0.5">
                  <emma:literal>(7-5)=7</emma:literal>
                </emma:interpretation>
                <emma:interpretation id="interp321" emma:lang="en-US" emma:confidence="0">
                  <emma:literal>(7-5)=1</emma:literal>
                </emma:interpretation>
                <emma:interpretation id="interp322" emma:lang="en-US" emma:confidence="0">
                  <emma:literal>(1-5)=7</emma:literal>
                </emma:interpretation>
                <emma:interpretation id="interp323" emma:lang="en-US" emma:confidence="0">
                  <emma:literal>(2-5)=7</emma:literal>
                </emma:interpretation>
                <emma:interpretation id="interp324" emma:lang="en-US" emma:confidence="0">
                  <emma:literal>(7-9)=7</emma:literal>
                </emma:interpretation>
              </emma:one-of>
            </emma:emma>
          </inkml:annotationXML>
          <inkml:trace contextRef="#ctx0" brushRef="#br0" timeOffset="297450.8363">19546 12560 1606,'-6'-1'217,"6"1"-20,-1 0-11,1 0-10,-1 3-6,1 2-12,0 1 3,0 3-18,-2 6-17,2 5-9,0-1-3,0 4-10,0 0-2,0 5-6,0-2-6,0 6-4,2 0-11,-2 2-3,-2 0-8,-2 1-7,3 3 0,-2 44-8,0-63-4,-1 49-4,4-48 1,-2 7 1,0 3-11,-1 3-2,1-2 3,1 2-10,-2-4-4,3 1-6,0 0 5,0-4 1,-1-1-2,-2-2-2,3 0 1,0-3-4,0-4-1,0-3 2,0-1-3,3-1-3,-3-1 2,1 0 4,-1-6-5,0 3-3,0-2 5,2 3 1,-2-1-2,2-4 4,-2 3-2,5-1-2,-3-2 2,0 2 3,3 0-2,0-2 0,0 0 1,-1 1-1,6 0-1,7 3-6,0-3 5,3 0-1,-1 0-1,2-3-2,5 3 1,-4-2-3,5-1-1,-2-1-1,-1 0 1,4 2-1,0-2 0,4 1-1,-2-1 2,-1 0-3,1 0 6,-2 0-4,-1 3-2,-4-3-1,3 0-13,-7 0-10,1 1-13,-4 0-40,-4-1-31,-1 0 10,-2 0-186,-2 0-49,-4 0-86,1 0 33,-3-1-126,-1 0 28,0 1 33,-1-3-302</inkml:trace>
          <inkml:trace contextRef="#ctx0" brushRef="#br0" timeOffset="298763.2126">20292 12815 1269,'-5'0'229,"5"-3"-37,-1 2-13,0-1-31,1 2-16,-2-2-16,2 1-1,0 1-23,2-2-6,0 2-9,3 0-7,-1-3-7,0 3-4,0-1-9,2 1-1,0 0-6,2-1-1,-1 1-8,1-2-3,1 0 11,-2 2-16,7-3 1,-1 2-3,1 0-2,-5-1 24,-3 0 5,2 1 12,-1 1 4,0-3 12,-2 3-24,0 0-10,0 0-8,-4 0-11,3 0-6,-1 0 8,-2 0-12,1 0 0,1 3-3,-2 0-1,0 0 5,-1 1-2,2 2 9,-2 4 0,0 5 0,0 1 1,-2 4-3,0 0 1,-3 1-1,3 0-1,-4 1 11,3-1-12,-4 2-4,3 1 1,-2-2 2,2 0-5,-2 0 3,4-2-1,-1 2 1,-1-3 0,2 1-1,2-2-4,-1-1-23,-1-4-74,-2 2 7,4-6-135,-1 2-35,-1-2-51,2-1 26,0-3-232,2-1 28,-1 1-389</inkml:trace>
          <inkml:trace contextRef="#ctx0" brushRef="#br0" timeOffset="299013.1799">20751 13114 1827,'5'-4'340,"-2"-1"-32,-1 4-35,2-1-29,-3 0-28,2 1-26,-3-1-20,1 1-19,2-1-14,-1 1-18,-2 1-16,1-2-5,0 2-10,1-2-9,-2 2-9,0 0-5,0 0-12,0 0-23,0 0-31,0 0-38,0 0-57,0 0 8,0 0-177,0 2-48,0 0-98,0-2 30,0 1-124,0-1 41,1 0-385</inkml:trace>
          <inkml:trace contextRef="#ctx0" brushRef="#br0" timeOffset="299669.395">21289 12875 1676,'7'-4'341,"-3"0"-34,0-1-40,0 1-28,0 1-31,-2 0-22,1 0-20,-3 1-20,1-1-15,0 1-11,2 0-21,-3 0-11,0 2-8,0-3-9,-4 2-9,3-3-8,-4 3-1,1-1-8,-1 2-5,-2 0-5,0-3-1,-2 3-6,4-2 0,-4 2-4,-1-1-2,2 1-4,-1-2-3,2 2 1,-2 0-6,0-2 0,4 2 1,-2-2-5,-1 2-5,3 0-1,-2 0-1,0 0-2,3 2 0,-2 0 1,2 0 0,-2-1-6,2 1 5,0 1 0,0 2 2,-2-2-2,3 4 3,-1-2-1,2 1 2,-2 3 3,0-3 1,3 6-3,-5-1 2,2 1-2,1-2 1,-3 1-1,5-1 2,0-1-4,-1 2 7,1-4-7,-3 2-2,4-2-6,-2 1-5,1 1-4,-1-3-5,-2 2-5,3-1-2,1-2 3,0 1 2,0 0 8,-2-2 5,1 1 2,1-2 6,0 1-3,0 0 0,0-3-6,-1 1-7,1-2 8,0 1-1,0-1 0,1 0 12,2 0-11,-3 0-2,5-1 0,0 1 2,-4-2 2,5 1 1,-4-1-3,5 0-2,-1 2 1,0 0-2,-1 0 12,1 0-14,1 0-7,0 0 5,0 2 1,-1 0 1,3 1 3,-3 0-7,4 3 7,1 3 0,-1 2 3,-2-1 2,-1 1 0,-2-1 2,-1 1 5,-3-3 3,1 3 21,-2-1-20,0-1 2,-2 0 6,-3 5 3,0-3 1,-3 2 0,-3 0-1,-2-4 4,2 4 0,-2-4-1,-2 0-2,2-3-17,-2 1-31,1-2-30,0-2 7,2 0-172,3-1-42,-1 0-80,3-2 31,1 0-181,2-2 34,1 0-370</inkml:trace>
          <inkml:trace contextRef="#ctx0" brushRef="#br0" timeOffset="300435.0945">21731 12717 1512,'-3'-4'235,"3"3"-26,0-1-29,0-2-12,0 0-20,0 4-20,0-4-17,0 2-14,-3 1-12,3 0 4,0-1-27,0 2-12,0-1-11,0-2-9,0 3 1,0 0-2,0 0-6,0 0 1,0 3-5,0 0 8,0-1-1,0 4 9,0 2 0,0-1 6,3 8 7,-2 3 1,1 2 1,-1 1-1,-1 3 2,0-1 0,0 2-5,2 1 7,-2-1-12,0 2-4,1-1-1,-1 1-1,0 0-3,0 0 1,-1-1-3,-1-1-4,1 2 0,1-3-6,-2 1 0,1-1 3,-3 0-9,4-3 6,-3 2 0,0-2-2,0 1 0,2-2-1,-2-1-4,-1-1-2,1 2 0,3-3 0,-4-1-1,0-1-1,1 0-1,0 2 0,-1-4-1,4 3 6,-3-4-9,2-1 0,-4-1 0,4-2 1,1 1-2,0-3 1,-3 1-1,3 0-1,-1-1 2,1-1 2,-4 2-1,2-2-2,2 1 5,0-1-3,0 0 4,0 0-3,-3 0-1,2 2-1,1-3 0,-3 1 5,3 1-5,-1-2-1,1 1-5,-3 0 6,2 0-2,1-1 0,-2 0 0,-1 0 1,3-1-3,-1 1 1,1 0 0,0-2 2,0 2 2,-3-2 0,2 2 1,-3-1 1,2 1-2,1-3 6,-5 2-6,3-1 0,-1-1 1,-3 1 0,0 0-2,-1-1 3,2-1-3,-8 3-3,0-2 2,0-1 2,0 0-2,0 0 0,4 0 1,0 1-1,0-1 0,1 0-10,0 0-19,3 0-29,-1 0-38,0 0 12,3 0-140,-1 0-26,0 0-23,1 0-46,1 0 28,2 0-227,1 0 38,1 0-392</inkml:trace>
          <inkml:trace contextRef="#ctx0" brushRef="#br0" timeOffset="300950.7229">22365 13223 1653,'-2'-6'307,"-3"3"-28,4-2-27,0 2-18,-1-1-14,1 1-13,-1 0-18,-2 1-16,4-1-15,0 2-10,0-1-14,0 1-12,0-3-12,0 3-16,0-2-6,0 2-13,2-1 0,3 1-9,-2-2-5,4 1-6,0 0-21,0 1-10,4-1-23,2 1-28,1-2-34,3 2-54,1 1 12,2 0-192,2 1-36,-8-1-111,3 3 34,-4-3-104,-5 1 41,1 1-383</inkml:trace>
          <inkml:trace contextRef="#ctx0" brushRef="#br0" timeOffset="302388.0545">22999 12967 996,'-3'-2'181,"2"2"-16,-2 0-6,1 0-7,2 0-19,0 0-2,-2-1-12,0 1-2,2 0-11,-1 0-5,1 0-13,-3 0-7,3 0-3,-2 0-12,2-3-5,0 3-4,0 0-9,-2 0 13,2 0-21,0 0-2,-2 0-1,2 0-5,-3 0-2,3 0 2,0 0 5,0 0 2,-1 0 6,1 0 3,0 0 1,-1 0-3,1 0-3,0 0-5,0 0-1,0 0-2,0 0-3,0 0-3,0-2-5,-3 2-3,3 0 0,0 0-4,-2 0 13,2-1-21,0 1 2,0 0-5,0 0 0,-2 0-1,2 0 1,0 0-6,-2 0 3,2 0 1,0 0 2,0 0-2,0 0-3,0 0 0,0 0 2,0 0-1,0 0 1,0 0 1,-1 0-1,1 0-2,0 0-2,0 0 3,0 0 0,0 0-1,0 0 1,0 0 0,0 0 2,0 0-2,0 0 18,0 0-12,0 0 3,0 0 4,0 0 15,0 0-12,-2 0 2,2 0 2,0 0 0,0 0 6,0 0 4,0 0 1,0 0 1,0 0-5,0 0-8,0 0 2,0 0-2,0 0 2,0 0-10,0 0 4,0 0 2,0 0 1,0 0 5,0 0-3,0 0 3,0 0 3,0 0-1,0 0 1,0 0-2,0 0 1,0 0 2,0 0 3,0 0-3,0 0-5,0 0 0,0 0-4,0 0-4,0 0-4,0 0 3,0 0-4,0 0-1,9-4-1,-5 2-3,4 2 1,2 0 2,-1 0-5,1 0 1,6 0-4,3 0 2,-2 0 2,-2 0-4,5 0 0,-1 0 0,0 0-2,-3 0 2,0 0 1,-4 0 0,-2 0 1,-1 0 2,-2 0 0,-2 0 1,2-2-3,-1 2-2,-2 0 1,3 0-5,-4 0-1,1 0 0,-1 0-13,0 0 3,1 2 0,-3 0 1,1 1 5,-2-1-4,0 0 2,0 5-2,-2 1 1,-3 4 3,3 3 2,-5 2-1,2 1 0,-1 0 3,-2 2-2,2 0 2,-1-1-1,0 3 1,-1-2 3,2 1-1,-1 0 3,0 2 8,1-2-7,-1-2-6,2 1-11,2-1-42,-3 2-55,4-5 11,0 1-163,1-3-62,1-2 29,0-2-249,0-2 49,0-1 39,1-1-367</inkml:trace>
          <inkml:trace contextRef="#ctx0" brushRef="#br0" timeOffset="301200.6415">22255 13367 1662,'0'4'308,"2"0"-46,3-1-29,0-2-25,1 1-25,2-1-15,8 3-16,-2-3-15,8 3-18,1-2-35,-2 0-46,1-1-64,1 0 3,-2-1-166,3 2-67,-3-2-180,-2 0 36,1 0-62,-2 0-315</inkml:trace>
        </inkml:traceGroup>
      </inkml:traceGroup>
    </inkml:traceGroup>
    <inkml:traceGroup>
      <inkml:annotationXML>
        <emma:emma xmlns:emma="http://www.w3.org/2003/04/emma" version="1.0">
          <emma:interpretation id="{A841EE33-2FD0-4158-BBF3-0A118C4BC360}" emma:medium="tactile" emma:mode="ink">
            <msink:context xmlns:msink="http://schemas.microsoft.com/ink/2010/main" type="paragraph" rotatedBoundingBox="15144,16199 32094,16324 32082,18003 15132,17878" alignmentLevel="8"/>
          </emma:interpretation>
        </emma:emma>
      </inkml:annotationXML>
      <inkml:traceGroup>
        <inkml:annotationXML>
          <emma:emma xmlns:emma="http://www.w3.org/2003/04/emma" version="1.0">
            <emma:interpretation id="{5358251C-399E-4C48-8770-075C78776AF8}" emma:medium="tactile" emma:mode="ink">
              <msink:context xmlns:msink="http://schemas.microsoft.com/ink/2010/main" type="line" rotatedBoundingBox="15144,16199 32094,16324 32087,17368 15136,17242"/>
            </emma:interpretation>
          </emma:emma>
        </inkml:annotationXML>
        <inkml:traceGroup>
          <inkml:annotationXML>
            <emma:emma xmlns:emma="http://www.w3.org/2003/04/emma" version="1.0">
              <emma:interpretation id="{06F375D7-E550-406D-9FD1-C0D4266DE815}" emma:medium="tactile" emma:mode="ink">
                <msink:context xmlns:msink="http://schemas.microsoft.com/ink/2010/main" type="inkWord" rotatedBoundingBox="15142,16475 15537,16478 15533,16980 15138,16977"/>
              </emma:interpretation>
              <emma:one-of disjunction-type="recognition" id="oneOf65">
                <emma:interpretation id="interp325" emma:lang="en-US" emma:confidence="0.5">
                  <emma:literal>7</emma:literal>
                </emma:interpretation>
                <emma:interpretation id="interp326" emma:lang="en-US" emma:confidence="0">
                  <emma:literal>.</emma:literal>
                </emma:interpretation>
                <emma:interpretation id="interp327" emma:lang="en-US" emma:confidence="0">
                  <emma:literal>,</emma:literal>
                </emma:interpretation>
                <emma:interpretation id="interp328" emma:lang="en-US" emma:confidence="0">
                  <emma:literal>'</emma:literal>
                </emma:interpretation>
                <emma:interpretation id="interp329" emma:lang="en-US" emma:confidence="0">
                  <emma:literal>;</emma:literal>
                </emma:interpretation>
              </emma:one-of>
            </emma:emma>
          </inkml:annotationXML>
          <inkml:trace contextRef="#ctx0" brushRef="#br0" timeOffset="287935.7754">8264 13851 1425,'3'-3'309,"-1"-1"-36,-1 2-26,-1-2-24,0 3-24,0-2-20,1 2-16,-1-1-16,2 0-15,-2 1-12,0 0-19,1-2-4,-1 3-13,3-2-3,0 1-6,0-1-10,1 1-3,1-1-5,4 2-4,2-2-3,7-1-7,-1-1-1,3 1-8,1 2-3,1-3 1,1 3 1,-2-2-13,4 3 2,-1-2-4,-2 1 1,0 1-3,-4 0-6,-1-2-5,-5 2-1,1 0-8,-6 0 3,3 0 1,-3 0 1,0 2 0,0-1 2,-4 2-7,-1 0 6,0 2 12,2 2-4,-1 0 3,-3-1-1,0 4 9,0-2-10,-2 8-3,0 1 0,-3 5 1,3-1-3,-4 4 6,0-3 0,1 0 1,-2 0-5,3 0 3,-3-2-1,1 2 0,0 0 1,1-4-2,2 2-3,-4-1 0,4 0-13,0-1-26,-1-3-39,3-3-49,-2 2 12,1-3-143,1-1-45,1 0-49,-4-2 29,2-1-219,2 0 58,0-2 17,0-1-283</inkml:trace>
        </inkml:traceGroup>
        <inkml:traceGroup>
          <inkml:annotationXML>
            <emma:emma xmlns:emma="http://www.w3.org/2003/04/emma" version="1.0">
              <emma:interpretation id="{351E4C8F-7EDC-439D-93F0-DAC761DCAD8D}" emma:medium="tactile" emma:mode="ink">
                <msink:context xmlns:msink="http://schemas.microsoft.com/ink/2010/main" type="inkWord" rotatedBoundingBox="16979,16212 17236,16214 17233,16677 16976,16676"/>
              </emma:interpretation>
              <emma:one-of disjunction-type="recognition" id="oneOf66">
                <emma:interpretation id="interp330" emma:lang="en-US" emma:confidence="0.5">
                  <emma:literal>q</emma:literal>
                </emma:interpretation>
                <emma:interpretation id="interp331" emma:lang="en-US" emma:confidence="0">
                  <emma:literal>.</emma:literal>
                </emma:interpretation>
                <emma:interpretation id="interp332" emma:lang="en-US" emma:confidence="0">
                  <emma:literal>E</emma:literal>
                </emma:interpretation>
                <emma:interpretation id="interp333" emma:lang="en-US" emma:confidence="0">
                  <emma:literal>8</emma:literal>
                </emma:interpretation>
                <emma:interpretation id="interp334" emma:lang="en-US" emma:confidence="0">
                  <emma:literal>%</emma:literal>
                </emma:interpretation>
              </emma:one-of>
            </emma:emma>
          </inkml:annotationXML>
          <inkml:trace contextRef="#ctx0" brushRef="#br0" timeOffset="288763.8245">10295 13534 1223,'-7'-3'229,"1"0"-26,-1 1-23,-1 2-14,-2 0-18,-3 0-19,-2 3-16,-2 2-9,0 1-9,1 2-14,1 3-7,4-1-6,0-1-8,-1 6-5,4-4 0,-1 4-4,4-3-6,1 2-1,1-3 3,3 2-2,0-3-11,4 5-13,-1-2-14,2-1-8,2 1-9,-1-3-10,3 1-2,-1-5-1,0-2 1,-1-1-11,-1 1-4,4-4 2,-3 0-4,0 0 2,4-4 3,0-2 6,1-1 2,-4-4 2,2-1 9,0 1 2,-3-4 46,0 2 29,-3 0 9,3-1 14,-4 4 5,2 1 6,0 1 15,-5-1-12,4 3-13,-1-1-4,-2 2-17,2 0-9,-2 0-11,1 1-12,-1 1-6,-1 0 1,0 2-5,1 1-1,-1 0-1,0 4-6,-1-2-3,-2 10 2,-2 3 1,-2 0 8,-3 1-15,0 2-6,2 2 6,-2-1-1,0 1-1,0 3-1,2-4 0,-2 1-3,4 1 1,-1-1-1,3 1 3,-2-3-4,3 0-1,1-2 0,2 0 5,0-4 0,0 0 3,0-4 6,2 1-5,3-1 12,-1-3 1,0-1 0,2 0-1,1-1 0,3-1-2,-3-2 5,2 0 1,3-2-2,5-2-1,-2-3 0,2-1 0,-5-2 0,1-2 2,-3 0 1,-2 1-6,-1 0 1,-2-1-2,-3 2-5,-2 0-5,0 2 1,-2 2-9,-8-2-33,3 1-37,-5 2-46,0 1 12,-2 3-145,-4 1-47,2 0-96,-2 1 31,1 3-146,2-1 32,-1 4-376</inkml:trace>
        </inkml:traceGroup>
        <inkml:traceGroup>
          <inkml:annotationXML>
            <emma:emma xmlns:emma="http://www.w3.org/2003/04/emma" version="1.0">
              <emma:interpretation id="{BA67AF8C-A9F1-434F-9DCA-4C1A14DD8650}" emma:medium="tactile" emma:mode="ink">
                <msink:context xmlns:msink="http://schemas.microsoft.com/ink/2010/main" type="inkWord" rotatedBoundingBox="18168,16676 18565,16679 18562,17012 18166,17009"/>
              </emma:interpretation>
              <emma:one-of disjunction-type="recognition" id="oneOf67">
                <emma:interpretation id="interp335" emma:lang="en-US" emma:confidence="0.5">
                  <emma:literal>M</emma:literal>
                </emma:interpretation>
                <emma:interpretation id="interp336" emma:lang="en-US" emma:confidence="0">
                  <emma:literal>,</emma:literal>
                </emma:interpretation>
                <emma:interpretation id="interp337" emma:lang="en-US" emma:confidence="0">
                  <emma:literal>^</emma:literal>
                </emma:interpretation>
                <emma:interpretation id="interp338" emma:lang="en-US" emma:confidence="0">
                  <emma:literal>)</emma:literal>
                </emma:interpretation>
                <emma:interpretation id="interp339" emma:lang="en-US" emma:confidence="0">
                  <emma:literal>.</emma:literal>
                </emma:interpretation>
              </emma:one-of>
            </emma:emma>
          </inkml:annotationXML>
          <inkml:trace contextRef="#ctx0" brushRef="#br0" timeOffset="340318.7459">11289 14239 1548,'0'-3'290,"3"0"-20,-3 0-22,0 0-28,0 0-11,0 0-23,0 0-15,0 1-18,0 1-17,0-1-12,1 1-16,-1-1-9,0-1-11,0 1-12,1 1-6,-1-2-12,0 2-4,0-1-9,0 2-7,2 0-6,-1-3-1,1 2 0,0 1-2,3-2-2,0 1-5,2-1 0,6-1 2,2-1-4,2 2-4,1-1 4,2 0-11,1 0 5,-3-1 0,1 1-4,0-1 0,-2 0-1,1 0-3,-1 3 1,-3-1-1,2 0 1,-5 0 2,0 1-4,-1-1 2,-2 1-3,-1 1 0,0-2-2,-1 0 0,0 2-3,-2-1 2,3 1 1,-4 0 1,2-2-1,-2 2 1,1-1 0,-1 1-2,0 0 0,0-2-2,-2 2 0,2-1-2,-2 1-8,1 0-12,-2-3-4,3 3 0,-3-1-5,1-1-3,-1 1 3,0 1 0,0-4-6,0 3 12,0-1 2,0-1 2,0 1 3,0-2-1,0 3 0,-1-2 2,-2-1 6,1 0-1,0-2 1,-1 2-2,0 0 1,2 0 2,-2-1 3,0 1 0,0-1-2,0 0 5,1 2 4,-3-2 2,4 2 6,-2-2 7,-1 2 5,2 0-4,0-1 0,-1 3 0,0-3-3,3 2 5,-3-1-9,2 2 2,1-1-5,-3 2 0,0-3 0,3 0-3,0 1-4,-1 2 3,1-1-5,-2 0 5,1 1-2,1-2-2,0 0-2,-4 2 3,4-1-3,-2 1-1,2 0 0,0-2 0,0 1-1,0 1-1,0-1 2,0 1 1,0-2-3,0 2 4,0-2 2,0 2 2,0-2-1,0 0 2,0 2-1,0 0-1,0-1 1,2 1 0,1 0-1,-2 0 0,0 0-4,1 0 0,-1 0 3,-1 0-3,3 0 1,0 1 0,1 3-1,-1 0 2,0-2-1,1 1 0,0 3 4,0 4-5,5 1 4,-2 2-2,0 0 3,-2-1-1,1 1-4,-3-1 7,1-2-3,0 0 3,-2-1 6,-1 0-3,-1 0 5,0 0 9,0 0 3,0 0-3,-1-1-5,-2 6-3,-3-1-3,2-1-7,0 0-11,-2-2-15,2 0-22,-3 1-54,0-1 10,-1 0-96,2-1-38,-1-1-27,1-1-38,2-1 26,0 0-236,1-1 29,-1-1-311</inkml:trace>
        </inkml:traceGroup>
        <inkml:traceGroup>
          <inkml:annotationXML>
            <emma:emma xmlns:emma="http://www.w3.org/2003/04/emma" version="1.0">
              <emma:interpretation id="{DBAB759F-9BD4-4C07-B01C-C9AEA86E0495}" emma:medium="tactile" emma:mode="ink">
                <msink:context xmlns:msink="http://schemas.microsoft.com/ink/2010/main" type="inkWord" rotatedBoundingBox="19029,16611 21487,16629 21482,17289 19024,17271"/>
              </emma:interpretation>
              <emma:one-of disjunction-type="recognition" id="oneOf68">
                <emma:interpretation id="interp340" emma:lang="en-US" emma:confidence="0.5">
                  <emma:literal>compare</emma:literal>
                </emma:interpretation>
                <emma:interpretation id="interp341" emma:lang="en-US" emma:confidence="0">
                  <emma:literal>Compare</emma:literal>
                </emma:interpretation>
                <emma:interpretation id="interp342" emma:lang="en-US" emma:confidence="0">
                  <emma:literal>Compared</emma:literal>
                </emma:interpretation>
                <emma:interpretation id="interp343" emma:lang="en-US" emma:confidence="0">
                  <emma:literal>compadre</emma:literal>
                </emma:interpretation>
                <emma:interpretation id="interp344" emma:lang="en-US" emma:confidence="0">
                  <emma:literal>Compares</emma:literal>
                </emma:interpretation>
              </emma:one-of>
            </emma:emma>
          </inkml:annotationXML>
          <inkml:trace contextRef="#ctx0" brushRef="#br0" timeOffset="340943.6692">12354 14072 1360,'0'-7'282,"0"2"-18,-2 0-18,0 0-31,-1 0-17,1 0-34,-4 2-18,2 0-14,-2 1-17,1 2-9,-3 0-12,-3 4-5,-3 0-6,0 6-3,-1 0-3,-1 3-6,2 2-5,0 0-10,0 1-1,3 1-5,0 0-4,2 1-6,1 2-2,1-2-6,1 1-11,3-1-7,3 1-8,3-3-8,1 2-7,3-3-15,2 0-18,2-2-17,3 0-22,0-3 7,0 0-64,4-3-31,2-3-13,4-1-12,-3-1-12,0 0-3,2-2-7,-4-4-1,1 0-572</inkml:trace>
          <inkml:trace contextRef="#ctx0" brushRef="#br0" timeOffset="341865.4758">12517 14268 1697,'4'-12'102,"-1"4"73,0-1 15,0 3 19,-2 0-13,1 0-8,-2 1-18,0 1-17,0 1-11,0-1-15,0 0-17,0 3-13,0-1-11,0 2-13,-2 0-8,1 0-9,-2 0 0,2 0-9,-2 2-5,-1 2-4,2 1-5,-1-2-6,1 1-3,-1 4-5,0-4-6,2 3-9,1 1-1,-3-1-10,3 1-1,0 0-3,0 0-8,3 1 0,-2-3-6,0 2-10,1-1-1,2-1 8,-1 1-12,0-2 4,2 0 11,-2 0 0,4-2 2,-4-1 3,3 1 2,-2-3 1,1 0 4,-2 0 0,3-3 3,-2-1 0,-1 0 0,1-1 4,-1 0-2,0-2 2,-1 1 0,1-1 3,-1 0 2,2 1-1,-3-1 3,1 1 2,-1-1 0,-1 0 2,3 0 3,0 1 5,-2-1-8,-1 3-1,2-1-1,-1 0-6,-1 0 1,3 0-9,-2 2-3,1 0 6,-1 1-1,2-1 0,0 0 1,-1 2 0,1-1 2,3 2-2,-3 0 0,2 0-1,1 0 3,-1 0-3,0 2 5,2 2-5,0-3 3,-3 3-3,6 2 1,0 3 3,-1-2 1,0 1 2,1 3 11,-2 0-16,2 1 0,-2-1 3,-2 1 0,-2-1 3,-2-3-16,3 2-5,-3-2-10,-1 1 12,0-3 4,-1-1 17,0 1 21,3-1 26,-1-1 15,-2-1-3,0 1-2,0-2 2,0-1-7,0-1 5,0 0-5,0 0-2,0 0-1,0-3 0,0-1-3,0 0-2,0-3-9,0-2 1,0 2-6,1-7-2,0 1-3,4-1-6,-3-1 1,3 1-1,-3 5-4,1-4-4,1 4-1,1 1-2,-3 1-4,1-1-3,3 3-1,-3-1-1,4 2-6,-2 0 2,1 1 4,0 3-4,-1-3-1,4 3-5,-4 0 8,2 3-1,-1-1-2,1 2 2,3 2-3,-2 2 5,1 1-3,0 2 0,0 1 2,-1-3 2,-1 4-4,-1-6-1,-3 2 0,2-1-2,0-1-5,-3-1-8,1-1 12,-1 0 1,0 0 9,1-2 11,-1 0 10,-1 0-1,-1 1-1,0-1-1,1-3 0,-1 0-3,0 0-1,0 0 3,0 0-1,0-3-1,0 1-1,0-1-1,0 0-2,2-4 0,-2 0 0,1 1-2,-1 0-1,4-8 0,-1 1 2,-1 2-1,3-3-4,-1-1 1,1 3-3,-3 0-2,1 0-1,3 4-2,-3-1 0,1 1-4,-1 4 0,0-3-1,2 0-9,-1 3 7,2 2 2,-2 0-4,3 2 0,0 0 3,3 4 2,1 2-4,-1 2 0,1 2 4,-1 4-2,3-1 1,-2 1 1,-3 3 1,1-2-6,-2 3-17,1 0-15,2 0-21,-4-2-26,1 4-38,-2-5 11,1 0-92,-2-2-23,-1-1-21,0-3-16,-2-1-22,1-1 26,-2 0-232,0-4-400</inkml:trace>
          <inkml:trace contextRef="#ctx0" brushRef="#br0" timeOffset="342443.5576">13260 13974 1384,'1'-11'249,"1"1"-37,-1 2-36,-1 3-10,3-1 0,0 4-31,-2 2-7,1 0-6,-1 1-3,2 2-4,0 4-16,-1-2 3,0 8-9,4 6-1,-4 3-11,0 3-4,2 2-9,-3 2-14,-1 1 1,0-1-6,0 3-3,0-1-14,2-1 7,-2 1 1,0-1-5,0 1-2,0-1-2,0-1-6,0-3-2,1 1-5,-1-3 1,0-2-5,0-4 0,0-1 1,0-4-2,0-1-1,0-3 2,0-1-2,0-1 4,0 0-6,0-2 2,0-1 1,0-1-1,0 0 0,-1-2-3,-1-1-2,2 0-7,-1-1-2,-3-2-3,4-2 4,-2-1-5,2-2-2,0 1-4,0-2-1,-1-6-1,1-6 2,0 2 0,0-3-2,1 0 3,-1 0-2,5-2 4,-3 1-1,1 2-10,0-1 9,0 2 0,1 2 2,0 2 1,2 0-6,-1-2 0,4 3 2,1 4 2,0-1-4,1 3 4,0 0-12,3 3 8,-3 1-2,0 0 4,1 1-2,-4 3-1,2 1-1,-3 1 1,1 1 1,-1 0 0,-1 2 2,1 1 3,-1-1 0,-2 1 9,-1 2 1,1-1 3,-3 2 2,-1-1 4,0 1-2,-5 6 11,2 1-12,-4-4-3,-3 4 2,2-3-4,-2-1 5,0 0-1,-1-3-4,2 1-3,1-4-21,1-1-18,0 0-29,0-2 7,3 1-75,-1-1-16,3-2-24,-1 0-18,3 0-17,0 0-6,0-2-27,3-1 20,1-1-694</inkml:trace>
          <inkml:trace contextRef="#ctx0" brushRef="#br0" timeOffset="342881.0285">13639 14192 1328,'3'-5'300,"-3"1"-29,0 1-29,0 1-27,0-1-28,-1 2-17,-1 0-19,-1 1-12,1 0-11,-1 0-14,-2 1-18,0 0 0,-1 2-13,2 1 1,-3 1-8,-1 3-14,1 2-5,0 1 0,0 3-4,0-3-6,4 2-4,-4-2-3,5 0-6,-1-1-5,3 0-3,-1 0 1,1-2-10,0 0-3,0-1-3,1 1-3,2-1-2,-1-1 3,2-1-6,0 2-2,2-2 4,-2-2-1,2 0 2,-2 1 5,3-4-7,-2 0 1,0 0-3,2-4 1,-3 1 2,3-2 0,0-5-4,-1-1 7,2-1-5,-1-1 2,-4 1-2,2 1 9,0-1 5,-3 2 5,1 2 4,-1 0 1,0 1 4,-2 1-11,3 0 2,-1 0-4,-1 1-4,0 2-11,-1-2-3,2 1 0,-1 3 1,-1-1 1,4 2 0,-2 0-1,1 2-2,1-1 2,2 4 0,-2 1 0,1 2-3,5 2 4,4 1-3,-3 1-4,1 1-25,0-2-31,1 1-37,0 1 10,-4-1-165,5 1-32,-1-2-20,-2 0-142,-1-4 41,-1 0-89,0 0-391</inkml:trace>
          <inkml:trace contextRef="#ctx0" brushRef="#br0" timeOffset="343209.1286">13869 14228 1415,'-1'-7'267,"0"2"-35,1 1-38,0-1-15,1-1-19,0 3-17,2 0-16,1 0-8,-1 2-21,3 1 1,-3 0-8,4 0-7,-3 1-6,4 1-6,2 4-8,-1 3 4,0-2-20,1 4-2,0 0-8,-2-1 0,2 1-2,-3 2-1,-1-2 1,-2-3-5,-2 2-4,2-2-6,-3-2-1,1 1-5,-2-2 15,0 0 2,0 0-17,0-2 3,-2-1 2,-2 0 1,3 1-2,-1-3-8,1 0 6,-1 0-4,-2-3-3,4 1-6,-3 0-2,2-6-6,1 1-12,0 1-11,3-6-2,2-3-30,5-1-14,0 1 8,1-3-73,6 3-14,-3 0-17,4 2-18,-1 0-21,0 1-15,0 2-29,-2 4 22,2 0-728</inkml:trace>
          <inkml:trace contextRef="#ctx0" brushRef="#br0" timeOffset="343568.5086">14211 14297 1550,'0'6'314,"0"-5"-35,4 2-34,0-1-26,-1-1-27,1-1-20,2 0-15,-1 0-15,9-3-14,2 0-14,1-2-14,-1-3-12,3 0-7,0-1-14,0 0-15,-3-2-11,0 0-7,1-1-12,-5-1-7,2 2-2,-2-2-2,-3 1-5,0 1-4,-5-1 1,0 2-2,-1 0 6,-1 4 1,-2-1-9,-3 0 14,1 3-1,-3 0-1,2 0-1,-3 3-3,1 1 0,-2-1-4,0 1 1,-2 1 2,4 0-4,-5 7-4,-1 0 1,-1 2 3,2-1 5,6 2-7,-1 1 1,0 0 2,4-2 2,2 4-9,4 1-5,0 0-16,5-1-24,3-1-56,5 1 11,4-3-165,4-2-58,40 13 27,-47-19-234,7 0 34,5 1-377</inkml:trace>
        </inkml:traceGroup>
        <inkml:traceGroup>
          <inkml:annotationXML>
            <emma:emma xmlns:emma="http://www.w3.org/2003/04/emma" version="1.0">
              <emma:interpretation id="{10668C25-681B-48E2-9428-2CCF22AA4363}" emma:medium="tactile" emma:mode="ink">
                <msink:context xmlns:msink="http://schemas.microsoft.com/ink/2010/main" type="inkWord" rotatedBoundingBox="21736,16837 22280,16874 22265,17098 21721,17061"/>
              </emma:interpretation>
              <emma:one-of disjunction-type="recognition" id="oneOf69">
                <emma:interpretation id="interp345" emma:lang="en-US" emma:confidence="0.5">
                  <emma:literal>n</emma:literal>
                </emma:interpretation>
                <emma:interpretation id="interp346" emma:lang="en-US" emma:confidence="0">
                  <emma:literal>u</emma:literal>
                </emma:interpretation>
                <emma:interpretation id="interp347" emma:lang="en-US" emma:confidence="0">
                  <emma:literal>m</emma:literal>
                </emma:interpretation>
                <emma:interpretation id="interp348" emma:lang="en-US" emma:confidence="0">
                  <emma:literal>N</emma:literal>
                </emma:interpretation>
                <emma:interpretation id="interp349" emma:lang="en-US" emma:confidence="0">
                  <emma:literal>M</emma:literal>
                </emma:interpretation>
              </emma:one-of>
            </emma:emma>
          </inkml:annotationXML>
          <inkml:trace contextRef="#ctx0" brushRef="#br0" timeOffset="345599.59">14854 14220 1632,'5'-4'280,"-2"1"-29,-3 0-27,4 2-22,-2-3-24,-1 3-18,1-2-14,-1 2-19,2-1-14,-2 2-9,1-3-14,-1 2-10,0-1-7,1 1-8,2 1-6,-1-4-13,1 3 2,2 1-7,-1-3-3,-1 3-5,3 0-4,-2 3-2,3-2-5,-1 3-2,0-3-2,-3 5-2,3-4-1,2 7-2,-1 0 0,2 3 2,-4-1-1,2-1-2,-7 0 2,5 1-2,-3-2-1,-3 1 1,0-2 8,0 0-11,0 0 0,0-1-1,0 1-1,-2-1-2,1 0 2,-2-1-1,-1 1-1,4-2 4,-3 0 2,2-1 0,-3 0 4,2-1-4,1 1 3,1-3 2,-2-1-1,2 0 5,0 0-10,0 0-3,0-1 0,2-3-2,-1 1 0,3-2 2,1 0-6,2-3 10,1-5-9,3 2 0,2 0 7,-3-2-6,4 0-2,-2 3-1,3-2 0,-1 3 0,-3-4-1,4 2-1,-2 1 1,0 3-1,-1-1 2,-2 2 1,0 0-5,-2 0 0,-4 2 2,5 1-2,-4-1-5,0 0 0,-1 1-1,-1 1 0,0 1-4,1-1 3,-1 2 9,-2 0-9,0 0 6,2 0 0,-1 0-4,-1 2 11,-1-1-5,0 3 6,0 0 0,1 2 1,-1 0-1,0 1 1,0 1-1,0 0-4,-2 1 2,0-1-1,2 0 3,-3 0 2,3 3-2,0-3-2,0 2-3,0-2-23,3 0-16,0 0-11,1 4-25,5-1-32,0 1 9,5-3-102,-1 0-28,3-1-34,-2-3-40,4 0 28,-1-1-231,2-4 31,0 0-317</inkml:trace>
        </inkml:traceGroup>
        <inkml:traceGroup>
          <inkml:annotationXML>
            <emma:emma xmlns:emma="http://www.w3.org/2003/04/emma" version="1.0">
              <emma:interpretation id="{2F3ED107-7151-4EAF-BFFD-5E220EF18038}" emma:medium="tactile" emma:mode="ink">
                <msink:context xmlns:msink="http://schemas.microsoft.com/ink/2010/main" type="inkWord" rotatedBoundingBox="22532,16810 22802,17036 22659,17206 22390,16980"/>
              </emma:interpretation>
              <emma:one-of disjunction-type="recognition" id="oneOf70">
                <emma:interpretation id="interp350" emma:lang="en-US" emma:confidence="0.5">
                  <emma:literal>=</emma:literal>
                </emma:interpretation>
                <emma:interpretation id="interp351" emma:lang="en-US" emma:confidence="0">
                  <emma:literal>-</emma:literal>
                </emma:interpretation>
                <emma:interpretation id="interp352" emma:lang="en-US" emma:confidence="0">
                  <emma:literal>l</emma:literal>
                </emma:interpretation>
                <emma:interpretation id="interp353" emma:lang="en-US" emma:confidence="0">
                  <emma:literal>I</emma:literal>
                </emma:interpretation>
                <emma:interpretation id="interp354" emma:lang="en-US" emma:confidence="0">
                  <emma:literal>"</emma:literal>
                </emma:interpretation>
              </emma:one-of>
            </emma:emma>
          </inkml:annotationXML>
          <inkml:trace contextRef="#ctx0" brushRef="#br0" timeOffset="345833.933">15564 14243 1689,'3'-5'318,"-2"2"-30,1-1-32,-1 3-32,-1-2-25,0 1-20,3-2-25,-2 3-16,1-1-14,-2 0-16,1 1-8,1-1-8,3-1-13,-1 2-8,2-1 1,-2 0-7,3 1-6,6-2-13,2 0-9,-3 3-23,2-4-27,-3 2-42,0 1-48,-1 1 9,-2 0-149,1 0-34,-1 0-35,-2 0 26,2 0-230,-2 1 35,-2 2-362</inkml:trace>
          <inkml:trace contextRef="#ctx0" brushRef="#br0" timeOffset="346037.0826">15622 14373 1819,'-3'4'303,"3"-1"-27,0-1-27,4-1-34,0 1-13,2-1-22,1-1-17,-1 0-19,3 0-14,7 0-12,1-1-17,2-1-27,2 1-38,-1-1-47,1 0 1,-1-1-226,4 1-59,-3 2 24,0-2-265,-3 1 37,0-2 32,1 1-290</inkml:trace>
        </inkml:traceGroup>
        <inkml:traceGroup>
          <inkml:annotationXML>
            <emma:emma xmlns:emma="http://www.w3.org/2003/04/emma" version="1.0">
              <emma:interpretation id="{D55AFCE1-C20D-4657-A41F-E2520F115517}" emma:medium="tactile" emma:mode="ink">
                <msink:context xmlns:msink="http://schemas.microsoft.com/ink/2010/main" type="inkWord" rotatedBoundingBox="23031,16807 23679,16795 23688,17251 23040,17263"/>
              </emma:interpretation>
              <emma:one-of disjunction-type="recognition" id="oneOf71">
                <emma:interpretation id="interp355" emma:lang="en-US" emma:confidence="0.5">
                  <emma:literal>35</emma:literal>
                </emma:interpretation>
                <emma:interpretation id="interp356" emma:lang="en-US" emma:confidence="0">
                  <emma:literal>55</emma:literal>
                </emma:interpretation>
                <emma:interpretation id="interp357" emma:lang="en-US" emma:confidence="0">
                  <emma:literal>3</emma:literal>
                </emma:interpretation>
                <emma:interpretation id="interp358" emma:lang="en-US" emma:confidence="0">
                  <emma:literal>3S</emma:literal>
                </emma:interpretation>
                <emma:interpretation id="interp359" emma:lang="en-US" emma:confidence="0">
                  <emma:literal>3s</emma:literal>
                </emma:interpretation>
              </emma:one-of>
            </emma:emma>
          </inkml:annotationXML>
          <inkml:trace contextRef="#ctx0" brushRef="#br0" timeOffset="346599.5542">16155 14201 1649,'2'-6'279,"2"0"-30,-3 0-33,2 0-21,-2 0-27,4-1-21,-3 2-12,0-2-15,4 2-12,-2-1-10,1 1-14,0 2-13,0-3-3,-1 3-8,3 0-6,0 1-10,-2 1 0,2 1-6,0 0-2,-2 1-7,0 3-2,-1-1-15,1 1-3,-2 0-6,-1 3-5,-2-1-10,1 0-11,-1 1-5,0 2-2,0-3-14,-1 2 1,-2 0 22,1-1-18,1 0 6,-2 0 7,2-3 7,-1 4 35,1-4 4,0 1 16,1 0 9,-2-2 9,2 2-5,0-1 2,0-2-16,0 0-5,0 2-8,0-3-4,0 3 0,2-2-6,-1-1-2,0 1-3,2 2-3,4-2 0,-4 0-1,5 3-2,-1 2-6,5-1 4,-3 4 2,4-2-1,-2 2 1,1 0-2,-3-2 3,0 2-4,-2-1 9,-2 0 4,0 0 3,-3-1 1,0 0 5,-1-1 0,-1 1 1,0 0 5,-3-1-5,-4 3 0,-2-1-4,0 3 3,-1-2-2,-1-2-4,-2 0-6,-1-1-2,5 0-11,-4-4-4,3 0-16,0 0-2,2-1-31,-1-2-42,2 0 10,2-2-89,1 1-40,-1-1-36,4 0-43,1-1 26,1 2-238,2-2 35,4-5-322</inkml:trace>
          <inkml:trace contextRef="#ctx0" brushRef="#br0" timeOffset="347224.5476">16769 14164 1878,'1'-7'312,"3"2"-28,-1 0-27,0 2-25,-3-2-21,1 2-23,-1 0-24,0 0-16,0-1-21,0 2-10,0 1-16,-1-3-8,1 3-12,-1-1-7,-2 2-8,-1-1-6,1 1-9,0-2-2,-1 2-9,1 0-1,-3 0-6,4 0-4,-5 0-6,4 2-3,-4-1-3,3 1-1,-2 1-4,0-1-2,1-1 2,-2 2-6,2 3 1,0-5 0,1 2-3,-2 2-2,2 0-5,-2 0-2,2 0 1,-2 5 0,-2 1-4,2 0-2,-1 0-3,0-1-2,4 0-5,-2-2-3,2 2 0,0-2-2,-1-2-11,3 3 6,-2-2 5,-1-1-8,2 1-6,2 0 0,-1-1-4,-1-1 3,1 2 6,-3-3 2,4 0 5,-2 1 1,2-2 8,0 0 7,0-1 7,-1 1-1,1-1 5,0-1-1,0-1-5,0 2 6,1-2 2,-1 0 2,2 0 2,1 0 2,-2 0 3,2 0-7,-2-2-1,3 2-1,1-1-2,-3-1-2,4 1 4,1-1 1,-3 0-1,5 1-5,-2 1 3,1 0 0,1-2 0,-2 2-1,1 0-1,2 0-2,-2 0 1,2 2 2,-3-1 6,6 3-7,-1 2-2,1 1 0,-2 1 9,-1 1 3,0 0 4,-2 1 1,-2 0 5,-3 0-1,-3-2 1,0 2-3,-2-3 2,-3 6-2,-4-2 2,-1 3-7,-1-3-6,-1 0-19,-4 1-8,-2 0-20,4-2-26,-4-3-29,1 2 10,0-3-108,-3 3-80,6-3-31,0-1 27,2-2-242,2 3 36,1-6-366</inkml:trace>
        </inkml:traceGroup>
        <inkml:traceGroup>
          <inkml:annotationXML>
            <emma:emma xmlns:emma="http://www.w3.org/2003/04/emma" version="1.0">
              <emma:interpretation id="{04485624-50E2-4B26-8659-C4EB5DF9038F}" emma:medium="tactile" emma:mode="ink">
                <msink:context xmlns:msink="http://schemas.microsoft.com/ink/2010/main" type="inkWord" rotatedBoundingBox="24037,16747 25839,16761 25835,17254 24034,17240"/>
              </emma:interpretation>
              <emma:one-of disjunction-type="recognition" id="oneOf72">
                <emma:interpretation id="interp360" emma:lang="en-US" emma:confidence="0.5">
                  <emma:literal>with</emma:literal>
                </emma:interpretation>
                <emma:interpretation id="interp361" emma:lang="en-US" emma:confidence="0">
                  <emma:literal>win</emma:literal>
                </emma:interpretation>
                <emma:interpretation id="interp362" emma:lang="en-US" emma:confidence="0">
                  <emma:literal>wish</emma:literal>
                </emma:interpretation>
                <emma:interpretation id="interp363" emma:lang="en-US" emma:confidence="0">
                  <emma:literal>wine</emma:literal>
                </emma:interpretation>
                <emma:interpretation id="interp364" emma:lang="en-US" emma:confidence="0">
                  <emma:literal>wins</emma:literal>
                </emma:interpretation>
              </emma:one-of>
            </emma:emma>
          </inkml:annotationXML>
          <inkml:trace contextRef="#ctx0" brushRef="#br0" timeOffset="349146.2566">17162 14337 1545,'-3'-4'243,"2"1"-16,1 0-48,0 0-22,0 1-19,0-1 1,0 1-10,0 2-11,1 0-10,3 2-9,-1-1-8,-1 4-10,3 0-6,1 5-9,2-2-5,-1 6-4,2-1-8,1 1-6,-2 1-8,0 0 3,1 0-2,-2 0-2,1 0-2,2 0-2,-4-2-1,1-2-10,-2-1 1,1-2 0,-2 2-2,2-4 2,-3-2 2,-2 2 6,5-3-1,-4 0-3,4-2-1,-3-1-2,0 0-1,2-3 0,-2 0-1,4 0 2,0-7 0,-1-1 6,4 2 3,-2-6 6,5 2-2,-2-3 3,-1-1 0,-1 1 4,0 1 0,1-2-2,-2 4-2,2-2-3,-4 4-2,2 1-2,-2 1-8,-2 3-3,1-1-7,-2 2-3,3 2-3,-2 0 0,0 1-1,1 0-1,-3 2 0,4 0 0,1 2-1,-3 1-1,6 4-1,0 1 4,0 0-2,0 3-2,2 0 0,-1 1 0,-1-1-1,-1 0-1,-1 1-1,-2-2 1,2 3-5,2-1 7,-4-2-3,-2-2-1,1-1-2,-2-1 5,1-1-5,-1 0 1,0-2 12,-2 0 5,4 1 1,-4-3-2,0 1-1,1-2-5,-2 0 3,1 0 0,2-2-1,-2 1-3,2-4 1,-1 2 2,-1-2-2,2-4-2,0 0 2,2-5-7,1 0 6,0 3 0,-2-3-1,1 0-1,0 3 0,-1 1-7,-1 0 2,-2 4-17,3-2-16,-1 0-41,0 4-22,-2-1-14,5 0 12,-3 1-112,2 1-40,-1 0-20,2 1-19,-2 2-59,3 0 31,-1 0-180,0 2 36,-1 0-318</inkml:trace>
          <inkml:trace contextRef="#ctx0" brushRef="#br0" timeOffset="349411.8803">17896 14306 1719,'5'-3'288,"-3"-3"-29,0 3-33,-1 0-32,3 1-22,-2 1-16,-2-1-15,3 2-11,-3 0-13,1 0-12,3 2-12,-2 1-10,-1 0-5,0 2-9,1 0-5,2 1-9,-3 1 0,1 1-6,2-1-10,-1 1 4,0 3-4,4 5-5,-5-3-7,4-2-24,-2-1-34,1 0-83,-4-2 11,2-1-117,2 0-39,0-1-52,0-2 26,-1 0-229,2-2 35,-2 0-364</inkml:trace>
          <inkml:trace contextRef="#ctx0" brushRef="#br0" timeOffset="349599.3876">17988 14116 1769,'-6'-9'288,"5"2"-37,-2 0-27,1-1-34,2 4-28,-1 0-16,-2 0-15,3 1-23,0 1-8,0 0-39,0 2-65,0 0-1,0 0-112,0 2-45,3 0-40,0 1-23,0 2-98,-3 2 24,5-3-600</inkml:trace>
          <inkml:trace contextRef="#ctx0" brushRef="#br0" timeOffset="349896.2049">18204 14183 1027,'1'-1'203,"1"1"-2,-2 4-16,1-1-21,-1 2-14,0-1-14,1 3-13,2 1-14,-3 3-11,3 1-6,-2 4-11,4 5-6,-1-3-5,-1 0-6,1 0-2,0 2-5,0-2-9,-1-1-1,0-4-48,-3 0 0,4-2-132,-2 2-19,-1-4-25,0-1-36,-1 0-77,0 0 21,0-1-181,0-2 17,-2 0 5</inkml:trace>
          <inkml:trace contextRef="#ctx0" brushRef="#br0" timeOffset="350505.5308">18127 14416 493,'0'-5'282,"1"2"-37,0-1-35,2 1-26,6 0-2,0-2-14,8 0 7,3 2-44,1 0-9,4-1-11,2-1-13,0 0-12,2 2-5,1 0-7,0-2-20,0-2-25,-2 1-2,0 2-32,-1-4-9,-5 1-11,2 1-5,-6-3-5,1 2 6,-5-2-1,-3-1 3,0 0 14,-5 2 17,1 0 30,-4 0-3,1 1 34,-3 0 9,1 1 2,-2 0 14,0 0 7,0 1 0,0 1 1,1 0-1,-1 0-12,0 1-9,0 3-12,0-4-11,0 1-16,0 1-3,0 0-5,0 1 2,0 1-8,0 0-3,0 1-7,0 3 1,0-1 10,0 1-14,0 3-3,0 0 3,0 1-5,0 2 4,0-1-2,1 4 7,-1 3-10,5 2-2,-4-1 2,0-1 0,1-2 0,-1 0 2,2-2-3,-2-3 2,1 1-2,-2-2-1,0-1 6,3 0-1,-3-3 2,0 1 4,0 2 14,0-4-6,0 1-7,0-1-1,0-2-8,0 1-2,0 1 5,0-3-12,0 0-10,0 0 8,0-3 3,0 1 1,1-1 8,-1 0 3,4-2 5,-2 0 5,-1-2 5,1 3 0,2-3 1,-3-1 3,3-2 2,3 0-3,-1-2-1,0 3-3,-1 0-4,-1 1 0,2 0-3,-2 3-1,3 0-4,-1 0-1,0 2-6,1-1 1,1 3-1,-1 1 1,0 0-3,1 0 1,4 3 1,3 2-4,1 1 4,-2 3-2,-3 1-4,3-2 5,-1 3-1,-4 1 0,1 1 2,0-1-1,-2 0-4,2-1-2,-4-1-24,-2-2-21,2 0-31,-4 0-41,4-1 12,-2 0-134,-2 0-17,3-3-28,-2 1-56,1 0 30,1 0-182,-1-2-400</inkml:trace>
        </inkml:traceGroup>
        <inkml:traceGroup>
          <inkml:annotationXML>
            <emma:emma xmlns:emma="http://www.w3.org/2003/04/emma" version="1.0">
              <emma:interpretation id="{5F371331-61F0-4B88-A418-C61073ADF3B5}" emma:medium="tactile" emma:mode="ink">
                <msink:context xmlns:msink="http://schemas.microsoft.com/ink/2010/main" type="inkWord" rotatedBoundingBox="26230,16629 27618,16639 27614,17149 26226,17139"/>
              </emma:interpretation>
              <emma:one-of disjunction-type="recognition" id="oneOf73">
                <emma:interpretation id="interp365" emma:lang="en-US" emma:confidence="0.5">
                  <emma:literal>mid,</emma:literal>
                </emma:interpretation>
                <emma:interpretation id="interp366" emma:lang="en-US" emma:confidence="0">
                  <emma:literal>mid.</emma:literal>
                </emma:interpretation>
                <emma:interpretation id="interp367" emma:lang="en-US" emma:confidence="0">
                  <emma:literal>mid</emma:literal>
                </emma:interpretation>
                <emma:interpretation id="interp368" emma:lang="en-US" emma:confidence="0">
                  <emma:literal>mind,</emma:literal>
                </emma:interpretation>
                <emma:interpretation id="interp369" emma:lang="en-US" emma:confidence="0">
                  <emma:literal>mind.</emma:literal>
                </emma:interpretation>
              </emma:one-of>
            </emma:emma>
          </inkml:annotationXML>
          <inkml:trace contextRef="#ctx0" brushRef="#br0" timeOffset="351521.0957">19351 14169 1906,'1'-5'296,"4"0"-42,-4 2-25,0-1-30,1 1-20,-2 1-16,1 2-17,3 0-9,-1 2-21,-1 0-10,3 0-14,-2 4-6,1 0-9,2 6-7,1 3-6,0 0-10,-2 2-4,4-2-3,-3 2 1,-2 0-9,1-1-4,0-1-2,-1 1-4,0-1-1,-3-3-3,4-2 3,-4 0-6,0-2-1,1-1 5,-2-1-1,0-1 2,1-1 4,-1 0 0,0-1-3,0-1-3,0 0-4,0-2-1,0 0-2,0 0-2,0-2-1,0 0-2,0-1-1,0-1 2,0-4-4,0 2-3,-1 0 2,1-3-2,0-4-1,0 0 2,1 1-5,2 1 3,0 1-4,-2 0-1,1 2-1,-2 0-1,4 1-4,-3 0-1,1 3-2,0-2 1,3 1-3,-2 1 1,-2 0-2,5 3-1,-2 1 3,0 0-1,2 0 3,-1 1-2,4 4 2,0 3-2,1 2-1,-1 0-5,-4-1-9,4 4 1,1-2-7,-5 1-1,-1-1-2,3-2-4,-5 0 2,1-2-4,1 0 7,-3-1 6,1-1 3,-2-1-2,0 0 13,0-1 2,0-1-3,0 2 5,0-2 4,0-2 1,0 0 2,0 0 7,0 0 1,0-2 8,0-2-4,-2 2 4,2-2 2,0-1 2,-1 0-1,1-2 0,-2-1-5,2 1 3,2-2-1,-1 2-3,1-6-3,2-1 2,-1 1-1,-1 2-6,5 1 4,-4 0-3,3 2 0,-3 1-4,7-3-1,-2 2 0,0 2-4,1-1 1,-2 2-1,0 3 1,1 1-2,1 1 2,-1 0 1,-1 0-3,2 1-4,0 2 4,4 6 0,-2-1 2,5 2-1,-4-1 0,-2 4 1,6-2 1,-4 4 0,0-2-5,2 2 5,-3-2 2,0-1-4,-3 3 3,2-4 0,0 1 0,0-3 0,-3 1 0,0-2 2,-1-1-3,2 0 2,-2-1 1,-4-1-1,5-1 3,-4 0 0,3-1 3,-2-1-3,-3 2 0,5-2 3,1-1-2,-3 1-1,3-2-9,0 0-1,-1 0-4,2-2-10,-1-1-6,5-3-9,-1 0-7,0-1-3,3-4-3,-4 1-2,1-1 3,-1 0 4,0 0 6,-3 1-1,-3 2 8,2-1 16,-3 2 19,1-2 2,-3 3 3,1-1 8,-1 2 9,-1-2 7,0 3 2,0-1 3,0-2 1,0 4-7,0-2-1,0 2-7,-1-1-3,1 1-4,0 0-2,-2 2-8,1 1 4,-3 0 0,2 0-3,2 0-1,0 1-2,0 0 1,0 1-1,0 5-1,0-1 0,0-1-8,0 4 8,0-3-2,0 0-7,3 3-6,1-1-12,-1 2-34,7 1-3,-2 1-33,2 1 9,1-3-147,3 0-35,-1-2-26,4-2-61,-5 3 31,4-4-184,-3-2 33,-4-3-304</inkml:trace>
          <inkml:trace contextRef="#ctx0" brushRef="#br0" timeOffset="351677.3201">20255 14153 1648,'-5'-11'297,"2"2"-44,0-1-30,-1 2-28,2 0-17,0 4-37,0 0-14,2 0-18,-3 1-30,3 0-32,0 3-37,0 0-45,0 0 3,0 0-96,3 3-60,0 0-30,0 1-28,-2-2 18,3 3-722</inkml:trace>
          <inkml:trace contextRef="#ctx0" brushRef="#br0" timeOffset="352224.1542">20519 14286 1616,'-1'-2'264,"-3"1"-34,4 1-27,-5 0-12,0 0-29,0 0-22,-2 1-11,0 1-13,3 0-15,-3 1-9,-4 3-9,0 1-10,-2-1-10,3 1-1,2 0-12,2 1-5,1 0-3,-2-1-3,4-1-5,0 3-1,2-3 3,-2 3-9,3-3 3,0 2-1,3-1 6,-1 1-10,3 2 4,2 0-5,1-2 1,0-1 1,1-1-8,-1-2 1,-2-1-3,2-1 0,1-1-6,-1-1-6,-1-1-8,3-4-10,1-4-8,1 0 6,-3-5-19,1-1-11,-1-3 7,0-1 0,-2-4 2,-4 1 21,4-4-20,-4 2 6,1-3 46,-2 0 15,-1 1 8,-1 1 3,0-1-4,-3 1 13,-1 1 8,3 0 5,-1 3-1,-1 2 2,-1 4-3,3 3-3,-1 0-10,2 3-5,0 1-8,-1 2-8,-3 1-8,4 1-4,0 0-3,0 1-1,0 3-4,0 0 2,0 3-4,3 2-1,-2 2 0,2 6-1,-2 3 2,5 3-2,-3 5 2,4 1-3,-4-2 3,4 5-2,1-2 4,-4 4 2,5-1 2,0-2-3,0 0-14,-1 0-41,1-2-62,-1-2 10,1 1-183,0-2-49,3 0 26,-3-2-264,4-3 54,5-4 37,-2-1-378</inkml:trace>
          <inkml:trace contextRef="#ctx0" brushRef="#br0" timeOffset="354974.3417">21155 14463 1005,'2'-4'205,"-1"2"-25,2 1-2,-2-1-17,-1-1-10,2 1-16,-2 0-4,1 0-15,0 0-1,-1 1 0,0 0-3,0-1-6,0 1-2,2-1-18,-2 2 14,3-2-9,-3 1-5,1 1 3,-1-1-17,3 1 1,-3-3-4,0 3 1,0-2-2,0 2-11,0-1-3,1 1-9,-1-2-5,2 2-8,0 0-7,-2 0-2,0 0-5,0 0-3,2 0 0,-2 0 0,0 0-2,0 2 2,0-1-1,0 4-1,0-4 2,0 2 3,0 2-3,-2-3 7,0 4-11,-1-1-3,1 0-18,0 1-6,-3 0-49,1 0 6,-4 0-116,-1 5-39,1-2-35,-1-1-34,0-2-113,0 1 32,5 0-116,-3-3-323</inkml:trace>
        </inkml:traceGroup>
        <inkml:traceGroup>
          <inkml:annotationXML>
            <emma:emma xmlns:emma="http://www.w3.org/2003/04/emma" version="1.0">
              <emma:interpretation id="{B8E9B3CD-3E8C-44D4-9CA0-61008D63A543}" emma:medium="tactile" emma:mode="ink">
                <msink:context xmlns:msink="http://schemas.microsoft.com/ink/2010/main" type="inkWord" rotatedBoundingBox="28513,16511 29019,16831 28784,17204 28278,16884"/>
              </emma:interpretation>
              <emma:one-of disjunction-type="recognition" id="oneOf74">
                <emma:interpretation id="interp370" emma:lang="en-US" emma:confidence="0.5">
                  <emma:literal>it</emma:literal>
                </emma:interpretation>
                <emma:interpretation id="interp371" emma:lang="en-US" emma:confidence="0">
                  <emma:literal>its</emma:literal>
                </emma:interpretation>
                <emma:interpretation id="interp372" emma:lang="en-US" emma:confidence="0">
                  <emma:literal>if</emma:literal>
                </emma:interpretation>
                <emma:interpretation id="interp373" emma:lang="en-US" emma:confidence="0">
                  <emma:literal>it.</emma:literal>
                </emma:interpretation>
                <emma:interpretation id="interp374" emma:lang="en-US" emma:confidence="0">
                  <emma:literal>i</emma:literal>
                </emma:interpretation>
              </emma:one-of>
            </emma:emma>
          </inkml:annotationXML>
          <inkml:trace contextRef="#ctx0" brushRef="#br0" timeOffset="356083.6761">21843 14174 1110,'-4'-3'199,"1"-1"31,3 2 0,0 2-13,2-1-13,2-1-23,0 2-12,6-2-23,1 1-13,6-1-15,3-2-11,-1 3-6,5 0-10,-1-3-24,0 2-33,-2 1-1,1-1-145,-3-1-50,-1 1-43,1 1-44,-5 1 21,-2 0-272,0 0-343</inkml:trace>
          <inkml:trace contextRef="#ctx0" brushRef="#br0" timeOffset="355880.5277">21884 14005 1456,'1'-3'256,"1"2"-36,1 1-14,-3 0-14,0 1-17,0 2-21,0 1-19,0 0-8,0 4-9,0-1-9,0 2-12,-5 5-9,4 5-10,1 0-10,-3 5-3,3-3-6,-1 2-5,1-2-6,0 2-4,1 1-2,2-3-3,-3-1-2,3 0-2,1 0 2,3-2 2,-1-2-14,-1-1-20,-1 0-27,5-3-34,-1-3-34,-1-2 10,-1-2-112,1-2-39,0-1-30,-3-2-46,5 0 27,-4-2-200,-2-1-394</inkml:trace>
          <inkml:trace contextRef="#ctx0" brushRef="#br0" timeOffset="355302.4432">21526 14153 1515,'5'-4'286,"-2"0"-36,-3 1-33,2 2-29,0-3-20,-2 3-14,2 1-8,-2 0-10,0 0-19,1 1-7,-1 3-9,0-1-7,0 2-12,0 2-7,0-1-9,0 3-6,0-3-6,0 0-3,0 3 2,0-1-9,0 1-3,3-2-4,-3 7-1,6-1-7,-3 0-11,-2-3-27,5 0-37,-4-2-42,0 0 10,2-3-120,0 2-38,0-4-47,1 0-120,0 1 35,-1-3-102,2-1-385</inkml:trace>
          <inkml:trace contextRef="#ctx0" brushRef="#br0" timeOffset="355521.2174">21627 13954 1776,'-6'-11'297,"5"-2"-22,-3 3-27,2 2-30,-2 1-24,4 0-23,-1 2-23,1 1-18,-2 1-14,1-1-17,1 0-13,0 1-8,0 2-9,0-1-7,0 2-9,0-1-30,0 1-16,1 0-63,2 0-42,1 0 9,-1 1-119,0 2-30,4 0-35,1 5-86,2-1 30,0 0-152,1 1-356</inkml:trace>
        </inkml:traceGroup>
        <inkml:traceGroup>
          <inkml:annotationXML>
            <emma:emma xmlns:emma="http://www.w3.org/2003/04/emma" version="1.0">
              <emma:interpretation id="{8A9199B4-18B2-4699-9B4A-67AB78248F68}" emma:medium="tactile" emma:mode="ink">
                <msink:context xmlns:msink="http://schemas.microsoft.com/ink/2010/main" type="inkWord" rotatedBoundingBox="29356,16591 29872,16955 29623,17308 29108,16944"/>
              </emma:interpretation>
              <emma:one-of disjunction-type="recognition" id="oneOf75">
                <emma:interpretation id="interp375" emma:lang="en-US" emma:confidence="0.5">
                  <emma:literal>j</emma:literal>
                </emma:interpretation>
                <emma:interpretation id="interp376" emma:lang="en-US" emma:confidence="0">
                  <emma:literal>;</emma:literal>
                </emma:interpretation>
                <emma:interpretation id="interp377" emma:lang="en-US" emma:confidence="0">
                  <emma:literal>5</emma:literal>
                </emma:interpretation>
                <emma:interpretation id="interp378" emma:lang="en-US" emma:confidence="0">
                  <emma:literal>i</emma:literal>
                </emma:interpretation>
                <emma:interpretation id="interp379" emma:lang="en-US" emma:confidence="0">
                  <emma:literal>E</emma:literal>
                </emma:interpretation>
              </emma:one-of>
            </emma:emma>
          </inkml:annotationXML>
          <inkml:trace contextRef="#ctx0" brushRef="#br0" timeOffset="357067.9385">22552 14375 1538,'0'5'325,"0"-3"-30,0 1-36,0-2-31,0 1-23,2-2-24,-1 0-15,0 0-17,5 0-18,1-3-10,3-2-13,1-2-11,2-1-15,2-2-15,-1-1-20,3-3-20,0 1-13,0-1 2,-3-1-18,3 0-1,-5 0 3,2-2-1,-2 3 7,-1-1-7,-3 1-1,-1 2-2,-2 0-2,0 0 0,-2 2 2,-3 2-2,0 1-13,0 3 7,-1-3-4,-2 4 4,-1-1 9,1 1-10,0 3-2,-1 0-2,-1 2 2,0-1 3,2 3 8,-3 0-14,5 2-1,0 0 4,-1 2-2,2 1 1,0 4 2,3 1-9,-2 3 10,5-1 0,-2 1 5,3 0-3,0-1 0,3 1 2,-1-1-1,0-1 5,1 0-2,0 0-9,-2 0 12,-1-4 0,0-1-1,-2-1 1,-1 0 0,2-3 2,-5 1 2,2-2 7,-3 0 2,1 0 4,-1 1-3,0-4 7,0 2-6,0-1-14,-1-2-8,1 2-62,0-1 8,-3 0-153,3 0-40,-1 1-77,1-3 27,0 0-188,0 0-361</inkml:trace>
          <inkml:trace contextRef="#ctx0" brushRef="#br0" timeOffset="356412.7357">22410 14145 1774,'3'-1'255,"-3"1"-35,0 0-24,2 0-17,-2 1-20,0 3-13,0 0-15,0 2-14,1 0-11,-1 3-18,0 0 0,0 0-11,0 0 6,0 8-19,0 0-6,0-2-2,0 0-7,0-1-4,0-2 0,3 4-1,-2-1-6,-1 0-13,2-4-41,-2 0-32,0-2-47,1-2 10,-1 0-121,1-1-46,4-3-68,-3 3 30,1-3-199,2-3 14,-3 0-316</inkml:trace>
          <inkml:trace contextRef="#ctx0" brushRef="#br0" timeOffset="356583.6385">22467 13987 1809,'-2'-13'278,"-2"4"-38,4 1-31,0 1-29,0 0-23,-3 1-15,3 3-39,0 2-41,3 0-45,-3 1-1,6 0-96,-4 1-57,0 2-43,3 3-29,-2-2-43,-1 3 20,3 3-675</inkml:trace>
        </inkml:traceGroup>
        <inkml:traceGroup>
          <inkml:annotationXML>
            <emma:emma xmlns:emma="http://www.w3.org/2003/04/emma" version="1.0">
              <emma:interpretation id="{3B25AF72-31DC-47AD-912B-BF2F8AEF6433}" emma:medium="tactile" emma:mode="ink">
                <msink:context xmlns:msink="http://schemas.microsoft.com/ink/2010/main" type="inkWord" rotatedBoundingBox="30031,16636 32013,16380 32108,17112 30125,17368"/>
              </emma:interpretation>
              <emma:one-of disjunction-type="recognition" id="oneOf76">
                <emma:interpretation id="interp380" emma:lang="en-US" emma:confidence="0.5">
                  <emma:literal>equal</emma:literal>
                </emma:interpretation>
                <emma:interpretation id="interp381" emma:lang="en-US" emma:confidence="0">
                  <emma:literal>equant</emma:literal>
                </emma:interpretation>
                <emma:interpretation id="interp382" emma:lang="en-US" emma:confidence="0">
                  <emma:literal>equals</emma:literal>
                </emma:interpretation>
                <emma:interpretation id="interp383" emma:lang="en-US" emma:confidence="0">
                  <emma:literal>equid</emma:literal>
                </emma:interpretation>
                <emma:interpretation id="interp384" emma:lang="en-US" emma:confidence="0">
                  <emma:literal>equina</emma:literal>
                </emma:interpretation>
              </emma:one-of>
            </emma:emma>
          </inkml:annotationXML>
          <inkml:trace contextRef="#ctx0" brushRef="#br0" timeOffset="357786.6386">23799 14115 1858,'4'-15'105,"2"3"-11,-3 1 41,-3 0 1,0 3-14,0 0-9,-3 1-16,1 3-12,-2-1 7,0 2-31,-2-1-4,-1 2-4,2 2-1,-2 0-11,-2 3-12,0 3 3,-1 0-2,-3 2-8,-2 2 0,5 2 0,-1 1-1,1 0-5,3 2-4,-2 0 2,5-2 2,0 1-6,2 0-12,2-3-15,0 0 2,2-2-53,1 2-12,1-2 8,3 3-3,-1-4-2,1-1-5,1-2-2,-1-3-4,-1 0 4,1-2 6,1-2 10,-1 0-655</inkml:trace>
          <inkml:trace contextRef="#ctx0" brushRef="#br0" timeOffset="358567.8466">23793 14182 2515,'7'-15'116,"-2"1"9,2 3 18,-2 2 17,0-1-14,-4 2-19,3 0-18,-1 4-14,-2 0-17,-1 0-13,5-2-11,-4 5-6,-1-2-4,1 3-4,-1 0-6,2 4-4,-1 2-12,-1-1 6,0 1-4,0 4 0,0 5-4,0 3-1,0 4 2,0-1-1,0 2 0,0 1-3,-1 3 1,-1-1 1,0 1-4,-1-2-4,1 2 3,1 0 5,1-1 1,-1-3-4,1 1 0,-2-3 0,2-2 1,0-2 0,0-4 1,0-1-10,0-3 12,0 2 3,0-3 1,0-1 3,0-3 4,0 1-4,0-2-5,2 0-1,-2-1 0,2-2-2,-2 0-6,5-2-4,-1-2-6,1-4-4,5-4-9,1 1-6,1-7-2,5 0-5,19-34 0,-16 19 2,-1-2 4,0 3 1,-5-4-5,-7 21 12,1-7 2,3-1 2,-2-2 7,-1 1 5,1 1 5,-1-2 2,-4 0 3,3 4 5,-4-2-2,3 1 2,-2 3 2,-3 2 3,4 4 6,-3 0-5,-2 1-4,2 1-3,2 4-4,-4 1-4,1 0-4,-1 0-10,2 3-1,-1-2 0,-1 3 2,0 0-3,0 2 0,0 0 3,0 0 0,3 2-1,0 2 1,-2 3-1,-1 0 2,2 1-5,-1 3 7,5 7 1,-4-2-1,0 2 0,3 0 1,-2 0-1,4 2 1,-3 0 2,3-2 2,-1 0 1,-2-1 3,3-1-1,-2 1-2,3-1 4,-1-3 7,0-1-8,-3-4 2,5 4-2,-1-3 1,2 1-7,-2-3-5,1-2-4,-4-2-6,4 0-9,-4-3-3,1 0-8,1-1-3,0-1-6,1-5 1,4 1 2,-1-4 8,-1 0 0,0-3 6,-2 2 2,-1-2 4,-1 2 9,1 1 10,-3 0 16,-1 2 1,0 0 3,1 1 13,-1 0 2,-2-1 0,0 0 1,4 4-2,-4-5-6,2 4-1,-3 0-3,1 0-8,1 0-4,2 0-8,-3 2-3,1 2 2,-2-2 0,0 3-2,0 0-7,1 0 4,-1 0-3,3 3 4,-3-2 0,1 2-5,1 4 4,-1 0 11,-1-1-10,1 1-2,1 2 2,2-2 0,-1 2 0,-2 2 4,5 1 0,-1 1-3,3-2-1,0 3-16,-1-5-22,1 1-10,4-3-20,-1 3-28,1-4-14,3-1 7,-4-1-53,-1-2-3,4-1 2,-3-1-6,3-1 3,3-5 8,0 0 11,-3-1 12,2-1 17,-1-2 9,-1 0 22,-3-1-627</inkml:trace>
          <inkml:trace contextRef="#ctx0" brushRef="#br0" timeOffset="359459.3985">24716 14178 2586,'1'-11'127,"2"0"4,-3 0-9,0 3-1,0-2-3,0 4-14,-3-2-6,2 1-15,-2 1-6,0-1-10,3-1-10,-2 4-6,-4 0-6,4 0-5,-2 1-7,-1-1-3,2 3-11,-3-1 2,2 2-3,-2 0-3,2 0 0,-1 3-4,0-1 1,0 2-2,1-1-4,-2 1-1,0 2 3,3-2 0,-1 3 1,0 0-1,3 1-1,1-1-3,0 1-3,0 0-3,0 0-8,0 1-7,7 2-4,-5 1-4,6-3 9,-4 0-19,3-1-1,-2-1-5,1-2-13,1-1 5,0 1-8,-3-1 1,5-2-3,-2-1 13,-2-1-7,2 0 6,0 0-7,0 0 7,-1-1 2,2-1 3,-2-2 4,-2 1 2,0-2 4,1 1 2,-3-1 2,3-1 3,-3 2 1,0-1 32,2-2 17,-3 2 3,-1-1 21,0 0 9,0 0 16,0 0-21,0 2-1,0-1-4,-1 0-1,1 0-6,-4 2-6,2-1-6,2 1-5,-1 2-5,0-1-2,-1 0-4,-2 2-2,3 0-2,-1 0-2,-1 2-1,-1 1 11,1 0-11,-1 3-5,1-3-1,2 2 2,-2 1 2,0 0 1,3 1 1,0 2 1,0-3 6,0 2 8,3 1 0,1 3 0,-1-1-1,3-1 6,-1 0-1,0-2 1,2-3-2,-2-1-8,2 2-10,2-5-5,-2 3-4,1-4-7,-2 0-7,9-2-9,-2-3-5,5-1-29,-2-5-17,-1-3 0,3-1 7,1-1-19,-3-3-9,3 0 8,-4-3 8,-1 1 18,-3 0 6,2-3 16,-3-1 19,-3 3 9,0-1 1,-2-1 20,-2 1 3,0 2-11,0-1 10,-2 1 7,-1 1 15,0 1-4,0 2 9,0 0 25,0 4 13,0 2 12,-1 1 2,1 0-10,0 2-2,0 1-12,0 0-5,0 1 0,0-1-15,0 2-8,-3 0-6,3 0-8,0 2-6,0-1-6,-1 0-4,1 2-1,0 0-3,-2 2-1,2 0-6,0 0 13,0 2-15,-3 1 9,2 2 11,-2 2 8,2 6 0,-2 0 5,-1 8-1,1 0 0,2 2 1,-2 0-2,-1 1 0,2 3-4,2-2 6,0 6-4,0-2 5,2 0-3,2-2 0,0 2 1,-1-1-2,4-2-12,1-1-35,2-2-43,1 0 5,31 23-265,-12-24 27,-17-14-274,5 0 53,7 2 42,-2-2-388</inkml:trace>
          <inkml:trace contextRef="#ctx0" brushRef="#br0" timeOffset="357583.536">23215 14408 1463,'-3'-4'299,"3"3"-40,0-1-30,0-1-26,3 2-17,-2-3-31,5-1-15,0-1-10,2-5-14,2 0-10,0-1-8,4-3-23,-2 2-22,4-4-17,-2-2-14,1 0-3,-1-1-3,2 0-1,-5 2-15,3-2 5,-4 2 0,0 0 15,-2 0-20,-2 1-1,1 2 0,-4 2 9,1 0 1,-3 3-2,-1 2-1,0-2-4,-4 3-2,1 1-3,2 0-4,-2 3 1,-1 3 1,-2-3-3,-1 3-5,0 0 5,3 3-2,-3-3-3,-3 7 2,-1 0 4,1 1 7,0 3-8,-2 1-4,6-1 2,-3 4 1,4 0 2,-1 0 1,2-2 4,3 0 9,1 0 4,0-1 4,0-2 1,1 4-6,3 1 13,0 0 1,3-1 5,3-1-2,3-2 0,1-1-8,0 0-22,4-3-10,1 0-23,0-3-21,1-1 6,4-1-60,-2-2-20,5-3-46,0-2-12,-4-2-5,4-1 1,0-2-3,-5 0 9,5-3-546</inkml:trace>
        </inkml:traceGroup>
      </inkml:traceGroup>
      <inkml:traceGroup>
        <inkml:annotationXML>
          <emma:emma xmlns:emma="http://www.w3.org/2003/04/emma" version="1.0">
            <emma:interpretation id="{35F7CA06-6DF4-43F7-99C2-B6CFAEF7ECFC}" emma:medium="tactile" emma:mode="ink">
              <msink:context xmlns:msink="http://schemas.microsoft.com/ink/2010/main" type="line" rotatedBoundingBox="21909,17312 31055,17205 31064,17946 21917,18054"/>
            </emma:interpretation>
          </emma:emma>
        </inkml:annotationXML>
        <inkml:traceGroup>
          <inkml:annotationXML>
            <emma:emma xmlns:emma="http://www.w3.org/2003/04/emma" version="1.0">
              <emma:interpretation id="{BCBB9EE9-4EA6-4D3A-BBB2-A541918755D5}" emma:medium="tactile" emma:mode="ink">
                <msink:context xmlns:msink="http://schemas.microsoft.com/ink/2010/main" type="inkWord" rotatedBoundingBox="21910,17437 23150,17423 23155,17815 21915,17830"/>
              </emma:interpretation>
              <emma:one-of disjunction-type="recognition" id="oneOf77">
                <emma:interpretation id="interp385" emma:lang="en-US" emma:confidence="0.5">
                  <emma:literal>then</emma:literal>
                </emma:interpretation>
                <emma:interpretation id="interp386" emma:lang="en-US" emma:confidence="0">
                  <emma:literal>thin</emma:literal>
                </emma:interpretation>
                <emma:interpretation id="interp387" emma:lang="en-US" emma:confidence="0">
                  <emma:literal>Then</emma:literal>
                </emma:interpretation>
                <emma:interpretation id="interp388" emma:lang="en-US" emma:confidence="0">
                  <emma:literal>than</emma:literal>
                </emma:interpretation>
                <emma:interpretation id="interp389" emma:lang="en-US" emma:confidence="0">
                  <emma:literal>Thin</emma:literal>
                </emma:interpretation>
              </emma:one-of>
            </emma:emma>
          </inkml:annotationXML>
          <inkml:trace contextRef="#ctx0" brushRef="#br0" timeOffset="364567.5099">15036 15028 693,'0'-5'109,"2"2"-11,2-1-16,4-1-2,3 0-10,6 2-8,0 0-4,3-1-4,-2 1-6,3 0-2,-1 0-5,2-2-15,-1-1-8,0 2-2,-1 1-1,0-1-2,-2-1-4,2 0-2,-5 2-7,-2 0 1,1-1-1,-4-3-3,-5 3-1,4-1 1,-4 0-2,-1 0 5,1 0-2,-3 0-1,1 0-1,1 0 2,-2 0-2,-1 0 1,1-3 6,-2 4 2,0-2 2,0-1 8,0 2 14,0 1 8,0-3 12,0 0 9,0 2 17,0 1 18,0-2 10,0 1-12,0-1 43,0 1-9,0 1-4,0 0 11,0 1-31,0 0 2,0-1-12,0 1-9,-2 1-4,2 0-12,0 0-9,0 1-14,0-2-5,-1 2-9,1-1-4,0 2-13,0 0 7,0 0 0,0 0-3,-2 0-6,2 0 20,0 0-20,-4 3 0,4 0-1,-1 3-2,1 2-1,0-1 2,0 4-2,0 3-3,0 2-2,0 4 3,0-3 0,0 4-2,0-1 3,-2-1-1,1 2 13,1 0-17,0-1 1,0-2-4,0-1 2,0-3 4,-1-2 10,1 0-11,0-3-3,0 0 6,0-1 1,0-2 6,0 0 4,0 0-4,0-1 13,0-1 3,0 0-3,0-1-2,0-2-9,0 0-3,1-1-2,-1 0 0,0-1 2,0 0-3,1-6-4,1 3-1,-1-1 3,3-1-5,-2-1 0,1 0 1,2-3 2,0-1-5,0 0 0,-1-3-4,5 1 5,-4 1-3,0 0-1,2 1 1,-2 3-1,1 0 4,-2 1 5,0 2-11,2 0-3,-1 1-1,1 0 1,-2 1 1,3-1-5,0 2 2,-2 1 4,3 1 1,-1 0-2,-3 0 3,5 0 0,-2 0-4,3 3 2,1 3 0,-1-3 1,-1 2 0,5 1-10,-2 1 15,-3 1-1,1-1-2,-1-2 8,-1 1-7,-2-1 4,2 2-7,-1-2 8,-1-1 14,-1 2-17,1-1 4,-2-1 0,3 1 1,-1 1 0,0-3 2,-1 0 0,-1 1 8,3-2 1,-2 0 2,3 0 0,-1 0-8,-1-2 7,-1 0-4,2-2-1,-2-2 6,3 3-15,-2-3-14,-4 0 6,4-1-5,-2-1-3,-2 0-3,3 0 2,-2-3 0,-2 3 2,2-3 2,-1 3 1,-1-2-1,0 1-2,-1 1 9,0-2 14,0 2 10,0 0 14,0 1-14,0 1-13,0-1 10,0 1-6,0 2-6,0 0 2,0 2-2,0-4-1,-1 4 0,1 0 2,-1 4 0,-4-2-4,5 0-3,-1 4-1,1-1 4,0 2 0,0-1-2,0 0 2,0 2-1,0-1 4,1 2-4,6 1-14,0 3-7,0 0-11,-1-2-20,3 0 7,-2-2-77,0-2-28,-2-2-27,4 0-36,-2-2-11,1-1-10,-2 0-21,1 1-608</inkml:trace>
          <inkml:trace contextRef="#ctx0" brushRef="#br0" timeOffset="363551.9032">15088 14767 1295,'2'-3'227,"2"-3"-31,-3 4-28,2-2-24,-3 2 6,0 1 7,1 1-28,2 0-5,-1 0 1,-1 3-4,2 2-11,0 0-5,-1 2-8,0 0-10,1 5-6,2 5-9,-1 1-4,2 2-13,-2 0-2,2-2-2,-3 2-6,1-2 1,-1 0-7,0 0-3,1-1-31,-3-1-1,2 1-172,-2-5-35,2 1-19,-1 0-25,-2-4-33,0 1 22,0-2-241,0-1-348</inkml:trace>
          <inkml:trace contextRef="#ctx0" brushRef="#br0" timeOffset="365036.226">15977 15006 1228,'4'-8'248,"-1"1"-25,0 1-30,-3 0-25,3 0-25,-2 2-20,0-1-24,1-1-14,-1 3-4,1 1-7,-2 1-5,4 1-9,-1 0 9,-2 0-20,0 1-8,4 1-1,-1 1-2,-3 1-3,5 1-1,-3 1 0,2 0-5,-2 5 0,4 1-6,-3 0-1,3 0 2,-4 0-6,1-2 1,1 1 2,-5-2 11,4-1-14,-1-2-5,-2-1 6,-1 2 6,1-2 3,2-2 5,-1 2 28,-2-2 11,1 1-4,-1-3-8,0 0-4,1-1-8,-1 0-12,2 0 5,-2 0-5,0-1-1,0-3-2,0 1-6,0-2-4,1-1 2,2-3-4,-2 1 2,2-3 0,-1-4 3,3 0-4,-1 0 4,1 0-2,-2 0 2,-1 3 0,4-1-4,-3 2-3,1 2-3,-1 1-1,0 1-1,2 2-2,-2-2-4,1 2-7,0 2 3,-1 0-3,3 0 2,-2-1-7,2 2 5,-1 2 0,1 0-3,1 2-1,-3 2 6,5-1 0,0 3-1,0 4-1,1 0 2,-1 2 2,-3-3-1,-2 3 0,3 0-5,-4-3-8,3 2-11,-3-2-19,-2 1-11,2-2-69,-2 1 10,-1-3-97,2 2-30,-2 1-18,1-1-28,0-1-94,-1 1 31,5-2-151,-3 1-352</inkml:trace>
        </inkml:traceGroup>
        <inkml:traceGroup>
          <inkml:annotationXML>
            <emma:emma xmlns:emma="http://www.w3.org/2003/04/emma" version="1.0">
              <emma:interpretation id="{E19D4EC6-978E-40FB-978C-35900A0138B1}" emma:medium="tactile" emma:mode="ink">
                <msink:context xmlns:msink="http://schemas.microsoft.com/ink/2010/main" type="inkWord" rotatedBoundingBox="23537,17455 25526,17431 25531,17823 23542,17847"/>
              </emma:interpretation>
              <emma:one-of disjunction-type="recognition" id="oneOf78">
                <emma:interpretation id="interp390" emma:lang="en-US" emma:confidence="0.5">
                  <emma:literal>search</emma:literal>
                </emma:interpretation>
                <emma:interpretation id="interp391" emma:lang="en-US" emma:confidence="0.5">
                  <emma:literal>rare h</emma:literal>
                </emma:interpretation>
                <emma:interpretation id="interp392" emma:lang="en-US" emma:confidence="0">
                  <emma:literal>rear h</emma:literal>
                </emma:interpretation>
                <emma:interpretation id="interp393" emma:lang="en-US" emma:confidence="0">
                  <emma:literal>scare h</emma:literal>
                </emma:interpretation>
                <emma:interpretation id="interp394" emma:lang="en-US" emma:confidence="0">
                  <emma:literal>Search h</emma:literal>
                </emma:interpretation>
              </emma:one-of>
            </emma:emma>
          </inkml:annotationXML>
          <inkml:trace contextRef="#ctx0" brushRef="#br0" timeOffset="365989.2786">16664 15156 1466,'1'3'307,"0"-3"-41,1 0-34,1 0-23,-2 0-30,0 0-12,2-1-20,-3-1-21,2 1-7,3-5-10,-2 3-10,3-3-11,-2-5-13,4 0-10,2-2-1,0-4-5,0 1-6,0 0-5,-1-2-6,4 0-5,-3 0-9,0-2 1,0 3-6,-2-1 2,-2 0-13,2 3 6,-1 0-2,0 0-2,-1 4-4,-4-1 3,1 2-6,-1 2-10,-2 0-8,0 1-1,0 2-3,-2-1-5,1 3 5,-3-2-3,1-1 0,0 3 1,-1 0-1,1 2-8,0 1 8,-1 0 3,1 1 3,-2 2-3,3 0-2,1 0 3,-1 1 1,2 1-1,-1-2 3,1 4 0,0-2 2,3 6-6,4 1 8,-3 1 11,6 0-12,-3 1-11,3-1 15,-2 1 0,0 1 0,2-1 3,-1-1-2,1 0 0,-5 2 2,4-2 0,-2 0 11,0-1-11,-3-1-2,1 0 0,0-2 2,-4 1 1,3-3-2,-2-1-1,-1 0 3,1 2 0,-2-4 1,0 1 7,0 0 0,0 0-2,0 0 1,0-3 2,0 4 1,0-2 0,-3 0 2,3-3-1,-2 0 0,1 1-10,1 0-6,0-2-25,-3 1-8,3-1 2,0 0-2,0 0-3,0-1 4,3-1 19,0 0-15,0 0 1,1-5 0,0 3 6,4-3 1,1-1 7,-1 0-3,1 0-2,-4 1 5,4-3 3,1 1 17,-1-1-16,1 0 5,-1 3 9,-2 0 10,1-3 7,0 2-7,-2 0 14,3 0 2,-4 1 4,-1 1 2,2-2 5,-3 4 0,1-1 10,-1 0-5,0-2 6,-2 1 5,3 1-7,-2-1-3,0 2 2,-2-1-3,2 0 2,1 2 4,-3-2 0,0 1-1,0 0 1,0 1-7,-5-3-2,5 3-4,-2 0-4,0 0-8,-2 1-1,3 0-3,-2 2-2,0 0-3,-1 0-8,0 0 4,-1 4-2,-3-3 2,5 2-3,-4 2-1,4 1 0,-4-2-3,4 1 0,1 2-1,-3 1-5,3-2 6,0 3 2,2 0 0,0 2-2,2 1-11,0 3-3,5 0-11,2 2-14,-1-2-17,2 0-26,1-3-37,2-1 12,5 0-104,1 1-38,0-3-26,4-2-32,-2 0-136,0-3 31,-2 3-70,5-6-297</inkml:trace>
          <inkml:trace contextRef="#ctx0" brushRef="#br0" timeOffset="366379.8742">17437 15030 1276,'0'-4'276,"0"-2"-28,-3 0-21,2 0-19,-2 1-19,2 0-20,-5 0-17,5 2-18,-3 0-12,-1-1-2,1 0-32,-2 3 0,2 1-8,-3 0-10,0 0-6,3 0-8,-3 1-5,0 2-11,3 0-1,-2 2-3,-4 3-2,2 2-5,1-1-3,0 3 0,1-2-5,2-1 8,-2 2-8,6-2-1,-2-1-7,2 0-3,0 0-4,2-1 1,-2-1-7,6-1-5,-2 1-1,0 0 2,2-3-3,0 0 2,-2 1-1,4-3 0,-2-1 1,2 0-1,-2-1 3,1-3 1,4-2-1,-1 0 3,3-2-3,-2 0 1,-1-4 2,0 3 0,-2-2-3,-2 1 23,1 0 6,-2 3 7,1-2 5,-2 3 5,-1 0-3,-2 0 2,5 1-2,-3 2-8,-2-1-11,1 0 1,2 0-13,-3 1 2,2 2 2,-3 1-5,4-2-7,-1 2 5,0 0 0,0 2-1,1-1 0,-1 2 3,4 3-3,1 0 0,2 4-4,1 2-5,0-2-19,5 0-44,-4 3 6,5-2-142,-1 1-38,-2 0-21,-2-3-35,1 1 25,0-3-247,1 0 53,-3 1-381</inkml:trace>
          <inkml:trace contextRef="#ctx0" brushRef="#br0" timeOffset="366754.8466">17759 14945 1610,'1'-8'247,"1"1"-33,-1 1-24,0-1-7,4 2-34,-1 2-15,-3 0-12,5 1-11,-2 0-6,2 2-15,-1 2-6,1 0-5,-1 0-4,0 1-9,4 3-7,0 4-4,-1-2-5,-1 2-3,-2 1-12,2 2 4,-2-3 0,-2 1-6,0-1-2,-3-1-7,1-1-6,-1 1 2,0-1-2,-1-1 1,1-2 6,-2 1-8,0 0-9,-3-2 7,3-1 0,-1 1 1,-1-1 7,1-1-7,-3 0-1,5-2 15,-2 0-3,-3-4-4,5 0 3,0 0-6,1-1-1,0-2-2,0 1-2,0-2-2,1-4-1,6-1-2,1 0-17,4 0-7,-1-1-3,3 3-18,1 1-17,-1-1-28,0 4 7,5 0-89,-3-1-39,1 1-28,2 4-19,-4-2-61,5 3 31,-2 2-223,-1 0 30,-3 0-278</inkml:trace>
          <inkml:trace contextRef="#ctx0" brushRef="#br0" timeOffset="367036.0898">18252 14889 1472,'0'-3'239,"0"1"-29,-2 2-25,-1 0-15,2 0-21,-2 0-13,0 0-14,-2 2-18,-2 1-6,2 1-8,0-1-15,-4 5-3,2 0-10,0 0-9,0 1 13,2-1-21,-1 0-4,3 0-1,-1 1 2,1-2-2,2 0 4,1 2-1,0-1-8,0-1-8,0 1-7,1-2-14,2 1-8,4 1-49,0 2 5,3-2-74,1-1-51,0-2-24,5 0-31,-2-4-25,0 2-102,-1-3 26,1-4-529</inkml:trace>
          <inkml:trace contextRef="#ctx0" brushRef="#br0" timeOffset="367520.4289">18403 14810 1390,'-1'-10'294,"-3"2"-30,2-1-36,1 4-26,-1-1-28,1 1-30,1 0-17,-3 0-17,2 0-14,1 3-11,0 1-20,0-1 4,0 2-8,0 0-2,0 0-10,0 3-4,0-1-7,0 3-8,0 2-1,0-1-1,1 3-4,2-1-1,-2 1-1,2 5-4,-1 2 3,2-1-6,-3 0 9,1 0-14,-1-2 5,-1-1-7,0-2 5,1-1-6,-1 0 2,3-1-1,-1 0 1,-2 1 3,0-3 2,0 1-2,1-2 1,-1 1 2,0-1 6,0 0 3,0-1-1,0-1-2,0 0-5,0 0-1,0-1-1,0-2 4,0 0-8,0 0 0,0 0-1,0 0 1,0-2 6,0-1-6,0 1 3,0-1-4,3-2 5,-3 0 1,1-1 2,2 1 4,-2-2-5,2 2-4,-1-1-2,3-2 1,-2 2-2,3 1-4,-2 0 3,2 0-3,-2 0-5,3 2 1,-2-1 1,1 0-3,0 2-2,-2 1-2,4 1 2,-2 0 6,-1 0-2,2 1-1,-1 1-8,0 2 9,-1-1-1,4 5 6,1 0-5,-5 3 2,4 3-2,-2-2 3,0-1-2,-3 1-6,1-1-23,0 4-37,2-2 6,0 0-140,-3 0-48,3-1-25,0 0 22,3-1-283,-3-1 31,1-2 34,2-2-281</inkml:trace>
        </inkml:traceGroup>
        <inkml:traceGroup>
          <inkml:annotationXML>
            <emma:emma xmlns:emma="http://www.w3.org/2003/04/emma" version="1.0">
              <emma:interpretation id="{FAA813D2-6A02-4865-BEC0-87168E1DA01A}" emma:medium="tactile" emma:mode="ink">
                <msink:context xmlns:msink="http://schemas.microsoft.com/ink/2010/main" type="inkWord" rotatedBoundingBox="25878,17435 27116,17289 27174,17780 25936,17925"/>
              </emma:interpretation>
              <emma:one-of disjunction-type="recognition" id="oneOf79">
                <emma:interpretation id="interp395" emma:lang="en-US" emma:confidence="0.5">
                  <emma:literal>will</emma:literal>
                </emma:interpretation>
                <emma:interpretation id="interp396" emma:lang="en-US" emma:confidence="0">
                  <emma:literal>wile</emma:literal>
                </emma:interpretation>
                <emma:interpretation id="interp397" emma:lang="en-US" emma:confidence="0">
                  <emma:literal>wild</emma:literal>
                </emma:interpretation>
                <emma:interpretation id="interp398" emma:lang="en-US" emma:confidence="0">
                  <emma:literal>wilt</emma:literal>
                </emma:interpretation>
                <emma:interpretation id="interp399" emma:lang="en-US" emma:confidence="0">
                  <emma:literal>Will</emma:literal>
                </emma:interpretation>
              </emma:one-of>
            </emma:emma>
          </inkml:annotationXML>
          <inkml:trace contextRef="#ctx0" brushRef="#br0" timeOffset="368583.9979">19021 14871 1419,'-3'-1'237,"2"-3"-25,1 2-22,-2 2-14,2 0 2,0 0-33,0 0-19,0 0 4,0 2-12,0 2-2,2-1-12,-2 2-9,1-2-7,2 5-12,-3-1-7,1-1-8,2 3-6,-1-3-3,-2 2 2,2 1-13,-2-2-2,0 1-2,2 1-2,-2 0-12,4-1 5,-4 0 0,1 0-2,2-1-2,-3 0 1,0-1-1,2-1 1,0 0 3,0 0-3,-2-1 10,1 0 14,-1 0-7,2-3-4,-1 1-3,-1-2-4,1 0-2,2 0-1,-1 0-4,0-2-4,0-3 3,3 1-4,-2 0 5,2-1 1,-3 0-2,1-2 1,3 3 0,-2-1-3,0-1-2,-1 2-2,0-1-1,2-1-2,-2 3-3,-1-1-4,2 1-4,0-1-2,-3 1-1,5-1-2,-3 2-1,1-1 2,-1 3-1,3 0 0,-1 0 0,-1 2 1,2-1 2,-2 3-1,2-2 0,-1 1-6,0 2 5,0 0 0,-1-1-1,2 2-2,-2-1-1,2-1 3,-3 4 0,2-4 0,-2-1-1,3 2-5,-2 1 8,0-3 2,-1 2-1,0-3 8,-2 2-1,3 0 4,-2-3-1,-1-1-5,-1 0 4,4 0-2,-2 0-6,-1-1 6,2-3-3,-3 0 1,4-2 0,-2-1 1,2-2-1,0-5 1,-1-1-2,0 0 2,2-4-5,-2 4 1,1 2-1,-1 0 1,0 2-4,-3-1 5,1 4-2,4-1 1,-4 1-2,0 3-8,1-2 4,-2 1-6,0 1-4,4 0-11,-3 2 1,-1 1 1,2 0-15,-1 2-21,1 0-70,3 0 12,-2 4-133,3-1-41,-4 1-37,1 0 29,6 4-251,1 3 48,-1-2 32,5 1-292</inkml:trace>
          <inkml:trace contextRef="#ctx0" brushRef="#br0" timeOffset="368895.463">19517 14914 1455,'1'-3'278,"-1"1"-32,0 1-33,0 1-26,0 0-18,0 0-11,0 0-9,1 1-22,-1 2-9,0-1-13,2 3-10,-2-2-11,0 2-7,1 2-18,-1-1 7,3 1-8,-2 1-5,1 1 0,1-3-4,-3 2-7,1 1-2,3-2-4,-1 1-10,-2-1-20,4 0-29,-1 5-43,3-2 9,-3-2-165,5-2-35,-4 0-35,-1-3 27,3-2-247,0-1 19,-2 0-301</inkml:trace>
          <inkml:trace contextRef="#ctx0" brushRef="#br0" timeOffset="369004.8308">19594 14714 1592,'-6'-8'256,"5"2"-52,1-1-28,0 2-21,0 0-2,0 4-29,0-3-19,0 4 1,0 0-18,1 0-46,-1 0-43,4 2-1,-4 0-91,3 0-73,0 7-31,4-1-30,-4 1 16,2-1-262,-2 0 28,2-2 14,-3 3 2</inkml:trace>
          <inkml:trace contextRef="#ctx0" brushRef="#br0" timeOffset="369817.2712">19727 15090 607,'0'4'365,"0"-2"-40,0-2-64,0 1-30,0-1-31,0 0-26,2 0-16,-1 0-17,3-3-18,0-1-13,1 2-12,0-1-12,-1 0-3,6-2-8,0-3-21,1 0 9,2-3-6,1-1-4,0-2-2,0 1-22,0-4-7,-4 1-11,4 0-2,-3-1-9,1-1-8,-3 0 5,0 0-1,-2 0-2,-3 0 0,2-1 1,-4 3 0,-2 1 0,0-1 15,0 5 12,0-5 15,-2 1 22,0 3-4,-2-2 6,3 4 14,-1 0 5,-1 2-4,-1-1-7,4 3-11,-1 1-5,-1 0-13,1 2-4,1 0-5,-4 0-4,2 0-5,2 3-3,-2 3-3,0 0 0,-2 0 0,4 2-6,-3 1-2,2 1 4,-1 0-4,-2 9 1,3-1-1,-2 3 0,3 1-2,0 3 0,0 0 0,0-1 0,1-1-3,1 1 2,-1-1 0,3 0 2,-1-2 3,0 0-5,1-2 3,0 1-2,2-2 4,-2 0-4,2-4-2,-2-1-8,3 0-2,-3-3-4,3-1-3,-1 1-5,-2-2-9,3-3-13,0 1-1,-1-2-4,2-1-3,3-3-5,3 0-12,-1 0 3,-3-5-13,4-1-11,-1-2 7,-2-3 2,-1 2-2,-1-3-17,0-2 12,1 0 9,-2-1 2,-1 2 11,-3-1 3,5-1 10,-5 2 21,-1-1 19,-2 1 2,1 1 30,-2 0 22,0 2 15,0 1 5,0 2-8,0 1 20,0-2-3,0 2 2,-2 0-1,2 1 5,-1 0-3,-1 0-3,2 1-6,-1 0-11,-3 3-5,4-3-8,0 2-9,-2 2-3,1-1-11,1 1 1,0 3-1,-1 0 1,-4 0-4,5 3-2,-1 2-1,1 1-2,0 2 1,-1 0-1,-2 5-3,0 4 1,3 1-1,-1 1 1,1 3 3,0 0-3,0-1 3,1 0 0,2 1 2,0-2-3,-2 1 2,5-1-8,-2-1-2,4 0-24,1-3-24,0 1-61,3-2 8,2-1-149,0-1-35,3-1-45,1-2 27,2 0-232,-1-4 42,1 1-378</inkml:trace>
        </inkml:traceGroup>
        <inkml:traceGroup>
          <inkml:annotationXML>
            <emma:emma xmlns:emma="http://www.w3.org/2003/04/emma" version="1.0">
              <emma:interpretation id="{8821F9B2-F13A-412E-B5EF-2E0490DC100B}" emma:medium="tactile" emma:mode="ink">
                <msink:context xmlns:msink="http://schemas.microsoft.com/ink/2010/main" type="inkWord" rotatedBoundingBox="27467,17346 27953,17226 28055,17642 27569,17761"/>
              </emma:interpretation>
              <emma:one-of disjunction-type="recognition" id="oneOf80">
                <emma:interpretation id="interp400" emma:lang="en-US" emma:confidence="0.5">
                  <emma:literal>be</emma:literal>
                </emma:interpretation>
                <emma:interpretation id="interp401" emma:lang="en-US" emma:confidence="0">
                  <emma:literal>Ged</emma:literal>
                </emma:interpretation>
                <emma:interpretation id="interp402" emma:lang="en-US" emma:confidence="0">
                  <emma:literal>bed</emma:literal>
                </emma:interpretation>
                <emma:interpretation id="interp403" emma:lang="en-US" emma:confidence="0">
                  <emma:literal>Ge</emma:literal>
                </emma:interpretation>
                <emma:interpretation id="interp404" emma:lang="en-US" emma:confidence="0">
                  <emma:literal>Gel</emma:literal>
                </emma:interpretation>
              </emma:one-of>
            </emma:emma>
          </inkml:annotationXML>
          <inkml:trace contextRef="#ctx0" brushRef="#br0" timeOffset="370504.7209">20665 14688 1344,'0'-6'264,"0"-1"-32,0 0-22,0 1-32,0 0-20,-1 2-31,1-1-16,0 2-15,0 1-8,0 1-1,-2 1-4,2 0 10,-1 0-22,-3 1-6,4 1-1,-2 2-5,1 1-6,-2 1 1,0 0-7,0 5-3,1 3-2,-3 4-7,4-2 1,-2 1-2,2-1-5,1-1-2,0-2-2,0 1-2,1 2 7,2-1-8,-3 1-2,6 1 1,-4-2-1,0 0 8,4-4-8,-4 0-4,3-1 0,-1-1 0,-1-3 0,2 3-1,-2-3 0,3-1-1,-2 0-1,3-1-6,0-1-1,-3-2 1,4 2-3,0-1-5,-1-2-5,-2 0 0,2 0-7,0-2-5,-1-1-3,2 0-2,-2-2-5,-2 0 12,2 0-15,-4-1 0,0 2-9,2-4 14,-3 0 1,-1 1 9,0-1-4,0 2 1,-1-1 2,-3-1 0,2 1 4,0 0 4,0 1 9,-2 1-16,4 0-8,-1-1 5,-1 2 2,1-1-3,-3 1 4,2 1-10,2 0 4,0 0 9,-1 1-4,1 2 0,0 0 6,0 0-3,0 0-2,0 0 4,0 0 0,0 0-8,1 0-17,-1 0 3,2 2-27,3-1-2,-2 1 0,4-2-9,0 2-8,-1-2-6,2 1 3,1-1 6,-1 0 6,2 0 5,0 0 4,1 0 9,4 0-673</inkml:trace>
          <inkml:trace contextRef="#ctx0" brushRef="#br0" timeOffset="370739.1172">20946 14832 2436,'8'-4'44,"-2"1"-6,1-1-3,0 1-2,0 2 12,-1-2-9,-1 1 17,-2-1 4,3-1 9,-3 1 9,-2 0-2,0 1 15,4-1-5,-5 1-1,1-2-1,-1 3-10,0-1-8,0 0-7,0 1-3,0 1-5,0 0-5,-1 0-1,-4 0-8,4 0-1,1 0-2,-4 1-6,0 1-11,1 0 9,0 0-4,-1 3 0,-1-2 1,1 2-1,3-1-2,-3 4-2,-1-2 0,4 0 8,0 3-9,-1-3-2,2 3 4,-1-3 1,1 1-1,0 1 1,1-1 1,2-1-9,4 6-28,3-2-33,1-1-51,6 3 9,0-4-148,1 2-77,2-6 29,1 3-235,0-1 29,3-3-367</inkml:trace>
          <inkml:trace contextRef="#ctx0" brushRef="#br0" timeOffset="372082.8416">20888 14846 1122,'0'4'185,"0"-3"-25,0-1-17,0 0-12,2 0-27,-1 0 10,-1 0-15,2 0 1,2 0-7,-1 0-6,-2 0-3,5-1-4,-2 1 19,0-2-24,0 0-4,2 0-10,-2 1-4,2-1-4,-2 1-22,3-3 13,0 3-8,-3-2-1,3 1-5,0 0 2,-1 0 1,1-1 3,-3 1 1,3-1 5,-1 2-3,-2-2 6,3 1-4,-3-1 2,2-1-6,-2 1-1,2 0 2,-4 0-4,4-4-8,-3 5 0,2-3-4,0 2 1,0 0-5,-2-3 1,0 1-4,1 1-1,-1 0-3,0-1 3,1 2-5,-1-2 1,-2 2 0,3 0 2,-2-3-4,1 3-2,-3 0 1,4 0-3,-3 0 4,1 1-3,-1-2 0,-1 2 2,1 1-1,-1-2-1,2 1-2,-2 1 3,3 0-2,-3-2 2,1 2 2,-1-1 0,0 1 1,0-2 2,1 2-3,-1-2 1,2 3 0,-2 0 2,0-2-3,0 2 0,0-2-5,0 2 5,0-2-4,0 1 13,0 1-14,0 0-4,0-1 0,0 1 6,0-2 1,0 2 0,0 0-3,0-2 5,0 2-3,0 0 0,0-2-1,0 2 1,0 0-3,0 0-2,-2-1 2,1 1-1,0 0 2,-4 0-10,4 0 7,0 0 1,-1 0-4,1 0 3,-3 0 10,2 0-10,-2 1 0,0 1-1,0 0 0,-2 0-2,2-1 1,-2 0 2,2 1-2,-2 2-1,-1-4 2,4 4 6,-4-1-4,3 0-7,-1 1 8,0-3 0,0 2-10,1 1 3,-2 0-2,2 1-1,-2-2 2,2 2-1,0 1 2,-1 0 0,1-1-1,3 1-1,-2-1 6,0 2-3,0-1 3,3 0 0,0 0 1,0 0 3,0 0-2,0 0 10,3-1-8,-1 2-7,0-2 1,0 1-23,3-1-31,-2 0 7,-1 0-129,3 0-40,-2 0-40,4 0-65,-4-2 30,4 0-211,0 1 36,-3-3-270</inkml:trace>
        </inkml:traceGroup>
        <inkml:traceGroup>
          <inkml:annotationXML>
            <emma:emma xmlns:emma="http://www.w3.org/2003/04/emma" version="1.0">
              <emma:interpretation id="{A60A717A-2018-4B4D-98BB-4E7A3C76E8A1}" emma:medium="tactile" emma:mode="ink">
                <msink:context xmlns:msink="http://schemas.microsoft.com/ink/2010/main" type="inkWord" rotatedBoundingBox="28304,17237 31055,17205 31064,17946 28313,17978"/>
              </emma:interpretation>
              <emma:one-of disjunction-type="recognition" id="oneOf81">
                <emma:interpretation id="interp405" emma:lang="en-US" emma:confidence="0.5">
                  <emma:literal>finished.</emma:literal>
                </emma:interpretation>
                <emma:interpretation id="interp406" emma:lang="en-US" emma:confidence="0.5">
                  <emma:literal>finished .</emma:literal>
                </emma:interpretation>
                <emma:interpretation id="interp407" emma:lang="en-US" emma:confidence="0.5">
                  <emma:literal>finished d.</emma:literal>
                </emma:interpretation>
                <emma:interpretation id="interp408" emma:lang="en-US" emma:confidence="0">
                  <emma:literal>finished</emma:literal>
                </emma:interpretation>
                <emma:interpretation id="interp409" emma:lang="en-US" emma:confidence="0">
                  <emma:literal>finished i</emma:literal>
                </emma:interpretation>
              </emma:one-of>
            </emma:emma>
          </inkml:annotationXML>
          <inkml:trace contextRef="#ctx0" brushRef="#br0" timeOffset="373582.7293">21432 15026 1441,'0'-9'33,"0"0"5,4 1 2,-3 1 0,2 1 1,3-2 0,-1-1-3,4-1-2,-1 2-2,4 1 1,2-1-9,-2 0 1,5-1-7,-2 3 2,1 0 0,-1 0-1,-1 0-5,3 1-2,-5 3-3,2-3 2,-2 2 1,-2 1-1,0 0 4,-2-1 3,-1 2 28,0-1 22,-1 2-7,0-1 49,-2-1 8,4 0-9,-2 0-12,-2 1 3,0-3-6,0 2-8,-2 1-5,3 0-5,-2-3-1,0 3 2,1-3-3,-1 2-3,-2 1-2,4-2 8,-4 1 6,2 0-3,-3 1-7,1-1-10,2 2-11,-1-1-9,-1 1-7,-1 0-4,3 0-4,-3 0 1,0 1-4,1 1-2,2 1-1,-2 2 1,1 0-4,-2 2-2,1 1-1,-1-1-2,0 1 1,2 0 0,-1 0-5,-1 0 3,3 2-3,1 3 2,-3 2-1,5-2-11,-3-1-24,1-1-21,-1 0-31,0-4-41,2 1 12,-2-2-110,3-3-43,-2-1-103,0-1 31,2-1-202,-2 0 38,0-3-345</inkml:trace>
          <inkml:trace contextRef="#ctx0" brushRef="#br0" timeOffset="373207.7566">21808 14596 1260,'0'-5'222,"0"3"-25,0-2-22,-1 4-15,-2 0-19,-1 3-11,1 0-18,0 2-4,-4 4-6,-3 1-3,2 5-5,-2 2-3,2 3 7,-2 1-7,0 2 3,0 2-6,0 0-14,2 2 8,-1 2-9,1 0-7,-1 2-4,4-2-5,-2 0-8,0 3-3,3-1-1,-2-1-5,3 1-8,2-5 0,-5 0-3,6 0 0,-3-4-2,-1 0-5,1-2 1,1-4 1,0-2-1,-2-3 5,3-1-2,-2-2 0,1-1-4,-2-1-25,3-1-19,-2-2-17,-3 3-17,3-5-15,-2 0-33,1-1 10,-3 0-75,-2 0-13,5-2-3,-2-2-3,-2 1-3,-2-4-5,0-1 4,-1-4 8,-2 0-580</inkml:trace>
          <inkml:trace contextRef="#ctx0" brushRef="#br0" timeOffset="373754.5918">21895 14752 1495,'3'-8'306,"-2"2"-40,-1-1-35,0 0-31,0 1-23,0-1-24,0 2-20,0 0-18,0 2-10,2-1-14,-2 0-32,0 4-34,1 0-56,1 0 3,-2 0-123,0 0-40,0 0-33,0 4-44,0-1 21,1 0-704</inkml:trace>
          <inkml:trace contextRef="#ctx0" brushRef="#br0" timeOffset="374801.4658">21958 14863 1439,'2'-4'268,"-2"2"-40,0 1-16,0 1-42,0 0-16,0 0-13,0 0-20,1 0-12,-1 1-13,3 1-5,-2 2-9,1-1-10,-1 2-7,-1 2-5,2-1 7,-2 3-18,0-1-4,0 0-6,1 0-2,-1 2-5,3-2-2,-3 2 0,1 0-5,-1 0 2,0-2-2,0 2-4,0-2-1,0 1 1,0-3 0,0 2 3,0-1 5,0-2 7,0 1 13,0-3 7,0 3-6,0-4-4,0-1-7,0 1-5,-1-2-1,1 0-3,0 0-2,-3 0-2,3-2-4,0-1-2,0 0-4,0-3 4,0 0-7,0 1-2,0-2 1,0-1-2,0 2 1,3-3 0,-2 3-3,1-3 2,-1 3-1,5-6-1,-2-1 1,3 0 0,-4 1-4,4 3-3,-5-1 2,5 2-3,-4 1-3,4 2 2,-4 1 0,4-2-2,-1 3-2,-2-1 1,2 3-2,-2-3 0,1 2-3,0 1 3,2 1 0,0 0 0,-3 0 3,-1 0-2,4 0 1,-4 1-6,4 1 7,-2 0-1,-1 1 2,1 1-4,-1 1-5,-1-1 6,1 0-1,-1 3 4,-1-2 2,3 1-4,-3 1 1,-2 1 3,5-2 1,-4 3-2,0-3-5,2 0 8,-3 2-4,4-1 3,-2 1 0,-1-3-4,1 1 2,-1 1-4,3-1 6,-1-1 3,-1 2-4,3-2 0,-2-1 0,0 0 0,2 0 2,0 0 1,2-2-4,-2-1-4,-1 1-6,5-2 1,-2 0 2,1 0-5,-2-2-2,7-1 4,-1-4-2,-1 2-2,1-2-1,2-2 0,-2 1-11,-2-2 13,0 0 1,0 0 10,-2 2-7,1-1 0,-4 1 1,-1 0-2,-1 1 2,2 1 2,-3-1 7,-2 1-5,2 1 3,-1 0 7,2-2 13,-3 2 0,0 1 4,0 0-6,0-1 4,0 1-5,0 2-1,0-2-1,0 4-6,0-3-3,0 3-1,-3 0 0,2 0 0,-1 3-2,2-1 1,-2 1-2,0 2 1,-2 2 3,2-1-3,2 1-5,0 1 3,0 0 3,0 3 4,0-4-3,0 8 4,6 0-1,-4 0-2,0-2-10,4-1-13,-2 1-33,3 0-31,2-1 10,-5-3-141,4 0-37,2-2-39,0 1-70,-2-5 30,-2-1-197,-2-2 39,3-2-282</inkml:trace>
          <inkml:trace contextRef="#ctx0" brushRef="#br0" timeOffset="374973.3595">22447 14683 1518,'-4'-8'263,"2"0"-35,2 0-33,0 2-31,-1 0-17,1 3-16,0 0-12,-1-1-32,1 3-50,0 1-2,0 0-132,1 1-43,0 0-41,-1 3-126,2 1 24,-1 1-186,3 0 20,-2 0 18</inkml:trace>
          <inkml:trace contextRef="#ctx0" brushRef="#br0" timeOffset="376301.3726">22489 15048 377,'0'2'457,"0"0"-82,0 0-43,0-2-39,0 0-33,0 0-32,4 0-26,-2 0-20,-1-2-14,0 0-22,1-1-22,2 0-4,-1 0-15,0-3-10,5-1-9,2-4-14,0 0-5,0-1-8,4 1-7,-3-2-9,0-1 1,-1 3-10,0-2-7,0 3 4,-2 0-4,-1 0-4,-3 2 0,2 0-12,-3 1 2,-2 1 1,2 1 0,-3-2-9,0 2-3,0 0 0,0 2-2,0-2-6,-4 2-7,4-1 6,-3 1-16,0 2 5,-1-1-19,4 2 3,-3 0 1,-1 0 0,1 0 0,2 2 1,-1-1 3,-3 2 1,3 1 3,1-1 1,-2 2-2,3 0 7,0 1 1,0 1 1,0 0 2,1 1 1,1 0-2,-1-1 20,5 5-20,-2 2-8,3 1 13,1 0 0,-2 0 2,1 0 0,0-3 17,-1 0-18,1-1-4,-2 1 7,0-3-3,0-1 3,-2 0 2,-2-1 5,4-3 3,-4 1 6,2 1 9,-3-2 19,0 0 2,0 0 3,0 0-3,0 0-1,0-1-3,0-2-2,-3 2-1,2-1 2,-4 0-4,4-2 0,-2 0-6,2 0-13,-3 0-15,2 0-10,1 0-4,-1-2 4,-2-3-26,4 2-15,0-2-19,0-2 7,6-4-39,-2-2-1,3-2-3,3-1 13,0 0-7,4-2 3,-2 0 10,1 0 8,4-1 8,-3 0 11,0 1 6,1-2 20,-2 2 30,-3 0 19,0 0 19,-1 2-3,1-1 37,0 2 11,-1 0 12,-2 2 6,-5 1 10,4 2-4,-3 1 5,0 0 1,-1 1-10,1 2-2,-1-1-2,-2 2-6,1 0-9,3 0-8,-4 2-10,2-2-14,-2 2-9,1 1-3,-1 0-1,0 2-6,0 0-10,0 0 5,1 2-1,-1 0-4,0 1-3,0 3 1,0 1-2,0 0-4,2 8 2,2 1-2,-2 2 1,0 0-9,3 3 5,-4-2 1,2 2 0,-2 1 0,1-3 0,0 1-3,1 0 2,-1 0 5,-1-4-4,0 1-3,2-4 3,-3-2-1,2 1-1,-2-4 4,0 1-2,0-3-5,0 0 7,1 0 4,-1-1 4,0-1-1,0-1 4,0 1-1,0-2-2,0 1-6,0-1 4,0-2-2,0 0-4,0 0-3,0 0 5,0-2-3,0 1-1,0-3-2,0 0 1,1 1-2,-1-1 2,0-1-1,2-2-3,1 0 0,-2 1 1,2-1 1,-2-1-1,3 2-4,-2-1 2,1 1-2,-1-1 0,3 0-1,-3 1 0,4 2-2,-2-4 2,1 3-4,-1 0-2,1 2 1,0-2 2,2 1-1,-3 3-3,3-2 1,-2 3 0,1 0 0,1 0 2,0 1-1,-3 1 0,6 4 2,0 3 3,1 0-2,2 2-7,-2-2 8,0 2 0,-1-2 3,-1 1-2,-2-2-5,2 2 10,1-2-2,1 2 4,-1 0 3,-1-1-1,-1-4-1,3 3-1,-1-2 3,0 1 2,0-2 1,-2-2-1,2 0 1,0-1 3,-2-2 0,1 0 0,-1 0-2,1 0-4,3-3-1,4-2-4,-4 0-6,4-2 1,-2-1-9,0-2 0,-3-2 0,2 1 1,-2-1 4,2-1-1,-4 0 2,0 2-5,-4-1 3,4 1 2,-3-1 6,-4 2-11,0 2 10,-2 0 9,0-1 6,0 1 3,-2 3 3,1-3-4,0 4 1,-2-3-2,0 1-2,0 1 0,-1 2-3,1 0-6,-1 0 0,-2 1 0,-1 0-2,3 2-2,-3 0 0,3 2-1,-2 1 2,-1 1-2,3-2 3,1 4-4,-2 1-6,-1-3 6,3 3 5,2 1-1,-2 0 2,3-1-4,0 1-5,0-1-10,4 4-8,-3 0-18,8 0-13,-1 1-37,2-3 8,3 0-112,4 0-21,1-2-9,0 0-18,2-4-3,-2-2 2,-1-1 1,1 0 7,2 0-559</inkml:trace>
          <inkml:trace contextRef="#ctx0" brushRef="#br0" timeOffset="376770.1016">23685 14965 1817,'3'-5'198,"-1"0"0,-2-1-1,0 4-20,0 0-13,0-3-16,-3 2-14,-1 0-15,1 1-12,0-1-16,-3 1-8,2 2-8,-2 0-13,2 0-12,-1 0 0,0 0-2,0 2-6,2-1-9,-3 3-5,2 0 1,-1-1-5,3 3-2,-1-1 2,-2 1-4,5 1-12,-2-2-3,2 1-4,0 3-5,2-3-5,-1 1-5,3 0-5,-1-1-1,-1 0-1,3 0-5,-1-1-3,2-1 3,-2-1-17,3 0 1,-1-2-4,-1-1-2,1-1-4,-2-2 11,5-2 1,-6 3 5,4-9-4,0 2 12,-3-3-2,3-5-4,-2 0 5,0-5 2,-4-1 4,3 0 2,-2 0 4,-2-2 1,0 0 14,0 1 16,-2-3 9,-3 3 11,3-1 24,-1 1 3,-2 0 14,3 1-5,0 3 2,-3 0 4,4 4 1,0 3-4,-2 1-8,3 2-8,-3 2-9,2 0-11,1 3-7,-3 0-5,3 3-5,0-5-2,0 6-1,0 1-5,0 1 1,0 6 0,0-5-2,3 3-2,-3 8-1,5 4 5,-1 0-1,1 4 3,-1 0-4,1 2-2,0 2 2,2 0 0,0-2 1,-2 3 0,4-1 2,-4 0-2,1-1 3,2 1-2,-2 0-5,-2-2-29,3-2-37,-3-1-50,3-1 10,2 0-168,-2-3-48,1-1 25,4-1-266,0-4 65,2 1 17,0-5-310</inkml:trace>
          <inkml:trace contextRef="#ctx0" brushRef="#br0" timeOffset="377129.4378">24178 15038 1233,'2'0'258,"-1"1"-24,-1 1-29,0 0-19,0 1-21,0-2-16,1 2-15,-1-1-12,0 2-11,0-2-8,2-1 6,-2 1-17,0-1 2,0 1 10,0-1-1,0 2 8,0-3 1,0 1-6,0-1-12,0 0-12,0 0-6,0 0-7,0-1-10,0-2-4,0 2-5,0-2-5,0 1-5,0 1-3,0-3-4,0 2-3,0-2-6,0 3 0,-2 0-3,2-1-2,0-1-2,0 1-4,0 1 1,0-3-7,0 2 1,0 0-1,-1 2-3,1-1-16,0 0-26,0 1-23,0-2-43,0 2 9,0 0-193,0 0-90,0 0 28,0 2-199,0-1 44,0-1 43,-3 0-298</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2:46.956"/>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B1CE63F-6DFC-4271-AFA0-FB4F8AC73913}" emma:medium="tactile" emma:mode="ink">
          <msink:context xmlns:msink="http://schemas.microsoft.com/ink/2010/main" type="inkDrawing" rotatedBoundingBox="5746,3386 10644,3315 10645,3360 5746,3430" semanticType="underline" shapeName="Other">
            <msink:sourceLink direction="with" ref="{19692D60-B81E-4516-888E-4CF8D4FEDA7A}"/>
          </msink:context>
        </emma:interpretation>
      </emma:emma>
    </inkml:annotationXML>
    <inkml:trace contextRef="#ctx0" brushRef="#br0">0 59 1121,'72'9'219,"-15"-7"-11,11-1-17,12 1-4,7-2 8,13 0-6,27 1 5,10-1-11,9 2-18,8-4-15,7 1-5,11 1-15,2 0-8,1-2-8,8-1-14,-1 3-9,2-2-9,14 2-5,-3-2-12,2 1-2,-12-3-3,-2 2-8,-2-2-7,-11 1 0,-7-4-6,-6 3-7,-5 0-6,-10-1-11,-10 0-20,-13-1-26,-14 4-38,-15-2-50,-16 3 12,-9-3-57,-16 1-19,-31 3-24,2-2-32,-2 2-51,-4-1 31,-5 1-206,-5-2 53,-4 2-347</inkml:trace>
  </inkml:traceGroup>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3:15.82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A4B9EE1-C819-44CF-B34C-C2091E306EBE}" emma:medium="tactile" emma:mode="ink">
          <msink:context xmlns:msink="http://schemas.microsoft.com/ink/2010/main" type="inkDrawing" rotatedBoundingBox="18806,5887 21227,5857 21228,5914 18807,5944" semanticType="strikethrough" shapeName="Other"/>
        </emma:interpretation>
      </emma:emma>
    </inkml:annotationXML>
    <inkml:trace contextRef="#ctx0" brushRef="#br0">12670 3799 1358,'-4'-1'242,"2"1"-24,1 0-2,1 0-14,0 0-13,3 1-16,11 1-13,10 1-9,59 2-7,-22-3-3,8 0-26,1-1-4,9 3-7,0-3-8,3 1 2,3-1-2,6 3 0,9-3-8,13 1-9,1-2-6,-2 1-10,1-1-4,-5 0-4,-4 0-5,-3-1-2,-4-2-9,-9 1 0,1 0-5,-11-1-1,-3 0-5,-9-4 3,-9 4-2,-9-4 2,-30 6 2,9-1-7,0-2-11,-2 0-6,-3-1-2,-1 2-13,-1-2-20,-5 3-55,-3 0-52,-2-1 13,-3 1-141,-2 1-32,-3 1-69,2-3 29,-4 3-162,0 0 45,1 0 30,1 0-341</inkml:trace>
  </inkml:traceGroup>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7:35.42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F3ED9F55-59EF-44A2-A042-1BFB4EFCBB7C}" emma:medium="tactile" emma:mode="ink">
          <msink:context xmlns:msink="http://schemas.microsoft.com/ink/2010/main" type="writingRegion" rotatedBoundingBox="6673,2249 29691,1671 29967,12669 6950,13247"/>
        </emma:interpretation>
      </emma:emma>
    </inkml:annotationXML>
    <inkml:traceGroup>
      <inkml:annotationXML>
        <emma:emma xmlns:emma="http://www.w3.org/2003/04/emma" version="1.0">
          <emma:interpretation id="{2B95B598-29EA-4F5D-816B-548B0C758F5D}" emma:medium="tactile" emma:mode="ink">
            <msink:context xmlns:msink="http://schemas.microsoft.com/ink/2010/main" type="paragraph" rotatedBoundingBox="6672,2347 29681,1545 29721,2708 6713,3510" alignmentLevel="1"/>
          </emma:interpretation>
        </emma:emma>
      </inkml:annotationXML>
      <inkml:traceGroup>
        <inkml:annotationXML>
          <emma:emma xmlns:emma="http://www.w3.org/2003/04/emma" version="1.0">
            <emma:interpretation id="{694A45FF-2358-4111-9904-3282A820E880}" emma:medium="tactile" emma:mode="ink">
              <msink:context xmlns:msink="http://schemas.microsoft.com/ink/2010/main" type="line" rotatedBoundingBox="6672,2347 29681,1545 29721,2708 6713,3510"/>
            </emma:interpretation>
          </emma:emma>
        </inkml:annotationXML>
        <inkml:traceGroup>
          <inkml:annotationXML>
            <emma:emma xmlns:emma="http://www.w3.org/2003/04/emma" version="1.0">
              <emma:interpretation id="{A333E812-37D1-4A2B-95E8-633FDEC7A629}" emma:medium="tactile" emma:mode="ink">
                <msink:context xmlns:msink="http://schemas.microsoft.com/ink/2010/main" type="inkWord" rotatedBoundingBox="6677,2500 9595,2399 9630,3408 6713,3510">
                  <msink:destinationLink direction="with" ref="{5009BBFC-0E82-4F53-94EA-6C522039416E}"/>
                </msink:context>
              </emma:interpretation>
              <emma:one-of disjunction-type="recognition" id="oneOf0">
                <emma:interpretation id="interp0" emma:lang="en-US" emma:confidence="0.5">
                  <emma:literal>Example</emma:literal>
                </emma:interpretation>
                <emma:interpretation id="interp1" emma:lang="en-US" emma:confidence="0">
                  <emma:literal>example</emma:literal>
                </emma:interpretation>
                <emma:interpretation id="interp2" emma:lang="en-US" emma:confidence="0">
                  <emma:literal>Exempla</emma:literal>
                </emma:interpretation>
                <emma:interpretation id="interp3" emma:lang="en-US" emma:confidence="0">
                  <emma:literal>Exempli</emma:literal>
                </emma:interpretation>
                <emma:interpretation id="interp4" emma:lang="en-US" emma:confidence="0">
                  <emma:literal>Exempt</emma:literal>
                </emma:interpretation>
              </emma:one-of>
            </emma:emma>
          </inkml:annotationXML>
          <inkml:trace contextRef="#ctx0" brushRef="#br0">306 272 914,'0'-7'165,"0"-1"-6,-1 2 2,1-1 1,-1 2-21,-2-1 9,1 1-4,2 0-4,0 0-11,0 0-8,-2 2-5,2 0-16,-2-1-7,2 2-13,-1-2-9,1 2 9,0-1-28,0 1-4,-3-2-6,3 3-5,0-1-2,0 0-8,0 1-7,-1-1 1,1 1-10,0-2 6,0 3-4,0-2-2,0 1-1,0-2-1,0 3-1,0-1-4,0-1-2,0 0 9,0 1-7,0 1 7,0-2 0,1 1 4,0-1 0,2-1-2,1-1 3,1 1-1,0 0 5,-1 0-1,2-1 2,4-3 11,0 1-7,1-4 1,-1 0 0,0 2-1,-1 0 0,-2 0 1,2-1 5,-6 3-4,2-1-4,-3 2 0,1-1-8,-2-1-2,-1 2-6,-3-2-4,0 1-3,-1 1 5,0 0-8,-6 0-3,-5 2-6,-4 2 0,0 1 2,-4 1-5,-1 3 2,0 2 9,-2 5-17,2 0 1,-1 1 1,1 2 2,1 0-4,-1 1 7,5 0-8,-1 1 7,2 1-2,4 0 2,-2-1-2,5 1 0,3-2-2,1 2 9,4-3 3,2-1 4,2 1 0,7 1 4,1-1 0,3 1 7,5-3-1,2 0 0,3-1 6,2-2-20,-3-1-12,3-1-16,0-1 0,-2-1-24,1 0 6,-2 0-29,-3 0 11,0-2-6,-5 1 17,-2-2 10,-1-1 10,-2 1-2,-1-1 7,-3-1-8,1 2-1,-2-2 6,-2 1 20,-1 1 14,-3 0 1,0-1 2,-1 2 0,-2 1 23,-2 1-2,-2 3 3,-4-1 5,3 3-4,0-2-4,1 2-9,0 0-1,0-1 3,0 0-7,3 1 2,2-2-1,1-1 3,2 1-5,-2 0 9,4-1-2,0 1 6,4-1 1,0 3 2,6 1 2,4 1-17,-3-3-27,6 1 0,2-3-67,2-1-26,0 1-18,0-2-23,1-1-37,2-3-29,0-1-691</inkml:trace>
          <inkml:trace contextRef="#ctx0" brushRef="#br0" timeOffset="218.7003">483 479 1581,'-4'-11'297,"0"3"-41,1 4-44,0-2-35,3 1-27,-3 2-20,3 0-11,0 0-11,0 1-11,3 2-13,-3 0-8,2 0-6,2 2-8,0 1-4,6 3-4,1 1-4,2 1-5,1 2-2,0 0-24,0 0-20,1 1-23,-1 0-21,0-3 3,1 3-55,-3 1-35,4-2-20,-7-1-11,3 0-14,-4-3-8,0-1-20,-2 1-8,1-2-558</inkml:trace>
          <inkml:trace contextRef="#ctx0" brushRef="#br0" timeOffset="406.2482">701 485 1319,'0'-8'254,"0"1"-38,-3 1-37,3 2-26,-1-2-13,-2 4-13,-1 0-12,-2 2-10,0 2-17,-3 6-8,-5-1-5,1 5-4,2 1-7,-3 1-5,0 4-5,1 1-17,0 0-30,1 1-2,2 1-62,-3-1-20,3 1-31,5-4-23,-5 3-18,4-4-20,2 2-22,0-2-591</inkml:trace>
          <inkml:trace contextRef="#ctx0" brushRef="#br0" timeOffset="890.7013">899 456 1208,'1'-6'180,"-1"2"-29,0 2-18,0 0-19,0-1-19,-1 1-7,0 2-11,-1 0-1,1 0-12,1 4-10,-3-1 1,2-1-7,1 6-9,-3-2-2,3 0-7,-2 0 4,2 2-6,0-2 3,0 2-3,0-1 0,0 1-11,0 1-19,2-1-7,1 1-5,-2-3 2,3 3-8,-1-3-3,0 0 2,1 0 1,0-1-6,0-1 11,2-1 3,-2-1 3,2-2-3,-1 0 8,0-2 1,2-1-4,-2 0 9,0 0 7,-1-3 12,1 0 18,0 0-4,-1-2 31,-1 3 2,-1-4 21,0 2-14,-1-1 2,1 1 5,-1-1 10,2 2 15,-2-1-20,-1 1-21,0-1-7,0 2-16,0 1-14,2-2-7,-1 3 7,0 0-17,1-1 3,1 3-1,-2 1-5,2 0 13,-2 0-16,3 0 1,1 1 3,0 3 1,5 2 7,-1 1-10,2 1 0,0 0-30,0 1-20,0 0-19,2-1 7,-3 1-90,1 1-22,0 0-39,-1-3-12,-1 2-26,-2-2-97,1-3-472</inkml:trace>
          <inkml:trace contextRef="#ctx0" brushRef="#br0" timeOffset="1533.0955">1199 474 1572,'3'-7'292,"-1"0"-25,0-3-31,-2 4-33,2-1-24,-1 0-22,1 3-13,-1-1-31,0-1-10,2 3-8,-1 0-17,2 0-6,0 3-10,-1 0 6,3 0-18,-4 3-1,5 0-3,-2 0-9,4 6 3,0 1-4,-1 1-3,1 1-3,-1 1-2,-1 0 6,-1-1-17,-1-2-1,1-2-4,-2-1-7,-1 3-1,0-5 2,1 1 6,-3-2 6,2 2 4,-1-3 0,2 1 2,-4-1-4,0-2 1,0-1-3,0 0 2,0 0-2,0-3 1,0 0 0,0-2 12,0-2-8,0-1-1,1 0 0,1 0-1,-1 0-5,0-3 1,2 4-2,1-5-4,2 0-3,-2-1-4,2 1 7,-2 1-12,2 3 2,-2 0-7,2 1 1,-2 2 9,0 0-9,2 2 0,-1 1-6,2 2-2,-1 0 1,1 0 0,0 2 1,-1 1 3,3 3 0,1 1 4,3 1-2,-3 0 1,-2 3 1,2 0-6,0-1-9,-5-2 0,1 1-1,1-2-3,-4 1 2,1-2 0,-1-1 2,1-2 8,-1 2 9,0-2 4,-1 1 5,0-1-3,-1-2 4,-1 1-1,0-2 3,0 0-2,0 0 2,0 0 1,0-2-8,0-2 6,0 4-3,0-6 1,0 1-2,0-1-2,0 0 1,0-3-6,3 3 0,1-8 2,-1 2-1,1-2-7,0 1 6,1 3-2,-1-2-2,2 5-5,-4-1-1,4 2-1,-3 3-3,1-2 0,0 1 2,5 4 16,-7-4-20,4 4 3,-2 0 2,2 0 1,1 1-8,3 4-4,1 2-6,0 1-16,-1 1-7,3 2-4,-2 0-7,2 1-19,-2-1 9,1 4-47,0-3-8,0-1-18,-6 1-4,4-1 5,-2-1-1,-2-2 6,2 2 2,-2-3 12,-2-3 19,0 2-631</inkml:trace>
          <inkml:trace contextRef="#ctx0" brushRef="#br0" timeOffset="2595.5015">1890 225 1468,'2'-17'280,"-1"4"-23,-1-1-28,0 5-29,0 0-27,0 2-22,0-1-26,0 2-21,0 1-11,0 2-10,0 2-16,4 1-4,-4 0 5,2 1-24,0 4-3,4 0-2,-3 5-2,2 4-12,3 3-6,0 1 1,0 0-3,1 5 5,-2 4-4,1-1-1,-2 2-2,2 1 0,11 44 3,-17-56-3,3 7-2,11 43 2,-13-51-4,1 9 10,12 43-6,-13-53 11,1 9-3,1 2-3,0 3-1,0-3-4,0-2-2,-1 1 2,0-2-1,0-3-2,0 0 1,-1-4 7,0-3 3,-2-1 1,2-2 7,-3-4-3,2 1-2,-2-2-2,1 0-9,-1-3 2,0-2-1,0 0 0,0 0-4,0-4-3,0-1 1,0-3-10,0 0 0,0-7-5,0-5-3,-1-1-2,-1-4-1,-1 0-1,2-1 4,0-1-2,-2 1 4,1-1 7,0 1-8,0 0-6,2 2 6,0 0-2,0 3-1,0 0 12,2 1-15,0 2-3,1 1 1,1 0-3,1 2 4,-1 3-5,0 0 0,6 2 0,-2 0 1,-1 2 0,2 0 0,1 3-8,-2 2 12,0 0-3,-1 3 7,2 3-3,-4 0-1,3 0 2,-3 2-2,-1 0-5,-1 3-10,1 4-11,-1 2-15,-3 3-9,-3 1 6,-2-1-9,-4 3 1,2-4 9,-1 1 5,-1-2 6,1-1 4,1-3 10,-1-1 2,2 0 13,-1-4 3,1-1 6,2-2 1,1 0 5,-1-1-6,3-2 4,1 0-6,0 0-2,1-2 4,3-3-1,2-3-1,2-2 5,6-4-4,0 1 2,3-5 1,28-23-5,-20 16-33,-12 15-2,1-4 2,4-3 2,-1-1 6,2-2 5,-1 1 5,-3-1 6,2 0 2,-2-2 5,-2 1-2,0 1 11,-2 0-1,-1 1 2,-3-2-1,-2 4 54,0-3 4,-3 3 1,0 1-5,-2 3 3,0 0 7,-2-2-11,0 1-3,-3 3 2,3-1-4,-4 4-6,3 0-9,-1 3-14,0 0 2,1 2-2,-4 0-6,1 3 2,1 1-1,-1 3-5,-1 4 3,-3 2-2,5 1-3,-5 4-4,1 0 2,5 2 0,0 1-4,3 3 3,-2-1 2,3 0 2,3 0 4,-2 2 3,3 0 1,3-1 2,0 0 4,2 1 3,0-2-5,1 0 7,3-2 4,2 0 0,4 0 5,-4-3-1,5-2 0,1 0-3,-2-5 1,0 2 2,2-2-2,0-4 2,0-1 2,-1-3-4,-2-3 3,0-2-8,0-4 2,-2 1-6,-2-3-6,-2-2-6,0-1-3,-2-2 0,-2 1 10,-4-1-16,0-1 2,-1 2-1,-3 0 1,0 3-2,-1 1 4,-1 1 6,-2 2-1,3 2-5,-2-1-7,2 2-5,-4 0-6,1 2 3,0 2 3,0 1-1,-1 0-5,1 3 6,1 0 0,-1 2 0,0 1 3,3 1 1,-4 7 13,3 0-10,2 4 1,0 2 1,2-2 0,3 0 7,0 0-5,1 0-19,4 0-12,2 1-18,4-4 4,2 1-131,2-2-78,4-3-42,-1-1 26,4-4-214,-3-1 29,3-2-340</inkml:trace>
        </inkml:traceGroup>
        <inkml:traceGroup>
          <inkml:annotationXML>
            <emma:emma xmlns:emma="http://www.w3.org/2003/04/emma" version="1.0">
              <emma:interpretation id="{DA361115-68EC-4843-85CA-6703CA115A96}" emma:medium="tactile" emma:mode="ink">
                <msink:context xmlns:msink="http://schemas.microsoft.com/ink/2010/main" type="inkWord" rotatedBoundingBox="10013,2441 10652,2418 10670,2927 10031,2949">
                  <msink:destinationLink direction="with" ref="{5009BBFC-0E82-4F53-94EA-6C522039416E}"/>
                </msink:context>
              </emma:interpretation>
              <emma:one-of disjunction-type="recognition" id="oneOf1">
                <emma:interpretation id="interp5" emma:lang="en-US" emma:confidence="0.5">
                  <emma:literal>3:</emma:literal>
                </emma:interpretation>
                <emma:interpretation id="interp6" emma:lang="en-US" emma:confidence="0">
                  <emma:literal>z:</emma:literal>
                </emma:interpretation>
                <emma:interpretation id="interp7" emma:lang="en-US" emma:confidence="0">
                  <emma:literal>3;</emma:literal>
                </emma:interpretation>
                <emma:interpretation id="interp8" emma:lang="en-US" emma:confidence="0">
                  <emma:literal>z;</emma:literal>
                </emma:interpretation>
                <emma:interpretation id="interp9" emma:lang="en-US" emma:confidence="0">
                  <emma:literal>b:</emma:literal>
                </emma:interpretation>
              </emma:one-of>
            </emma:emma>
          </inkml:annotationXML>
          <inkml:trace contextRef="#ctx0" brushRef="#br0" timeOffset="3095.5407">3334 119 1647,'-3'-10'308,"3"0"-35,0-1-31,3-1-33,1-1-14,1-2-30,0 1-15,3-1-23,1 1-5,0 3-12,3 0-24,-3 2-10,3 1-7,-3 2-8,3 2 3,-5 1-19,3 1 1,-2 2-10,-1 2-9,-1-1-9,-2 2-6,1 3-5,-3-1-4,2 1-5,0 1-7,-4-1 8,0 2-18,0 1-2,0-1-7,-5 5 1,2 1 3,1-2 3,-3 0 1,2-2 6,2-2 2,-4-1 4,4 1 16,-2-5-10,0 2 2,3 0 7,-1-1 6,1 1-5,0-2-7,0 0-6,0 0 3,1-1 1,-1 2-1,5-3-2,-3 2-4,4 1 20,0-1-20,-1 0-2,2 2 0,3 2 0,1-1 1,1 3-2,-1 2-1,1-1 3,-2-1 20,-3 0-28,0 1 0,-2-2 9,-3 2 2,0 0 3,-2 0 3,-3 4 3,-1 0 3,-5 3-3,2-1 2,-5 0-1,0-1 0,0 0 3,-2-2 2,0-2 2,0 3 0,-2-5 3,1 0-4,2-1-8,0-3-10,2 0-7,1-2-27,2-2-30,2 2 7,-2-3-107,7 0-74,-4-3-36,5 1 27,5-3-209,-1-4 31,4-2-349</inkml:trace>
          <inkml:trace contextRef="#ctx0" brushRef="#br0" timeOffset="3329.901">3877-6 1969,'1'-4'327,"2"0"-40,-3 1-35,0 1-28,0-2-25,0 2-23,0-1-50,2 2-49,-2 1-17,1-2-33,0 2-50,1 0 2,2 3-131,-3 2-48,1 1-37,-1 1-54,1 1 26,-2 1-199,0 1-404</inkml:trace>
          <inkml:trace contextRef="#ctx0" brushRef="#br0" timeOffset="3501.7735">3949 358 1654,'2'5'329,"-2"0"-44,2 1-35,-2-4-27,0 3-29,0-1-16,1-1-19,-1 0-18,0 0-15,0-1-17,3 2-27,-2-1-37,1 0-64,1 2 0,1-1-150,-3 2-67,2-1-66,3-2 29,-5 2-193,2-2 41,-2 1-354</inkml:trace>
        </inkml:traceGroup>
        <inkml:traceGroup>
          <inkml:annotationXML>
            <emma:emma xmlns:emma="http://www.w3.org/2003/04/emma" version="1.0">
              <emma:interpretation id="{CFB0453D-B822-4043-A5D1-F20971866233}" emma:medium="tactile" emma:mode="ink">
                <msink:context xmlns:msink="http://schemas.microsoft.com/ink/2010/main" type="inkWord" rotatedBoundingBox="14254,2083 17796,1959 17818,2590 14276,2713"/>
              </emma:interpretation>
              <emma:one-of disjunction-type="recognition" id="oneOf2">
                <emma:interpretation id="interp10" emma:lang="en-US" emma:confidence="0.5">
                  <emma:literal>Subtract</emma:literal>
                </emma:interpretation>
                <emma:interpretation id="interp11" emma:lang="en-US" emma:confidence="0">
                  <emma:literal>subtract</emma:literal>
                </emma:interpretation>
                <emma:interpretation id="interp12" emma:lang="en-US" emma:confidence="0.5">
                  <emma:literal>Subtract t</emma:literal>
                </emma:interpretation>
                <emma:interpretation id="interp13" emma:lang="en-US" emma:confidence="0.5">
                  <emma:literal>Sutra ct</emma:literal>
                </emma:interpretation>
                <emma:interpretation id="interp14" emma:lang="en-US" emma:confidence="0">
                  <emma:literal>Sutra it</emma:literal>
                </emma:interpretation>
              </emma:one-of>
            </emma:emma>
          </inkml:annotationXML>
          <inkml:trace contextRef="#ctx0" brushRef="#br0" timeOffset="29850.259">7907-295 1163,'3'-4'247,"-3"-2"-23,0 3-18,-3-1-19,0 0-28,1-1-18,0 0-13,-3 2-14,3-2-16,-4 2-9,3-3 5,-1 3-25,-3-2-6,0 2-12,0 0-3,0 0-6,-3-3-4,-4 3-4,0 2-12,0-1 6,0 2-9,1 0 3,-2 2-11,-3-1-2,-1 1 1,1 1-8,1 2-1,3 0-1,-1 1-3,2 2 0,1-1 0,0 0 6,2 1 11,3 0-24,2 1 10,-1-1-3,5 1 0,1-1 8,1 3 2,6 3-3,3 3 0,1-2 5,3 2 0,3-2 11,1 2-13,1-2 0,-1 1-4,3-2-6,0 3 6,-1-1-5,1 2-1,-3-1-1,2 0 2,-5-2-2,1 2 3,-5-1 0,1 0 2,0 0-1,-5-3 5,-5 2 4,-2-2 15,0 2-17,-5-2 2,-2 0 6,-2 1-3,0-2-4,-4 2-1,0-2 4,-2-3 2,-2 0-1,-4 0 1,4-2 0,-5-2-1,1 0 5,0-2-2,-2-1-1,6 0 2,0-2 1,2 0 1,2-2-4,2-1-20,1-1-32,2 1 5,2 0-88,2-3-22,4 3-18,0-3-24,3 0-21,4-3-30,4 1-145,3 1-455</inkml:trace>
          <inkml:trace contextRef="#ctx0" brushRef="#br0" timeOffset="30928.3272">8089 3 1537,'-1'-5'318,"-3"2"-28,2 2-37,1-3-31,-1 3-32,2-2-24,-2 0-24,2 3-17,0-2-13,0 2-16,0 0-7,0 0-9,0 0-8,0 2-9,0 4-7,2-1-6,1-1-8,-1 3-3,2 1-3,0 3-5,2 1-1,-2 2-1,-1 1-3,4 0-5,-2 1 5,1-5-5,-2 1-2,2-1 0,-1-2-3,-2-1-7,3 1 10,-2-3-9,0-1-1,0 2-1,1-3 1,-1-1 3,1 1-2,1 0 2,1-3-14,0-1 0,2 0 5,3-1-2,4-5 1,-4 1-4,2-2-2,3-2 5,-1-3 0,0 1 4,-3-1-4,3-2-3,-7 0 6,4-1 0,-3 0 3,-2 0-3,1 1 1,-1 2 6,-2-3 10,-2 3 2,0 0 8,0 2-1,-1 2 7,-1 0-4,0-1 5,-2 4 3,3-1-1,0 1 0,-2 0-3,-1 2-10,2-2-1,-2 1-6,1 2-8,-1-2-7,3 4 0,-2-2-6,2 2 2,-1 0 1,-1 0-2,5 2 4,2 2 0,1 3 2,-1 0-5,0 0-8,-2 1 12,2 1-1,2 5-1,0-2 1,0 0-4,0 1 5,-2-1-1,2 2 2,-2-3 1,1 1 0,-2-3-5,3 3-3,-2-2-5,-1-2 4,-1-1-5,-2-1 4,3-1-1,-1 0 0,-1-2 5,2 1-2,-1-3 2,1-1-1,0 0 4,1 0-5,4-1 0,2-4 5,-2-2-3,4 0 3,-2-2-1,0-3 0,-2-3-2,0 1 3,-1-4 2,-1-1-3,1 2-3,-4-3 1,0-3-1,-1 2-1,-2-3-2,-1 4 1,-1-3 2,0 2-3,-2-3 3,-2 3 0,0-1-4,2 1 3,-3 0 0,-1 1 4,-1 2-4,0 0-1,2 0-1,-1 0 4,1 4 3,-1 3 4,-1-1-1,3 2 0,0 3 0,-1 0-1,2-1-2,0 3-5,1 2-5,-3-1-4,3 1-9,-2 2 2,2-2 2,-1 3 2,1 0-1,0 3 1,0-1 2,0 4 1,0 1 0,0 6 5,3 5-3,0 4 1,-1-1 2,0 4 0,-2-2 1,3 2 3,-1-1-1,0 3-1,1-3 1,1 1 0,-3-1 2,2 0-2,0-1 3,3 0-1,-2 1-1,0-3 2,2-1-1,-1-1 0,1 0 1,-2-1 3,-1-3 0,4-3-1,-2 1 4,2 1-2,1-6 5,-3 1 3,1-3-2,1 1 4,-2-4-10,4 1 0,-2-3-7,1-1-11,1 0-2,-1-1-6,3-3-21,1-3-6,0-2-14,-2-1-7,-2-2-6,-1 1-6,-4-1-6,0 2-10,-3 0 1,0 1-8,0 0 10,-3 3-70,0-1-11,-2 0-27,-1 2-15,1 3-19,-1-3-28,0 2 21,-1 2-178,2 1-414</inkml:trace>
          <inkml:trace contextRef="#ctx0" brushRef="#br0" timeOffset="34117.047">9116-159 1374,'-3'-4'280,"0"1"-30,0 0-24,2 2-39,-1-4-20,1 4-18,-2-1-23,3 1-17,0-1-4,0 2-3,0-2-5,3 2-6,-2 0-3,5 0-10,0 0-6,1-1-4,2 1-9,1 0-3,4-2-7,3 2-23,1-1-40,2-2-45,-3 2 5,0 1-129,1 0-45,2 1-224,-3 2 37,-2-3-25,-4 0-370</inkml:trace>
          <inkml:trace contextRef="#ctx0" brushRef="#br0" timeOffset="33851.3266">9149-458 925,'3'0'163,"-3"0"-22,0 1 10,0 5-2,2-1 2,0 8-19,-2 4 1,0 2-15,3 1 0,0 3-4,-2-1-5,2 2-6,0 1-13,1 0-8,-1-1-4,0-1-12,0 2 2,-1-2-4,1 2-1,0-2-3,1-1-4,2-3-1,-2 1-7,0-2 4,2-1-12,-2-4-7,3 0-33,-3-3 0,2 1-125,-2-4-35,3 0-34,-1-2-41,-1-1 20,1-1-211,-2 0-416</inkml:trace>
          <inkml:trace contextRef="#ctx0" brushRef="#br0" timeOffset="34556.8226">9482-163 1767,'3'0'284,"-3"-1"-32,3 1-38,0 0-26,-2-2-20,0 2-26,1 0-15,-2 0-14,4 0-17,-1 0-7,2 2-9,1-1-8,4 6-7,0 0-3,4 1-8,-3 0-2,3 2-10,-1 2 0,1-1-5,-3 2-5,0-1 0,0 1-3,-1 2 0,-1-2-6,-2 2 0,0-2-8,-5-2-2,1-2-4,-1 2-4,-2-2-4,0-1 0,-3-2-3,-1 0 4,1 0-4,0-1-1,-1-1 10,0 0-5,-2-1 1,3 1 4,-2-3 10,2 0 7,-1-1 4,-1 0 4,1-1-4,0 0-1,1-3-4,2-1-4,1 0 1,0-1-4,4-4-3,6-4-2,0 0-4,-2-1 4,2-2-6,5 2 1,-2 0-1,2 1-15,1 1-7,1-2-34,-2 4-33,2-1 10,-2 2-146,2 0-37,-1 4-33,-2-1-96,1 2 33,-2 3-88,-3-2 12,-1 0-352</inkml:trace>
          <inkml:trace contextRef="#ctx0" brushRef="#br0" timeOffset="35056.7694">10076-148 823,'-21'7'139,"1"-1"-14,2 1-15,1-1-18,0 3-2,0 0-16,5 2-1,-4-3-4,5 3 2,1-1 9,3 0 12,3 0 6,-1-2-9,5 2 8,-2-1-5,2-3-12,0 0-3,2 2 0,5 1 1,1 1-11,0-2-9,4 1 12,-1-1-16,3-2 14,1-1-19,1 0-6,1-3 5,-2-2-6,1 0 0,-4 0 10,5-2-22,1-1-2,-1-3 2,-3 0-6,0-2 1,-1-2-2,-2 0 3,-1 0-11,-2-3 17,1 2 3,-4-1 5,0 1 4,-4 1 5,3 2 12,-2 1 4,-1-1 2,2 1 6,-3 2 0,0 0 4,4 0-9,-4 2-5,1-2-4,-1 1-20,0 1-2,2 2-16,-2-2-8,1 1 6,-1 0-8,3 2-4,-3 0 1,3 0 1,-2 4-1,2-1 8,0 0-10,1 2 4,-1 2 1,1-3-6,0 3 0,2 4-17,1-1-21,0 4-33,3-3 6,-2 0-103,2 3-53,0-2-33,4-3-28,-1 3-109,-2-2 36,4-2-96,-2-1-424</inkml:trace>
          <inkml:trace contextRef="#ctx0" brushRef="#br0" timeOffset="35338.005">10534-179 1491,'3'-5'319,"-3"-2"-39,0 0-36,-3 3-29,1-1-33,1-1-16,0 3-20,-2 2-15,-1 1-14,1 0-12,-2 4-11,1-2-7,-1 4-11,-2 0-5,0 3-11,0 3-7,0 2 0,-3-1-4,6 0-4,-2 0-10,3-1 1,3-1 1,0 0 3,0-1-4,3 4-4,4 1-4,1 0-11,4-3-23,-1 0-30,3-1-34,0-1 7,3-4-163,2 2-46,2-2-51,2-4 28,-1 2-187,-1-4 36,1-2-402</inkml:trace>
          <inkml:trace contextRef="#ctx0" brushRef="#br0" timeOffset="35962.9738">10789-205 1486,'-10'-6'237,"5"1"-25,-2 2-26,1 0-21,2 0-23,-2 1-14,4-2-14,-1 4-17,-1 0-9,4-4 2,0 4-8,0 0 8,0 0-2,4 0-2,1 0-6,1 0-7,2 0-2,6 0-9,5 0-3,0 0-10,5 0-1,0 1-8,1-1-3,-1 0-3,0 0-2,0 0-5,-2 0 0,-2 0-4,0-1-9,-3 1-13,-5-2-10,1 2-10,-2 0-22,-1 0 4,-3 0-119,0 0-35,-1 0-24,-2 2-27,0-1-88,-3 2 30,1-3-146,-1 2-382</inkml:trace>
          <inkml:trace contextRef="#ctx0" brushRef="#br0" timeOffset="35650.5358">10851-468 1651,'-3'-8'293,"0"0"-46,2 3-33,1-2-28,0 4-29,0-1-19,0 0-12,0 2-16,0 2-11,1 0-8,2 3 4,-1 1-22,-1 2 2,3 6-9,-1 3-7,1 3-1,-1 2-10,1 1-1,-1 0-2,0 4-4,3 2-3,-4-2-6,1 0 0,1 2-5,-1 2-1,3-5 1,-2 0 0,0-1-3,0 2-2,2-1-2,-2-4 1,2 2-6,-2-2-10,3-2-24,-4-1-30,3-5-28,-4 0 6,4-2-113,-2-2-44,2 0-36,-2-2-80,2-1 31,-2-1-149,3-1 36,-2 0-342</inkml:trace>
        </inkml:traceGroup>
        <inkml:traceGroup>
          <inkml:annotationXML>
            <emma:emma xmlns:emma="http://www.w3.org/2003/04/emma" version="1.0">
              <emma:interpretation id="{32CA48DB-4B72-4D42-9522-BE73E49DBB75}" emma:medium="tactile" emma:mode="ink">
                <msink:context xmlns:msink="http://schemas.microsoft.com/ink/2010/main" type="inkWord" rotatedBoundingBox="18902,2060 21920,1955 21952,2891 18935,2996"/>
              </emma:interpretation>
              <emma:one-of disjunction-type="recognition" id="oneOf3">
                <emma:interpretation id="interp15" emma:lang="en-US" emma:confidence="0.5">
                  <emma:literal>conquer</emma:literal>
                </emma:interpretation>
                <emma:interpretation id="interp16" emma:lang="en-US" emma:confidence="0">
                  <emma:literal>Conquer</emma:literal>
                </emma:interpretation>
                <emma:interpretation id="interp17" emma:lang="en-US" emma:confidence="0.5">
                  <emma:literal>tongue r</emma:literal>
                </emma:interpretation>
                <emma:interpretation id="interp18" emma:lang="en-US" emma:confidence="0">
                  <emma:literal>Cangue r</emma:literal>
                </emma:interpretation>
                <emma:interpretation id="interp19" emma:lang="en-US" emma:confidence="0">
                  <emma:literal>Tongue r</emma:literal>
                </emma:interpretation>
              </emma:one-of>
            </emma:emma>
          </inkml:annotationXML>
          <inkml:trace contextRef="#ctx0" brushRef="#br0" timeOffset="37968.8758">12640-354 1373,'-4'-12'272,"-2"1"-13,2 1-34,1 0-30,-1 3-6,-2 0-21,3 2-13,-2-3-13,2 4-14,-4-1-23,3 3-10,-2-1-9,-4 3-4,-1 3-13,-6 1-7,-4 2-1,1 6-6,-2 1-4,-29 23-3,22-12-8,2 2-6,-1 4-1,0 0-4,8-1-6,11-17-11,-3 5 9,0 3-6,1 1-2,-1-1 2,5 2-1,0-1 6,4 1 0,3-1 0,3 0-1,4 1 6,0-4-2,7 2 3,0-4-34,3 1-29,4-4-33,0 0-26,5-1 7,2-2-113,43 7-40,-54-13-20,8-2-15,48 7-77,-54-9 26,3 0-109,6-3-346</inkml:trace>
          <inkml:trace contextRef="#ctx0" brushRef="#br0" timeOffset="38685.1778">12891-122 1258,'3'-11'303,"-3"3"-13,0-2-18,0 2-28,0 1-23,0 0-26,0 2-22,-1-1-26,-4 0-15,4 3-16,-3 2-15,0 1-17,-3 0-4,1 0-8,-4 7-8,-1 1-6,0 2-7,-2 0-5,3 4-5,0 3-6,2 0-1,1-1-4,0 0-1,0-1 0,3 0-5,1-2-2,3-2 0,0 0-2,0-2-3,0 1 1,0-2-4,3 1 5,-1-3-4,1 1 1,-1-2 0,6 3 1,2-2 0,-3 0-1,0-3-1,-1 0 1,5-3-6,-4 0 4,3-1 0,-1-4-1,3-2 0,-1-3-2,0-1-1,-1-1 0,0-1-1,-2-2 2,-4 2-7,8-2 3,-5 0-4,1 1 8,-2-2 2,-2 4 0,2-3 1,-2 3-2,1 1 1,0 1-1,-3 2-1,1-2-5,-1 6-5,0-2-5,3 0 2,-4 3 0,2 0-2,-2 0-3,4 0 0,-1 0 2,3 3-6,-2 0 8,2 3-3,3 1-2,1 1 4,2 4 1,0 0 1,1 2-1,-2-1 0,0 1 1,0 2 2,-1 2-2,-1-2 2,2 3 1,-3-5-7,1 5 4,1-3-5,-5-3 0,-2 0-3,2-1 1,-3 0 0,1-3 5,-1 0 3,-2-1 3,-1-1 3,2 0 0,-2-1-1,0-2 2,0 2 1,0-3 3,0 0 3,-2 0 6,2-3-2,-1 2 12,-1-2-2,1-1 0,-2-2-2,2-2 1,-1 1-7,1-6 5,-1-2-4,-2-1-1,4-1-9,0 2 5,4-1-4,-1-1-2,0 0 0,4 1-4,0 0-2,0 1-1,0 0 3,0 2-5,2 2-4,-4 0 1,2 3-2,2 3-2,-2 0 4,1 2-7,-1 2 1,0 1 2,6 3 1,-1 1 1,1 2-2,-3 2 1,4 2 1,-3 3 0,-1 0 1,0 1-2,-2 0-1,1 4-12,-1 0-5,-2-1-1,2 1-12,-2-3-13,-2 0-22,0-3-13,-1 0-37,0-1 13,1-2-95,-3 2-29,2-4-51,-3 0-46,4 1 28,-1-3-172,0 1 31,1-2-383</inkml:trace>
          <inkml:trace contextRef="#ctx0" brushRef="#br0" timeOffset="41450.6118">13692-231 1350,'0'-7'264,"0"1"-35,-2-1-29,1 0-25,-3 5-21,-2-2-24,-1 1-14,3 3-12,-5 0-10,-3 3-10,-4 3-11,1 1-4,-2 2-10,1 2-3,1 0-6,4 0-8,0 0 1,-1 1-8,2 1 3,3-1-7,2 0 3,1-1-4,1-1 1,3-1-14,0 2-15,3-5-12,-2 1-11,2-3-10,5 5-15,2-1 5,3 1-19,-2-5-13,0 0 9,0-2 8,-1-2 11,0 0 9,-3-5 20,1 3 4,0-1 45,-3-1 16,2 2 11,-1-4 4,-1-2 28,0 4 7,-1-2 4,-1-1 1,2 1-2,-2 1-10,3-2 1,-4 2-3,0 0-9,3 0-10,-3 1-13,1 0-13,0 2-9,-1-2-6,0 0-6,-1 2-5,1 2 3,2 0-7,-3 4 3,2-1-5,-2 0-2,4 3 0,-1 7-5,-1 3 4,-1 3-4,0 2 2,-2 2-1,0-1-1,1 6-2,-1-3 0,0 0-2,0 0 4,-1 1-5,-1 3 3,0 0 1,2 1 2,-3-2-2,0-2-3,2 0-3,-4-1-1,5 0 3,-1-2 1,1-1 1,-1-4 1,1-3 0,0-4 2,0 0 1,0-3 1,-2-1 6,2 0 5,0-2 23,0 0 0,0-2-8,0 0 3,0-3-6,2 0-1,-1 0-1,5-3-8,-4-2 0,3-5-2,2-3-2,1-2 1,2-3-3,2-4-3,0-2-8,16-32-6,-7 19-6,-4-2 2,-5-2-4,2 3 9,0 1 1,-8 21-3,2-5-5,0-1 7,1-1-2,0 0 1,1-2 1,-2 4 1,0 0 9,-1 0 1,-1 4 2,2 0-2,-2 3-1,-2 0-3,2 4-6,-3 0 4,-2 4 1,3-1-2,1 0-1,-5 2-2,1 2 2,2-1-4,-2 0-4,1 0 2,-2 1 2,1 2 1,-1-2-3,1 1 0,-1-1 0,0 1-7,3 0 8,-3 0 1,0 2-3,2 0 2,-2-4-1,0 2 2,1 2 0,0-1-1,-1-1-1,0 0 3,2 1 1,-1 1 1,-1-1-1,0-1 1,0-1-1,0 3 2,0-2-2,3 2 0,-3-1 3,0-1-3,0 2 3,1 0-6,-1-1 9,0 1-8,0-3 5,0 3 2,0 0-2,0 0-1,0-2 1,0 2 1,0-1 1,0 1 1,0 0 0,0-3-3,0 3-2,0 0 2,0 0-1,0-1 1,0 1 1,0-2-8,0 2 10,0 0-4,0 0 1,0 0-7,0 0 7,0 0-2,0 0 1,0-2 5,0 2-3,0 0-2,0 0 2,0-1 0,0 1-2,0 0 2,0 0-1,0 0-2,0 0-3,0 0 10,-1 0-3,1-3-4,0 3 3,0 0 1,0 0 2,0 0-3,-3 0-1,3 0 2,0-2-2,0 2 2,0 0 0,0-1-4,0 1 2,0 0 2,0 0 2,0 0-10,0 0 6,0 0 1,0 0-3,0 0 3,0 0-4,0-2 2,0 2 1,0 0 1,0 0-3,0 0 0,0 0-2,0 0 1,0 0-1,0 0-6,0 0 5,0 0 2,0 0-3,0 0 0,0 0-1,0 0-4,0 0-1,0 0 2,0 0-10,0 0 11,0 0-3,0 0 4,0 0-4,0 0-2,0 0 2,0 0-6,0 0 3,0 0 3,0 0 1,0 0-4,0 0 7,0 0 1,0 0-1,0 0-1,0 0 3,0 0-3,0 0-1,0 0 0,0 0 2,0 0 2,0 0 0,0 0 1,0 0-6,0 0 7,0 0-5,0 0 0,0 0 8,0 0-2,0 0 0,0 0 0,0 0 0,0 0 0,0 0 1,0 0 2,0 0-3,0 0-2,0 0 3,0 0-1,0 0-1,0 0 0,0 0 0,0 0-3,0 0-2,0 0-1,0 0 2,0 0-5,0 0 4,0 0 2,0 0-2,0 0 1,0 0 1,0 0 2,0 0-1,0 0-2,0 0 5,0 0-3,0 0 4,0 0 0,0 0 0,0 0-2,0 0-2,0 0 4,0 0-1,0 0-3,0 0 2,0 0-1,0 0 2,0 0 1,0 0-1,0 0 0,0 0-2,0 0 1,0 0 3,0 0-9,0 0 9,0 0-3,0 0 4,0 0-7,0 0 7,0 0-8,0 0 5,0 0 2,0 0 1,0 0-3,0 0 3,0 0-2,0 0 0,0 0 1,0 0 0,0 0 0,0 0-3,0 0 3,0 0-1,0 0 2,0 0-3,0 0 0,0 0 0,0 0 2,0 0-4,0 0-1,0 0 2,0 0 3,0 0 0,0 0 0,0 0-1,0 0-3,0 0 4,0 0-7,0 0 4,0 0 1,0 0-10,0 0 11,0 0-5,0 0 7,0 0-1,0 0-5,0 0 4,0 0 0,0 0 1,0 0-1,0 0-3,0 0 3,0 0-1,0 0 2,0 0-1,0 0-3,0 0 2,0 0 2,0 0 2,0 0-2,0 0-3,0 0 3,0 0-2,0 0 2,0 0 0,0 0 2,0 0-1,0 0 2,0 0 3,0 0 0,0 0-1,0 0 2,0 0 0,0 0 0,0 0 0,0 0 3,0 0-4,0 0-2,0 0 0,0 0-3,0 0 4,0 0-3,0 0 0,0 0 3,0 0-5,0 0 3,0 0-5,0 0 4,0 0 4,0 0-1,0 0 8,0 0-2,0 0-9,0 0 11,0 0-2,0 0-4,0 0 2,0 0-1,0 0-2,0 0 1,0 0 0,0 0-3,0 0 0,0 0-8,0 0 8,0 0-1,0 0-1,0 0 2,0 0-3,0 0-1,0 0 1,0 0-1,0 0-3,0 0 6,0 0-5,0 0 4,0 0-3,0 0-3,0 0 3,0 0-9,0 0 9,0 0-1,0 0-1,0 0 1,0 0-5,0 0 7,0 0-4,0 0 1,0 0-3,0 0-1,0 0 0,0 0 0,0 0 0,0 0 0,0 0-3,0 0 3,0 0-2,0 0-2,0 0-1,0 0-6,0 0 6,0 2 0,0-1 1,0 1 0,0-1 0,-1 1 4,1 1-1,0 0-10,0 3 12,-2-2-2,2 4 2,0-2-1,0 0 2,0 1 1,0 0-4,0 0 4,3 5 0,-3-1 1,3 1 0,-2-1-2,-1-4 4,2 0-8,-1 1 3,1-1-3,-2 0-4,4-2 0,-1 1 0,-1-1 1,1 2 1,2-3-2,-3 1 1,3-1-3,-3 0-6,1 2 9,3-3-1,-3 2 3,2-2-3,-2 0 9,1-1-2,2 2 0,-2-1 2,0-2 0,-2 0-1,3-1-5,-1 0 5,2 0 2,-2 0 1,2-1-1,-2-2-1,2 0-5,-2 0-1,4-1-2,1-3 0,-1-1 1,-1 0-1,-1 0 4,2-2 0,2 0 3,-3-2-1,0 1 0,-3-1 0,-2 2 3,2-1 1,-3 2-2,2 0 0,-3 1-2,4 2 3,-2-3 1,-1 2 2,1 1 0,-1-2 3,-1 0-1,0 4 2,3-2-1,-3 0 1,1 3 3,-1-3 1,0 2 3,0 0 1,0 0 0,0-1-2,0 2-6,0 0 4,2 1 0,-2-2-10,0 3 3,0-1-2,1 0-10,-1 1 5,0 0-1,1-1-4,-1 2-4,0-2 3,0 2 2,0 0-1,0 0 4,0 0 1,0 0 1,2 2-3,-2 1 1,3 2-1,-3 0 3,0 0 3,0 0-8,0 3 5,1-1-3,0 0 6,2 2 0,-3-1-1,2 6 0,2 0 2,0 1 0,-4 0 1,3-5-1,0 1-2,-2 1 5,2-4-3,-3 0 0,4 0 3,-1-1 0,0 4 1,2 0 0,-2-2 1,3 1 0,-3-3-3,-2 0 3,5-2-1,-2 1-1,0-3 1,0 3-3,0-3 3,1 0-5,0 0 7,1-1-2,0-1-2,1 2 1,-2-3-3,5 0-3,-3 0 4,1 0-2,1 0 2,-3-3-2,8-1 3,-2-1-1,5-3-6,-6 3 6,5-4-1,-6 2 3,-1-1-1,1 2-1,-1-1 3,-5 1-1,1-3-3,0 3-7,-1-1 6,-1 0 0,-1 1 0,1-2-2,-1-1-1,-2 2-3,0-2 3,0 2-2,0-1-3,0 0 0,-2 0-1,-1-1 4,2 3-3,0-1 3,-2 1-2,-1-2 0,-1 0-2,3 4-2,-1-2 2,0 2-4,-3-1-2,5 2-5,-3 1 6,-2 2 4,2 0-2,0 0-4,-2 3 8,2 0-3,0 5 3,-2-5 2,5 6 2,-4 3 3,1 1-2,4 0 3,0 4 1,4-1-2,-1-1 3,0 3 4,6-3 0,-1 0-2,2 0-2,2-2-21,7-1-51,-1-1-63,6-1 15,0-2-126,4 1-27,0-3-39,-2 0 25,3 0-201,-3-4 35,1-2 29,-3 0-321</inkml:trace>
          <inkml:trace contextRef="#ctx0" brushRef="#br0" timeOffset="41778.6895">14854-222 1599,'-1'-9'322,"1"2"-29,-2 1-39,1-2-26,1 2-29,0 3-23,0-3-29,0 3-18,0 1-10,0 1-15,1 1-14,2 0-5,3 0-11,2 4-9,2 4-4,-2-2-6,-2 0-6,4 5-7,2 0 2,-2 3-6,-1-2-8,-1 2-4,-1-2 2,0 3-8,0 0 2,-3-3-4,-4-2-2,2 0-4,2-1-4,-4 2 1,0-3-1,0-2 0,-4 2 0,2-4 4,-2 1-2,0-3-1,1 3 4,0-2-1,-1-2 4,0 1 3,1-2 1,0 0-5,3-3 0,-2 0-2,2-4-9,2 2 1,3-7-4,3-2-16,3-4-7,3-1-25,24-27-41,-8 18-34,2 5 11,0 6-85,-16 7-31,2-1-30,2 0-30,2 0 25,-2 2-209,-2 0 31,0 2-399</inkml:trace>
        </inkml:traceGroup>
        <inkml:traceGroup>
          <inkml:annotationXML>
            <emma:emma xmlns:emma="http://www.w3.org/2003/04/emma" version="1.0">
              <emma:interpretation id="{5986B73F-5414-4F87-B6BA-19FF73B97F49}" emma:medium="tactile" emma:mode="ink">
                <msink:context xmlns:msink="http://schemas.microsoft.com/ink/2010/main" type="inkWord" rotatedBoundingBox="22873,1920 26056,1809 26079,2456 22895,2567"/>
              </emma:interpretation>
              <emma:one-of disjunction-type="recognition" id="oneOf4">
                <emma:interpretation id="interp20" emma:lang="en-US" emma:confidence="0.5">
                  <emma:literal>Master</emma:literal>
                </emma:interpretation>
                <emma:interpretation id="interp21" emma:lang="en-US" emma:confidence="0.5">
                  <emma:literal>Ma Her</emma:literal>
                </emma:interpretation>
                <emma:interpretation id="interp22" emma:lang="en-US" emma:confidence="0">
                  <emma:literal>ma Her</emma:literal>
                </emma:interpretation>
                <emma:interpretation id="interp23" emma:lang="en-US" emma:confidence="0">
                  <emma:literal>Maftir</emma:literal>
                </emma:interpretation>
                <emma:interpretation id="interp24" emma:lang="en-US" emma:confidence="0">
                  <emma:literal>Matter</emma:literal>
                </emma:interpretation>
              </emma:one-of>
            </emma:emma>
          </inkml:annotationXML>
          <inkml:trace contextRef="#ctx0" brushRef="#br0" timeOffset="43826.5689">16248-392 1572,'-4'-3'285,"3"-2"-35,-2 1-34,2 1-34,-4 0-28,4 2-16,1 1-17,-3 1-9,2 2-10,-1 4-10,-1 0-8,2 8-21,0 0 6,-1 5-2,1 2-6,-3 0-10,4 2-4,-2-1-4,2 4-2,-1-1 2,1-2 4,0 3-17,0-4-3,-2-2-1,-2 1 2,4-4 7,0-1-16,0-4 2,0-2 1,0-1 5,0-2 4,0 0 8,0-3 20,0 1 26,0 0-1,0-2-8,0 0-9,0-4-6,0 0-8,0-3-2,4 0-9,-2-2-1,-1-2-7,1-6-4,3-5-3,-2-1-3,4-5-4,-3 1-1,5-3-2,-4-2 0,2 0-1,-1-2-1,4 0-3,-2 1-4,-1-1 0,0 0-1,-1 0-9,2 6 12,-1-1-6,-2 0 2,2 4-4,-2 1-4,-1 2-1,2 5-5,-2 1-5,-2 4 0,3-1-5,-1 5 6,2 1 1,-2 1 1,5 2-4,1 5 2,2 1 6,4 8-5,0 2 2,1 3-1,0 2 2,21 30 0,-15-20 1,-5 1 3,-10-20 0,3 7 0,1 3 2,-1-2-1,2 4-2,-2-3-3,0 0-1,0-1-6,-4-2-3,2-1 0,-2 0-4,-2-2 1,2-6 8,-4 1 7,1-3 3,-1-1 0,0-1 2,-3-1 1,0-3-3,0-1 0,0-1 2,0 0 0,0-3 4,-3-2-2,2 0 2,-1-2-2,2-5 0,0-5 1,0-1-4,2-2 3,1-3-1,-2 1 2,5-1-4,-2 1 4,4 0-2,-2 0-1,2 0-2,2 0 2,1 3-2,1-1-2,-3 1 3,1 0-4,4 2 3,-1 1-3,0 4 1,1 2-1,-2 0 0,2-2-2,0 6 1,5 3 2,-4 1-5,-1 1 6,-3 2-5,6 3 0,0 2 1,0 3 1,-3 5-3,3-2 5,-5 2 1,2 3 0,-1 2 2,-2 2 1,-1-2 0,-1 4-4,-1-1 5,2 0-6,-3 3 6,0-3 2,-3 1 0,0-4 2,0 3-1,-2-3 1,3 0-13,-3-3-11,1-2-26,-3-1-13,1-2-38,2-2 9,-2 0-104,1-1-34,-1-1-24,1 1-165,3 0 35,-2-3-85,3 0 35,-2-1-366</inkml:trace>
          <inkml:trace contextRef="#ctx0" brushRef="#br0" timeOffset="44295.3689">17424-314 1475,'1'-5'272,"-1"-1"-28,0 2-27,-1-1-24,-1 0-28,1 1-32,-2 1-9,-1 1-12,0 2-12,-3 0-8,-1 0-11,-1 4-12,-5 4-10,0 0-6,-3 4 1,3 1-12,-2 0-13,4 2 8,-4 0-6,6 2-3,1-1 1,-1 0-7,4 1 4,0-1-2,4-1 2,-3 0 3,5-4-4,0 1-1,5-2 8,-4 0-1,3 0 0,5 0 0,1 0 6,-1-2-7,0-3 0,1-3-4,-1 1 0,0-3 2,-1-3-3,4 1-1,3-3-3,-1-2-1,1-4-4,-2-1 2,3-2-5,-5-3-2,-1 0 1,1-2-2,-3 0 10,1 3 6,-2 2 4,-5-2 9,6 3 7,-6 1-1,0 5 3,2-2-11,-3 3-8,2-1-5,-3 2-9,4 2-2,-2-1-4,-1 3 0,-1 1-1,2 0-1,-1 1 1,3 3-4,-1 0 1,0 7-4,5 1 0,2 3 6,-2 0 2,2 0 0,0 0-4,0 2-12,0-3-14,2 0-20,0 0-31,-1 0-44,0-2 11,-1 0-120,0-2-12,2 0-15,0 0-15,-3 0-29,1-4 27,-1 1-200,-4-4 33,4-1-373</inkml:trace>
          <inkml:trace contextRef="#ctx0" brushRef="#br0" timeOffset="44717.1885">17763-184 1364,'2'-15'294,"3"1"-19,-2 3-18,-1 0-23,2 0-16,-3-1-20,1 3-10,-1 0-15,-1 1-18,1-1-13,2 1-14,-1-1-9,-1 0-11,-1 0-13,0 0-9,0 0-11,0-1-2,0 2-14,0 0-2,-6-4-10,5-1-3,-2 2-10,2-1 0,-3 4 0,2 1-10,-1-1-2,-1 2-3,3-2-7,-2 4-2,2 1-7,-5-2 4,5 2-2,-4 1-6,1 0 4,0 2-4,0 2-1,-1 0 1,0 1-1,2 2-4,-3-1 3,5 3 0,-2 1 4,2 2-4,1 3 3,0 5-4,3 1 3,-1 0 2,5 1-3,2 1 6,-1-1-6,2-2 1,0 2 2,1-2-2,0 0 1,2 0-1,-2-3 2,2 0-1,-3 1-5,-2-2 7,2 1-3,-3 0 1,3 0 3,-3-2-3,-2-3 4,1 4-1,-3-5 2,3 1-2,-2-2 2,-3 0-1,2-3 1,-2 1 2,1 2-5,-1-4 6,-1 1-2,0 0 0,0-1-9,-3 0-24,-2-1-17,2 1-13,-3-2-30,4 3-41,-6-4 10,4 1-94,-1 0-27,0-2-39,0 0-146,2 0 38,0-2-61,0 0 31,3-4-330</inkml:trace>
          <inkml:trace contextRef="#ctx0" brushRef="#br0" timeOffset="45014.0425">18154-602 1567,'0'-9'272,"0"2"-38,0 1-26,0 0-35,0 3-31,0 2-13,3 1-8,-2 0-14,0 4 0,1 7-13,3 2-3,0 2-10,-4 6-4,5 1-6,-2 1-5,1 3-5,1 1-6,-2-1-10,-1 0 10,1 2-6,-1 0 1,-2 0-6,4-2 1,-4 1-11,-1-4-14,0 0-32,0-3-33,1-1-36,-1-2 8,0 0-124,-1-4-65,-3-1-93,2-3 33,-2-1-131,-1-1 32,2 0-335</inkml:trace>
          <inkml:trace contextRef="#ctx0" brushRef="#br0" timeOffset="45717.1262">17968-240 1607,'-4'-4'232,"3"-1"-14,1 2-38,4 0-32,0 0-4,6 0-20,5-3-10,1 3-8,5-2-13,1 2-8,4-1-6,-2 2-6,4-2-11,-2 1 5,1 1-18,1-1-6,0 0-6,2-3-2,-4 1-17,0 1-8,-1 0 3,-4 0 7,1-2-3,-3 1-1,-4 1 14,-1-2 2,-3 3 5,-1-2 3,-3-1 4,-3 0-2,2 3-2,-3-1-8,-2-1 5,-1 0-5,0 0 10,0 0-3,0 2 1,0-2-8,0 1-5,0 2-7,0-2-6,0 2-1,0 2-1,0 0-3,0 0 1,-1 0 0,1 2 1,-2 2-5,1-2-4,-3 3 2,4 2 2,0 1-2,-2-1 2,2 1 1,2 5-2,2 2 2,0 2-1,2-1-8,-2-1-11,6 0-16,0-3-23,2 1-5,1 0-23,0-4 6,5 1-66,-1-2-2,0-1-12,-1-2-6,0-2 4,-2-1 5,-1-2 18,-1-5 20,2-1 11,-1-2 18,-2-3 32,2 0 38,-5 0 36,-1-3-4,2 1 84,-4 3 16,-1-2 9,5 4 8,-4 0 13,0 0 13,-1 1-12,-1 0-12,0 1-17,-2 1-15,3-1-18,-1 2-9,1 1-13,-1 0-6,0-3-8,2 5-4,4 1-8,-4 0-5,9 1-2,-2 2-6,0 3 0,5 1-4,-1 3-2,-2-2-1,0 5-2,-3-2-5,2 4-2,-4 0 2,1-1-5,-3 1 2,-1 3 0,-2-6-2,-2 3-1,3-1-4,-3 1 0,-1-3 1,-1-2-2,0-2 0,1 0 5,-1 1 2,0-4 14,0-1 2,0 0 2,0 0-3,0-1 1,0-2 8,0-1 2,-1 0 2,1-1-8,1-2 2,1-3-7,3-3-2,-2-6 1,6-3-10,0 1-11,5-3-13,1-1-14,28-23-7,-19 15-18,4 7-45,0 0-37,4 0 16,-19 15-113,4 0-34,5-3-35,2 1-138,0 3 33,1 1-55,-1 1 28,0-2-400</inkml:trace>
        </inkml:traceGroup>
        <inkml:traceGroup>
          <inkml:annotationXML>
            <emma:emma xmlns:emma="http://www.w3.org/2003/04/emma" version="1.0">
              <emma:interpretation id="{A9BC5E20-D406-4E4D-9E61-F2C937F5975D}" emma:medium="tactile" emma:mode="ink">
                <msink:context xmlns:msink="http://schemas.microsoft.com/ink/2010/main" type="inkWord" rotatedBoundingBox="26430,1814 29686,1700 29711,2405 26455,2518"/>
              </emma:interpretation>
              <emma:one-of disjunction-type="recognition" id="oneOf5">
                <emma:interpretation id="interp25" emma:lang="en-US" emma:confidence="0.5">
                  <emma:literal>Theorem</emma:literal>
                </emma:interpretation>
                <emma:interpretation id="interp26" emma:lang="en-US" emma:confidence="0.5">
                  <emma:literal>Theo rem</emma:literal>
                </emma:interpretation>
                <emma:interpretation id="interp27" emma:lang="en-US" emma:confidence="0">
                  <emma:literal>Tho rem</emma:literal>
                </emma:interpretation>
                <emma:interpretation id="interp28" emma:lang="en-US" emma:confidence="0">
                  <emma:literal>Theon rem</emma:literal>
                </emma:interpretation>
                <emma:interpretation id="interp29" emma:lang="en-US" emma:confidence="0">
                  <emma:literal>The rem</emma:literal>
                </emma:interpretation>
              </emma:one-of>
            </emma:emma>
          </inkml:annotationXML>
          <inkml:trace contextRef="#ctx0" brushRef="#br0" timeOffset="46248.3238">19749-565 1337,'-2'-5'254,"1"2"-36,1-1-23,1 1-23,2 0-19,4 0-17,4-2-15,8 1-11,0-1 0,5 1-16,-1-2-17,3 3-15,1 0-32,-5 0-19,4-2 0,-4 1-55,2 1-26,-3-2-8,-4 0-34,-3 2-6,1-1-25,-5 3-5,0-1-1,-1 1 3,-5-1 6,1 0 7,-2 1 11,-3-1 16,0-1 12,0 0 21,0 2 31,-4 0 23,0-2 30,0 1 24,-2-1 27,2 2 19,-2-1 46,-2 2-2,3-2-8,-2 2-12,0 0-11,2-2-11,-1 2-7,-2 0-8,4 2 8,-3 2 10,4-2 5,-6 6 5,2 4-3,-1 0 1,2 2 4,-1 3-5,4 2-8,-1 3-10,1 1-3,2 0-6,1 2-12,0 2 3,0-1-7,0 0 1,0 1 2,0-1-14,0 2 4,0 0-2,0-1 6,0-3-12,0-1-4,-1 1-19,-2-4-33,1 0-35,2 0 5,0-4-108,0-1-33,0-1-52,0-3-99,0-1 32,5-2-127,-4-3-411</inkml:trace>
          <inkml:trace contextRef="#ctx0" brushRef="#br0" timeOffset="47013.8928">20218-648 1438,'3'-8'252,"-2"2"-43,3 1-29,-2 2-23,-1-1-17,2 3-11,-3 1-24,1 1-11,2 3 0,-2 1-6,2 8-7,3 3-11,-2 2 6,-3 2-6,4 1-3,-3 4-5,0 0-5,2 0-7,-1 1-4,-2 2 1,5-2-4,-5 3 0,2-5 5,-3 1-14,1 0 5,-1-4-10,5 1-1,-5-4 1,0-2 1,1-3-4,-1-1 8,3-2 0,-3-2 6,0 0 7,0-3-7,0 0-5,0-2-2,0 0-2,0-3-4,0 0-2,0 0-2,0-1-1,0-4-3,0 0 1,0-2-3,0 1-2,0-4-2,0-1 2,1-6 2,4 0 4,-4 1 3,2-1-4,2 1-2,1 1-2,1 0-3,-3 4-3,-1-1-1,0 2-2,4 4-7,-4 0 0,4 0 0,-5 1-2,7 2-6,-3 2 6,2 1 1,-2 0-3,2 1 0,3 4 3,2 2-7,1 3 6,0 3 3,-3 1-1,2 1 5,-3 2-5,-1-1 1,0 3-1,2-1 0,-2-2 0,-1 1-1,0-1-1,-2-1-2,0-2 7,3-1-2,-3-3 1,-3 2 0,4-3-1,-3-2 7,2-1 4,-2 0-3,2-2 2,-2-1 1,3 1-3,1-1 3,-1-2 1,2 0-3,2-4-1,3 0-7,3-3-4,1-1-10,-3-2-4,1-3-7,1-1-4,-5 2 5,2-3 0,-2 0 1,-1 1 1,-3-4-2,2 2 4,-3 3 11,-4 0 9,3 1-2,-5 1 4,0 0 0,-1 2-2,0 3-1,0-2 1,-2 2-5,0 0 2,-2-1-4,3 2 1,-1 2-4,1-2-1,-5 1 3,5 3-2,-2-1 1,-3 2-3,5 0 4,-2 3 6,-2-1-4,3 3-1,-1 0-2,-1 1 4,3 3-1,1-2 3,-2 3 2,2-2 4,0 3 0,0 4 3,3 3-1,3 0-2,2-2-9,2 3-19,3-4-22,1 0-43,2 0 7,7-1-66,-1-2-47,2-1-11,0-1-13,4-2-8,-3-3-12,2 0-47,-2-3-77,2-2-485</inkml:trace>
          <inkml:trace contextRef="#ctx0" brushRef="#br0" timeOffset="47326.3719">21202-191 1035,'8'-14'194,"-3"-1"-23,0 4 43,-2-1-1,-3 0-6,0 3-18,0 1-17,0 0-16,-1 1-20,-1 3-12,-3-1-25,2 0-7,0 1-8,-3 3-3,-1-1-15,3 2-9,-3 2-14,3-1 6,-3 3-3,-2 2-5,1 2-6,-2 3 2,2 0-4,-1 2 4,8 1 1,-2-3-4,2 0 4,1 1-2,0-1 1,3 3-8,-1 1 5,7 0 1,-1-1-1,2-1 4,4 1-5,-1-3-2,-2-1 3,0-4-1,2 0 2,-3-1 2,-5-4 0,5-1-2,-1 0-3,-1 0-4,2-5-7,0-3 2,-2-2-5,-2-2-11,-4 1-3,0 0 5,-2-6-10,-3-1 2,-4-2-6,4 2 0,-2 1 4,-5 2-8,3-3-6,0 3-3,-3 3-11,-3 0-18,2 2-9,1 2-22,2 2 8,-2 2-76,2 2-17,2 1-16,0 1-40,3 0-10,-1 1-27,4 3-164,4-1 28,-1 0-453</inkml:trace>
          <inkml:trace contextRef="#ctx0" brushRef="#br0" timeOffset="47716.9675">21450-375 1873,'0'-3'310,"0"-1"-35,0 2-37,-2-1-29,2 1-26,-2-1-26,2 2-17,0 1-20,2 0-8,0 0-17,0 0-6,4 3-12,1 3-5,4 4-5,0 1-10,0 1-5,-1 2-5,3 1-6,-2-1-3,-1 3-2,1-1-4,-3 1-2,1 1-9,-4 0-5,2 0-7,-1 0 0,-2-2-7,-4-2-4,2-3 2,-2 1 0,0-2 1,-2-2-2,2-1-7,0-1 12,-3 1-3,2-3 5,-3 2 0,2-3 2,-2 0-2,0-1 1,1-2 4,0 0 12,-1 0 5,3-2 4,-1-1 6,1-2-2,0-1-8,1-1 0,0-1-5,2-6-6,1-1-14,6-3-7,0 3-17,7-5-14,-3 3-26,3 0-29,4 1-39,0 1 12,1 1-96,4 1-25,-2 4-32,3-1-67,-2 3 27,0 3-145,-2-2 29,2 3-394</inkml:trace>
          <inkml:trace contextRef="#ctx0" brushRef="#br0" timeOffset="48795.0358">21894-166 1670,'-3'3'254,"3"-1"-20,0-1-22,2-1-21,-1 0-14,6 0-15,-3 0-14,5-1-11,-2-1-15,5-1-10,4-1-13,2-4-8,-1 0-9,-2-4-12,4 1-8,-1-2-5,-3-2-5,-1 1-6,1-2-7,-3 1 0,-2 1-6,0 0-4,0 3 4,-5-1-6,-1 1 0,-2 3-6,1 0-3,-3 1-1,0 0-6,-5 1 0,3-1-6,-4 2-4,2 2 1,-3 0-1,3-1 1,-5 4-3,1 0 2,-3 4-4,-4-1-1,4 3 3,-1 3 0,-4-1 0,6 1-1,-1 2 1,4 1 4,-1-1-5,5 0 1,0 1 4,3 1 2,1 2 5,1-2-2,2 0-1,3 2 1,3 0 6,4 0-4,0-2 5,3-2-1,1-1-2,2-1-10,1-4-14,-2 1-10,5-2-16,-1-3-9,-4-1-24,5-3-19,-4-1 8,0-2-65,1-3-6,-4-2 5,-1-2 9,-2-4 13,-4 1 25,1-1 27,2-3 26,-3 2 4,-4 1 71,1-2 32,-2 3 16,-1 0 19,2 3 10,-2 1 5,-4 2 0,4 0-5,-2 1-7,-2 3-3,1-3-8,1 3-7,-1 1-8,-1 2-20,4-2 4,-4 0-7,2 2-16,-1 0-5,1-1-9,-2 2 0,0 0-2,0 2 0,1 0-2,0 4-5,2 0 1,-1 0 0,0 1 1,-2 7-4,5 3 2,-5-2-3,0 0 0,1 0-4,0 4 4,1 0-2,-1 1 1,-1-4 2,0 1 1,0-4-2,0 1-1,2-2 0,0-1-2,-2 0 3,0-1 0,0-1 2,2-2 5,-1 1 2,-1-1 6,0 1 5,2-2-1,-2-1-2,0 1-1,0-3-6,1-1 3,-1 0-1,1-1 0,2-4 0,-1 0 1,0 0 3,-2-2-2,7-4 0,-2-2-4,0 1 4,-1-1-6,2 2 3,-3 0-3,5 0-2,-2-1-1,-2 3-3,0 0 1,-1 1-4,-1 1-3,3 0-6,-1 3-8,-2 1 9,3 0-8,-2 0 6,4 3 0,-4 0-1,4 0 0,-3 3-5,3 0 4,2 4 3,-1 6-4,3-1 4,-1 2-1,-3-1 2,0 2 3,-1-1 0,0 0-1,-2 1-6,3-2 7,-4 1 0,1-5-2,-1 2-7,-2-2 8,3-1 0,-2-1 2,-1-2 2,-1-2 4,0 2 2,1-2-6,-1 1 6,2-3 1,-2 2-1,0-3-8,0 0 7,0-3-4,0 0 3,0-1 2,0-2-4,0 0-2,0-3-2,1-5 2,3 0 3,-1-4-2,0-3-3,4 0-1,1 1-4,-1-1 4,2 1-5,-3 1 3,3 0-10,1 5 7,3-1 1,-3 3-2,2-3-3,1 6-4,4 2 5,-3-1-2,-2 3-1,0 2 1,-2 3-1,1 0-3,6 3 6,-2 3-1,2 2 0,-3 1 1,3 3-4,-3 1 5,1 3-4,-3 1 4,-1 0-3,-1 1 3,-2 2 0,0-1-9,-2 1-8,-5-5-4,-1 3-18,0 0-57,-5 2-38,2-2 13,-1 0-119,-3 0-42,0 0-166,3-1 38,-2-4-44,-1-2 56,6-1-433</inkml:trace>
        </inkml:traceGroup>
      </inkml:traceGroup>
    </inkml:traceGroup>
    <inkml:traceGroup>
      <inkml:annotationXML>
        <emma:emma xmlns:emma="http://www.w3.org/2003/04/emma" version="1.0">
          <emma:interpretation id="{23B4FBDE-1A48-4B6F-AED4-8AF683C5FF53}" emma:medium="tactile" emma:mode="ink">
            <msink:context xmlns:msink="http://schemas.microsoft.com/ink/2010/main" type="paragraph" rotatedBoundingBox="7480,4421 22754,4278 22766,5562 7492,5705" alignmentLevel="2"/>
          </emma:interpretation>
        </emma:emma>
      </inkml:annotationXML>
      <inkml:traceGroup>
        <inkml:annotationXML>
          <emma:emma xmlns:emma="http://www.w3.org/2003/04/emma" version="1.0">
            <emma:interpretation id="{F2D97316-2890-445A-9CD1-A51306BAA754}" emma:medium="tactile" emma:mode="ink">
              <msink:context xmlns:msink="http://schemas.microsoft.com/ink/2010/main" type="line" rotatedBoundingBox="7480,4421 22754,4278 22766,5562 7492,5705"/>
            </emma:interpretation>
          </emma:emma>
        </inkml:annotationXML>
        <inkml:traceGroup>
          <inkml:annotationXML>
            <emma:emma xmlns:emma="http://www.w3.org/2003/04/emma" version="1.0">
              <emma:interpretation id="{F1AE4653-7B8D-439A-A2DC-37872E95E28D}" emma:medium="tactile" emma:mode="ink">
                <msink:context xmlns:msink="http://schemas.microsoft.com/ink/2010/main" type="inkWord" rotatedBoundingBox="7482,4590 10290,4564 10299,5445 7490,5471"/>
              </emma:interpretation>
              <emma:one-of disjunction-type="recognition" id="oneOf6">
                <emma:interpretation id="interp30" emma:lang="en-US" emma:confidence="0.5">
                  <emma:literal>Ten)</emma:literal>
                </emma:interpretation>
                <emma:interpretation id="interp31" emma:lang="en-US" emma:confidence="0.5">
                  <emma:literal>T (n)</emma:literal>
                </emma:interpretation>
                <emma:interpretation id="interp32" emma:lang="en-US" emma:confidence="0">
                  <emma:literal>T (n,</emma:literal>
                </emma:interpretation>
                <emma:interpretation id="interp33" emma:lang="en-US" emma:confidence="0">
                  <emma:literal>T (n</emma:literal>
                </emma:interpretation>
                <emma:interpretation id="interp34" emma:lang="en-US" emma:confidence="0">
                  <emma:literal>Ten</emma:literal>
                </emma:interpretation>
              </emma:one-of>
            </emma:emma>
          </inkml:annotationXML>
          <inkml:trace contextRef="#ctx0" brushRef="#br0" timeOffset="14116.4489">840 2360 403,'-4'-3'175,"1"1"-2,0-3 0,2 1-18,-3 0-2,1 1-6,0-1 1,0 2 1,2-2-15,-2 1-18,1 0-12,1 1 12,-2-1-4,2 1 7,-2 1-9,2-1-3,1 1-5,0-1-7,0 0-4,-3 0-5,3 1-4,-2-1-10,2 0-10,0 1-5,0-1-13,0 2-3,0-1-6,0-1-2,2 1-3,3-3-5,7 1 0,5-1-1,4 2-4,2-4 18,6-2-15,46-2-3,-24 3 2,-2 2 3,3-1-2,-3 1-6,0-2 0,-29 4 12,47-2-22,-19 4 8,-27-1-3,7 1 2,2 1-4,3 0 5,1 0-5,-2 0-1,-2 0 0,1 0-6,-6 0-3,0 0-25,1 0-25,-7 0-27,0 1 7,-4 1-102,-1-2-16,-4 1-6,0-1-5,-3 2-18,-3-2-20,-3 1-105,1 1-447</inkml:trace>
          <inkml:trace contextRef="#ctx0" brushRef="#br0" timeOffset="14382.0421">1524 2221 1215,'-4'0'170,"-3"0"-26,4 0-1,-4 3-16,1 0 2,-1 7-3,-1 1-22,-1 2-2,1 5 0,-1 1-1,0 4-12,0-2-2,1 5-13,-1-2-12,4 1 9,-1 2-14,2-3-8,-3 2 0,4 3-2,-1-3-3,0 1 1,2 0-3,-2-1-1,1 1-3,2-1 1,-1-1-2,0 0-30,0-2-45,2-2 4,0 0-94,0-2-41,0 0-56,2-2-78,0-4 23,0-1-627</inkml:trace>
          <inkml:trace contextRef="#ctx0" brushRef="#br0" timeOffset="14772.655">2278 2112 1117,'-7'0'173,"-2"5"-7,-2 3-21,-3 5 21,-1 2-25,-1 5 1,-19 29-17,13-17-11,2 2-5,0 2-10,1 2-14,0 2 0,1 2-13,0-1-8,2 4 0,2 0-10,2-2-3,8-25-5,1 8 7,-2 3-12,5 0 3,0 1 1,2-2-2,4 0-4,3-2-13,4-3-40,28 28-1,-12-31-114,-15-14-39,6 2-39,2 1-57,4-2 21,0-2-702</inkml:trace>
          <inkml:trace contextRef="#ctx0" brushRef="#br0" timeOffset="15272.5995">2592 2263 1296,'0'-3'187,"0"3"-19,2 0-14,0 3-14,0 1-16,1 1-13,2 6-10,-2 3-4,3 2-14,-2 2-5,2 2-5,-1 3-3,1 2-7,-1 1-6,1 0-4,0 1-7,-1-1-5,1 0-2,2 1 0,-5-4 1,0 0-9,1-2-3,-1-2-2,-2-4 0,1 0 0,1-4 7,-3 0 1,0-4 11,0 0-16,0-4 6,0 0-9,-3-1-2,3-2-2,-2 0-4,0-3 2,-1-2-1,0-5-3,-1-1 5,2-6 0,-1 0 5,2-2-2,1-1 1,0 1 3,0-4 5,4 0-1,1 2 0,0-2-1,1 2-2,2 1-2,1 0-3,0 0-6,1 4-8,0-1 3,1 5-4,1-2-4,2 4-1,1 3-1,-1-1-2,0 5 3,4 3-5,-2 1 15,2 4-19,2 1 3,-3 1-1,1 5 1,0-1 1,0 4 5,-1 4 0,-1-1-4,-1 4-17,-2-2-17,1 2-27,-4 1 8,-1 2-90,0-2-28,-1 1-35,-1 0-29,-3-1 21,1 0-274,-1-3 38,-4-2-361</inkml:trace>
          <inkml:trace contextRef="#ctx0" brushRef="#br0" timeOffset="15993.9725">3477 2102 1400,'-2'-4'265,"-2"3"-13,3-2-18,-1 3-4,1 0-15,1-2-17,-1 1-21,1 0-12,-3 1-16,1-3-11,2 3-14,-1-1-12,1 1-11,-1-2-9,1 2-11,-2-1-12,2 1-8,0-3-10,-3 3-5,3 0-3,0 0-7,0 0-7,0 0-3,0 0-6,0 0-1,0 3 1,5-2-4,-3 2 0,3 1-3,4 3 0,-2 4-3,5 2 0,-5 0-2,5 3-3,-2 1 4,-1 4-7,0 1-2,3 3 4,-3 2 1,13 41 0,-13-27 3,-7-22-3,2 7-2,-1 5 0,0 1 1,-1 0-3,-2 2-3,0 0-5,-11 44 4,8-61-4,-1 7-3,-3 3-10,-1 0-11,-1-1-11,-2 0-36,-2-4-32,1-1 10,-2 1-110,3-2-74,-6 0-35,1-4 26,-1-2-203,2 0 24,4-7-380</inkml:trace>
        </inkml:traceGroup>
        <inkml:traceGroup>
          <inkml:annotationXML>
            <emma:emma xmlns:emma="http://www.w3.org/2003/04/emma" version="1.0">
              <emma:interpretation id="{BD2E247D-A778-41AB-A23D-3A0F53832152}" emma:medium="tactile" emma:mode="ink">
                <msink:context xmlns:msink="http://schemas.microsoft.com/ink/2010/main" type="inkWord" rotatedBoundingBox="10801,4916 11274,4912 11276,5137 10803,5142"/>
              </emma:interpretation>
              <emma:one-of disjunction-type="recognition" id="oneOf7">
                <emma:interpretation id="interp35" emma:lang="en-US" emma:confidence="0.5">
                  <emma:literal>=</emma:literal>
                </emma:interpretation>
                <emma:interpretation id="interp36" emma:lang="en-US" emma:confidence="0.5">
                  <emma:literal>- -</emma:literal>
                </emma:interpretation>
                <emma:interpretation id="interp37" emma:lang="en-US" emma:confidence="0">
                  <emma:literal>_ -</emma:literal>
                </emma:interpretation>
                <emma:interpretation id="interp38" emma:lang="en-US" emma:confidence="0">
                  <emma:literal>- _</emma:literal>
                </emma:interpretation>
                <emma:interpretation id="interp39" emma:lang="en-US" emma:confidence="0">
                  <emma:literal>. -</emma:literal>
                </emma:interpretation>
              </emma:one-of>
            </emma:emma>
          </inkml:annotationXML>
          <inkml:trace contextRef="#ctx0" brushRef="#br0" timeOffset="16415.8171">4133 2485 1670,'-5'-4'301,"1"1"-27,3-1-22,-2 3-31,1-2-26,2 1-22,0 0-21,-4 1-17,4-1-13,0 1-11,4-1-7,2 0-13,7 0-9,6 1-7,0-3-10,3 3-2,3-1-7,-2-2 2,2 0-12,3 2-2,-4-2-5,3 2-4,-1 0-9,1 0-34,-2 2-34,1 0-37,-4 0-42,2 0 11,-4 0-126,-5 0-28,3 2-18,-5 1-45,-3 0 29,-3 1-162,-3 1 45,-3-2-336</inkml:trace>
          <inkml:trace contextRef="#ctx0" brushRef="#br0" timeOffset="16603.3131">4272 2639 1640,'-7'4'296,"2"-1"-35,0-2-34,0 2-17,5-2-24,0 1-14,0-2-13,5 1-14,0-1-13,11 0-9,3 0-16,4 0-22,4 0-38,-2-1-39,3-2-56,-1 0 6,1 2-159,0-2-64,-2 1-150,1 0 36,-3-1-72,0-1-389</inkml:trace>
        </inkml:traceGroup>
        <inkml:traceGroup>
          <inkml:annotationXML>
            <emma:emma xmlns:emma="http://www.w3.org/2003/04/emma" version="1.0">
              <emma:interpretation id="{1DD9C88C-867C-4891-8E24-1EB10A2B0F57}" emma:medium="tactile" emma:mode="ink">
                <msink:context xmlns:msink="http://schemas.microsoft.com/ink/2010/main" type="inkWord" rotatedBoundingBox="12489,4374 18340,4320 18352,5603 12501,5658"/>
              </emma:interpretation>
              <emma:one-of disjunction-type="recognition" id="oneOf8">
                <emma:interpretation id="interp40" emma:lang="en-US" emma:confidence="0.5">
                  <emma:literal>attn-y)</emma:literal>
                </emma:interpretation>
                <emma:interpretation id="interp41" emma:lang="en-US" emma:confidence="0.5">
                  <emma:literal>at (n 1)</emma:literal>
                </emma:interpretation>
                <emma:interpretation id="interp42" emma:lang="en-US" emma:confidence="0.5">
                  <emma:literal>at (n-y)</emma:literal>
                </emma:interpretation>
                <emma:interpretation id="interp43" emma:lang="en-US" emma:confidence="0">
                  <emma:literal>attn-I)</emma:literal>
                </emma:interpretation>
                <emma:interpretation id="interp44" emma:lang="en-US" emma:confidence="0">
                  <emma:literal>at (n "</emma:literal>
                </emma:interpretation>
              </emma:one-of>
            </emma:emma>
          </inkml:annotationXML>
          <inkml:trace contextRef="#ctx0" brushRef="#br0" timeOffset="19149.9705">8773 1914 1224,'-3'-5'205,"-1"2"-26,3 0-30,-1-1-14,-1 4-7,2 0-17,1 0-2,-4 2-6,0 0 17,1 2-18,-3 6 13,-1 0-2,-1 4 7,-2 2 0,0 4-1,0 1-7,0 3-18,-1 2-2,0-2-5,-13 40-9,17-49-10,0 8-7,-1 4-1,1-1-13,0 3 5,1 2-6,2-2 3,2 4-10,2-2 1,3-1-3,15 40 4,-11-56-5,21 36 1,-2-19-6,3-1-13,12-6-46,0 0-42,8-4 6,1-4-137,4-3-63,-4-1-64,6-6 29,-1 0-193,-3-9 39,0 3-411</inkml:trace>
          <inkml:trace contextRef="#ctx0" brushRef="#br0" timeOffset="19743.6914">9444 2174 1235,'-1'-5'218,"-2"2"-37,3-1-21,0 4-17,0 0-17,0 0-7,0 0-3,3 0-11,-2 4-5,2 3-7,4 3-13,-1 3-6,-1 0-7,1 4-10,-2-1 18,3 2-25,-1 1-2,-1-1-6,0 0 0,0 0 0,1 2-8,-3-4-6,1-1 4,-1-2-1,-2-3 4,2 0-4,-3-2 4,3-1 3,-3-1 12,1 0 40,0-2 13,-1 2-2,0-4-12,0 0-12,0 0-6,0-2-6,0 0-6,0-2-8,0 0-5,0 0-1,-1-4-9,1 0 11,0-2-1,0-1-1,0-1-2,0-5-7,1-1 1,1-2-6,1-2-3,-1 0-4,1 0-1,3 2-4,1 0-6,1 0-2,-1 2-3,3 1-4,0 0-5,1 1 1,2 4 1,-1-3-4,3 6 0,-3 0-3,2 3-3,-3 1 4,6 3-4,0 3-1,0 1 3,-2 3-1,2 0 3,-1 4 0,-2 0-4,1 2 6,-4 2-1,1 3 5,-2 1-1,-1 0 2,0 0-3,-2 0-6,1 3-7,-4-2-11,2-3-16,-2 3-21,-4-2-33,6-1-32,-5 0 10,1-1-163,-2-2-31,2-2-73,-2-2 33,3-2-119,-1-4 44,-1 2-388</inkml:trace>
          <inkml:trace contextRef="#ctx0" brushRef="#br0" timeOffset="19993.6718">10162 2323 1924,'1'-3'306,"2"-1"-42,-3 1-33,4 2-25,-1-3-15,1 2-22,2 1-17,2 1-13,5-2-16,2 0-11,2 1-10,3 1-6,1-2-12,0 1-7,4 1-9,-2 0-9,2 0-9,2 0-35,-5 0-38,3 0-52,-2 0 6,1 0-185,-3 0-56,-2 0 26,1-2-251,-3 1 61,-2-3 22,-1 1-348</inkml:trace>
          <inkml:trace contextRef="#ctx0" brushRef="#br0" timeOffset="20290.516">10813 2034 1701,'0'-4'313,"2"-1"-40,-1 2-38,-1-1-38,0 2-25,1-1-14,-1 3-17,3 0-15,0 0-11,0 3 3,-2 0-24,5 3-7,-2 3-7,3 5-7,-1 1-1,-1 2-9,-1 1-3,1 2-11,-1 2-2,2 0-5,-1 1 6,-1 1-13,2 1-3,-2 0-5,2-1 0,-2 3 0,2 1-2,-4 0-7,5-2-9,-4 0-29,3 0-27,-2-2-62,0-3 12,2 1-129,-2-3-36,0 0-43,3-6 25,-1-2-217,0-2 50,-2-4 31,1-1-321</inkml:trace>
          <inkml:trace contextRef="#ctx0" brushRef="#br0" timeOffset="20634.2497">11337 1851 1411,'4'-5'227,"-1"2"-28,0-1-14,2 2-10,0 2-19,2 2-11,2 2-14,5 3 7,0 3-30,3 3-17,0 3 0,-1 2-8,27 35-9,-22-18-7,3 3-7,-4-1-6,-1 2-2,0 0 5,-4 2-1,2 4-2,-6 3 4,-1-1-2,-3 6-4,-6 3-6,-1 2-2,-4-4 8,-3-1-16,-3 0 2,-4-4-6,-3 1-4,-4-7 2,-2 1-17,-6-3-21,-1-3-51,-13 1 6,1-2-243,-1-5-106,-4-1 30,7-8-107,0 0 46,4-7-401</inkml:trace>
          <inkml:trace contextRef="#ctx0" brushRef="#br0" timeOffset="17493.8491">6129 2248 1462,'-5'-11'279,"-1"0"-30,0-2-22,-2 1-22,1 0-22,0 3-17,-3-2-19,-1 2-19,1 2-16,-3 1-15,3 2-6,-4 1-14,2 3-11,-4 0-5,-2 3-11,0 1-4,-2 2-9,2 1 0,0 1-9,-1 2-3,5 1 2,0 0-5,2 0-3,0 2-2,4 2-4,0-2 0,3 2 1,0-1 3,5-1-11,1 3 2,5 0 2,-1 0 1,7 1 0,-1 0 5,3-2-2,1-3 3,2 2 1,1-3 0,4-1-3,-1 0-2,2-7 1,-1 2-12,0-1 6,2-2-13,-2-2 0,-1-2-4,-1 0-3,1-1-10,-4-4 4,0-1 1,0-2 10,-2 0-1,-5-1 3,1-3-2,-2 1 7,-1-1-3,-2 1 1,-2-1 4,0 2 8,-3 3 7,1-3 2,1 4 8,-3-2 5,1 3 2,0 1-3,1-1 3,-2 2-15,0 0-9,1 1-6,-1 0-8,0 0-4,0 3 13,0 1-9,3 0-4,-3 1 3,0 5 1,2-1-2,0 3 4,1 4 1,1 4 0,2 2 7,2 4-20,2 2-35,3 1-43,-6 1 10,7-2-135,17 36-37,-26-46-58,5 4 27,3 0-195,1 0 34,0 0-375</inkml:trace>
          <inkml:trace contextRef="#ctx0" brushRef="#br0" timeOffset="17790.6976">7015 2171 1519,'3'-5'253,"0"1"-55,-2 4-18,1 0-20,-2 0-5,1 0-28,-1 6-1,1 0-13,2 3-8,-3 4-11,2 4-3,0 2-9,0 1-19,2 2-3,-3 1-6,2 0-2,0-1-4,3 4 2,-4-3-6,3 1-13,-1 1-29,0-2-35,-3-1 2,4-1-110,-1-1-39,-1-2-43,0 0-35,-3-5 21,0-1-214,0-3-393</inkml:trace>
          <inkml:trace contextRef="#ctx0" brushRef="#br0" timeOffset="18040.6842">6727 2382 1536,'-4'-2'228,"4"-2"0,0 0-16,4 3-23,2-1-12,8 1-16,4 1-6,5-2-24,5 2-14,1 0-7,5 0 0,1 0-25,52-2-5,-38 2-7,-28 0-12,7 0-16,6-2-21,0 2-27,-1 0-30,0 0-30,-2-2 8,0 2-100,-3-1-35,-3 1-67,-3-2-178,-1 1 31,-2 0-484</inkml:trace>
          <inkml:trace contextRef="#ctx0" brushRef="#br0" timeOffset="18384.4072">7693 2106 1575,'-4'-4'268,"1"3"-37,2-2-7,1 3-23,0-1-19,1-2-16,5 3-22,7 0-9,5-2-15,3 0-7,6-1-11,1 2-10,1-1-9,2 2-9,56-4-2,-42 3-9,-25-1-15,8 1-8,5-1-25,-2 0-18,-1 0-26,1 2-19,-5 0-24,-2-1 8,-4 1-83,-5-1-83,-2 1-12,-3-2-15,-5 2-11,-2 0-44,-3 0-38,0 2-402</inkml:trace>
          <inkml:trace contextRef="#ctx0" brushRef="#br0" timeOffset="18603.1361">8143 2079 812,'-12'1'185,"3"2"1,0-3-10,1 0-10,1 1-18,0-1-13,0 0-21,2 2-11,0-1-17,1-1-3,-1 3-9,1-1 42,3 0-3,-5 2 4,3 2 10,1-1-13,-1 3-1,-1 3-14,1 4-2,0 4-5,-1 1-8,1-1-5,0 4-15,-1 1-12,1 2 0,0 1-7,2 5-2,-3-1 1,4 0-3,-3 4 0,1-2-6,0 0-1,-1 0-7,1-2-25,0-1-42,-1 0 5,0-3-175,3 0-54,-1-2-62,-2-4 30,3-3-161,1-4 37,1-5-362</inkml:trace>
        </inkml:traceGroup>
        <inkml:traceGroup>
          <inkml:annotationXML>
            <emma:emma xmlns:emma="http://www.w3.org/2003/04/emma" version="1.0">
              <emma:interpretation id="{1444F392-D257-4DBD-922B-B81EB2EF80E9}" emma:medium="tactile" emma:mode="ink">
                <msink:context xmlns:msink="http://schemas.microsoft.com/ink/2010/main" type="inkWord" rotatedBoundingBox="19834,5046 19939,5045 19941,5223 19836,5224"/>
              </emma:interpretation>
              <emma:one-of disjunction-type="recognition" id="oneOf9">
                <emma:interpretation id="interp45" emma:lang="en-US" emma:confidence="0.5">
                  <emma:literal>,</emma:literal>
                </emma:interpretation>
                <emma:interpretation id="interp46" emma:lang="en-US" emma:confidence="0">
                  <emma:literal>?</emma:literal>
                </emma:interpretation>
                <emma:interpretation id="interp47" emma:lang="en-US" emma:confidence="0">
                  <emma:literal>3</emma:literal>
                </emma:interpretation>
                <emma:interpretation id="interp48" emma:lang="en-US" emma:confidence="0">
                  <emma:literal>I</emma:literal>
                </emma:interpretation>
                <emma:interpretation id="interp49" emma:lang="en-US" emma:confidence="0">
                  <emma:literal>T</emma:literal>
                </emma:interpretation>
              </emma:one-of>
            </emma:emma>
          </inkml:annotationXML>
          <inkml:trace contextRef="#ctx0" brushRef="#br0" timeOffset="22040.3843">13179 2618 1312,'-1'-1'260,"1"1"-32,0-2-29,0 2-25,0 0-21,0-1-21,0 1-9,0-2-18,0 2-21,0 0 1,0 0-6,0 0-5,0 0-4,1 0-5,0 0-6,-1 0-6,3 0 5,-3-3 5,2 3-14,-1 0-1,0 0 10,-1-2 11,2 2-1,-1-1-3,-1 0 2,0-1-8,0 0 6,3 1-3,-2-1-5,-1 1-4,0 0 6,0-1-9,0-1-1,0 2-4,0-1-4,0 1-4,0 1-3,0-4-5,0 3-5,0 1-3,0-2-3,0 1 0,0-2-8,0 2 0,0 1-5,0-2-1,0 2-1,2-1-6,-2 1-2,0-2-1,0 0-3,0 2 3,0-1-6,0 1 5,0-2 1,0 2-3,0 0 2,0-1-2,0 1 4,0 0 2,0 0-5,1-2 4,-1 2-9,0-2 4,2 2 1,-2 0 1,1 0 0,3 0 1,-1 0 1,-1 0-6,3 0 5,-1 2 2,1 0-1,-1 1 0,0-2 9,0 3-6,-1 0 3,3 0-1,-4 3 4,1-3-3,0 2-6,-3 0 7,0 3-4,-3-3-18,0 8-29,-5-2-40,-2 2 7,0 1-133,1 0-78,-3-4-120,-2 4 31,2-6-91,0 0 36,1-3-370</inkml:trace>
        </inkml:traceGroup>
        <inkml:traceGroup>
          <inkml:annotationXML>
            <emma:emma xmlns:emma="http://www.w3.org/2003/04/emma" version="1.0">
              <emma:interpretation id="{C2D8956D-895D-4EA9-8D77-7C82B6E7AC6E}" emma:medium="tactile" emma:mode="ink">
                <msink:context xmlns:msink="http://schemas.microsoft.com/ink/2010/main" type="inkWord" rotatedBoundingBox="20486,4422 22756,4401 22762,5048 20492,5069"/>
              </emma:interpretation>
              <emma:one-of disjunction-type="recognition" id="oneOf10">
                <emma:interpretation id="interp50" emma:lang="en-US" emma:confidence="0.5">
                  <emma:literal>2&gt;1</emma:literal>
                </emma:interpretation>
                <emma:interpretation id="interp51" emma:lang="en-US" emma:confidence="0">
                  <emma:literal>771</emma:literal>
                </emma:interpretation>
                <emma:interpretation id="interp52" emma:lang="en-US" emma:confidence="0">
                  <emma:literal>not</emma:literal>
                </emma:interpretation>
                <emma:interpretation id="interp53" emma:lang="en-US" emma:confidence="0">
                  <emma:literal>NII</emma:literal>
                </emma:interpretation>
                <emma:interpretation id="interp54" emma:lang="en-US" emma:confidence="0">
                  <emma:literal>net</emma:literal>
                </emma:interpretation>
              </emma:one-of>
            </emma:emma>
          </inkml:annotationXML>
          <inkml:trace contextRef="#ctx0" brushRef="#br0" timeOffset="22540.3464">13800 2133 2020,'9'-9'319,"-2"0"-45,1 1-37,-3 3-25,-1 0-31,3 2-24,-4 1-19,3 2-14,-3 0-12,1 2-16,0 1-4,3 4-10,1 4-8,-1 1-7,1 3-7,1 1-6,0 3-2,-1-3-9,1 7 0,-2-3-2,-2 0-5,4 1-3,-2 0-3,0-1 1,-2 1-5,2-3-5,0 1-4,-2-1 0,0-3-12,-1-3-1,-1 0 1,0-3 0,1-1-1,-4 0 7,4-3 0,-4 0 3,0-2-4,2-1-2,-2-1 1,0-1-5,0 0 6,-2-1-3,-2-2-2,4-2 2,-3 0-1,2-1 1,0-3-2,-4-4 1,5-1 6,0-1 0,0 1 5,0-3-5,0-2-1,0 1 0,3-1-2,1 1-1,-1 2-2,3-1-4,-3 2 0,5 2-6,-1 2 0,0 1-5,0 1 2,0 3 2,2 1-3,-2 1 3,1 1-2,-1 3 0,7 2 3,0 0-2,0 6 0,0 0-4,2 5 7,-4 2 2,5 2-1,-6 1-4,3 2-7,-1 1-7,-2 1-9,-1 0-16,-1 1-15,-1 0-29,0-1-31,-2 1 11,1-1-146,0-1-24,-1-1-29,-1-1-134,2-2 39,0-4-36,-1-3 14,0-1-343</inkml:trace>
          <inkml:trace contextRef="#ctx0" brushRef="#br0" timeOffset="22977.9703">14660 2169 1735,'0'-7'331,"0"1"-42,0 0-40,0-1-32,0 2-29,0 0-17,0 0-22,3 2-13,-1 0-13,5 2-13,0-2-11,-2 2-12,12-1-3,3 2-11,6 2-7,2-1-3,-1 2-8,1-2-8,2 2-2,-2 0-6,0 1-9,0-1 1,-4 0-4,3 1-7,-2 1-7,-3-1-3,-3 0 0,0-1-5,-2 1 4,-4-4-1,1 4 4,-4-2-4,-2-1-2,-2 1 1,2 0-3,-4-1-5,2 2-1,-3-2-1,-1 1-2,-2 0 1,0-1-1,0 2 1,-2 2-1,-1 0 0,-3 3-2,-2 3-3,-2 1 6,-4 3-2,4 0 5,-3 2-3,1-1 2,-1 0 1,-1 1 1,0 1 5,1 0-3,-2 0 0,0-3 4,-1 3-21,-1-1-13,-1-2-15,4 1-38,-3-1-31,4 0 11,-1-1-93,2 2-27,1-5-18,1-1-29,1 0-32,4-6 27,0 2-185,5-1 32,0-4-324</inkml:trace>
          <inkml:trace contextRef="#ctx0" brushRef="#br0" timeOffset="23587.2872">15691 1945 1621,'-1'-6'266,"-4"1"-38,5 2-35,0-1-25,0 1-18,0 0-14,0 1-15,-1 2-10,1 0-9,0 0-9,0 0-4,-1 2-12,-1 1-2,-2 0-7,2 1-6,0 1-2,-4 1-7,0 3-3,-2 0 3,-2 1-9,-1 0-6,-2 1-15,4-1-21,-1 1-23,0-1-37,1-1 5,5-1-87,-1-1-29,-1 0-11,2-1-19,2-1-16,1 1-53,1 0 22,3-2-695</inkml:trace>
          <inkml:trace contextRef="#ctx0" brushRef="#br0" timeOffset="23962.3291">15663 2470 1847,'-6'1'308,"-1"1"-28,2-1-26,-2-1-17,4 0-18,-4 0-15,4 0-15,-3 0-22,5 0-15,-2 0-15,-1 0-14,3 0-12,-1 0-15,-1 0-13,2 0-19,-2 0-1,3 0-4,0 0-7,0 0-6,6 0-9,-2 0 4,10 0-3,4 0-5,3-1-5,5-1 2,-1 1-11,6-1 1,0-1-4,-2 1-4,1-1-4,2-1-10,-4 3-3,-3-3-11,2 1-9,-6 3-3,1-3-4,-3 2-24,-4 1-26,-2 0-42,-2 0 12,-5-2-138,2 2-29,-2 0-17,-4 0-125,0 0 34,-2 0-80,0 0 33,0 0-368</inkml:trace>
          <inkml:trace contextRef="#ctx0" brushRef="#br0" timeOffset="23321.7168">15677 2010 1438,'3'-6'202,"-3"3"-31,0 0-8,1 1-4,1 2-4,-1 0-2,0 2-12,-1 0-6,5 2-13,-3 4-10,1 3-7,3 5-12,-2 2-5,2 1-7,-4-1-9,4 5-6,-2 0-7,2-1-1,-3-1-4,1 0-13,-1 1 1,-1-3-2,0 3 1,1-4-7,-2-2-14,1-2-25,0-1-35,-2-2-43,3-1 9,-3-3-109,2 1-22,-2-1-32,0-2-130,0-1 29,0 0-91,0-2-370</inkml:trace>
        </inkml:traceGroup>
      </inkml:traceGroup>
    </inkml:traceGroup>
    <inkml:traceGroup>
      <inkml:annotationXML>
        <emma:emma xmlns:emma="http://www.w3.org/2003/04/emma" version="1.0">
          <emma:interpretation id="{4BABB0E6-3631-4F56-92DF-7314E4701E07}" emma:medium="tactile" emma:mode="ink">
            <msink:context xmlns:msink="http://schemas.microsoft.com/ink/2010/main" type="paragraph" rotatedBoundingBox="7913,6929 22251,6718 22267,7808 7929,8019" alignmentLevel="2"/>
          </emma:interpretation>
        </emma:emma>
      </inkml:annotationXML>
      <inkml:traceGroup>
        <inkml:annotationXML>
          <emma:emma xmlns:emma="http://www.w3.org/2003/04/emma" version="1.0">
            <emma:interpretation id="{8497E15C-6F46-4A89-94AF-011FD463B364}" emma:medium="tactile" emma:mode="ink">
              <msink:context xmlns:msink="http://schemas.microsoft.com/ink/2010/main" type="line" rotatedBoundingBox="7913,6929 22251,6718 22267,7808 7929,8019"/>
            </emma:interpretation>
          </emma:emma>
        </inkml:annotationXML>
        <inkml:traceGroup>
          <inkml:annotationXML>
            <emma:emma xmlns:emma="http://www.w3.org/2003/04/emma" version="1.0">
              <emma:interpretation id="{B17CEEF2-A4B1-4F83-A9D5-6926D60D423A}" emma:medium="tactile" emma:mode="ink">
                <msink:context xmlns:msink="http://schemas.microsoft.com/ink/2010/main" type="inkWord" rotatedBoundingBox="7913,6929 10658,6889 10672,7867 7928,7907"/>
              </emma:interpretation>
              <emma:one-of disjunction-type="recognition" id="oneOf11">
                <emma:interpretation id="interp55" emma:lang="en-US" emma:confidence="0.5">
                  <emma:literal>Ten)</emma:literal>
                </emma:interpretation>
                <emma:interpretation id="interp56" emma:lang="en-US" emma:confidence="0.5">
                  <emma:literal>T (n)</emma:literal>
                </emma:interpretation>
                <emma:interpretation id="interp57" emma:lang="en-US" emma:confidence="0">
                  <emma:literal>Tin)</emma:literal>
                </emma:interpretation>
                <emma:interpretation id="interp58" emma:lang="en-US" emma:confidence="0">
                  <emma:literal>TCN)</emma:literal>
                </emma:interpretation>
                <emma:interpretation id="interp59" emma:lang="en-US" emma:confidence="0">
                  <emma:literal>T (n,</emma:literal>
                </emma:interpretation>
              </emma:one-of>
            </emma:emma>
          </inkml:annotationXML>
          <inkml:trace contextRef="#ctx0" brushRef="#br0" timeOffset="66514.778">1249 4735 771,'-5'-2'121,"0"0"-12,2 0 26,-1 2 5,2 0 15,2 0 2,0 0-16,0 0-17,6 0 18,-3 2 2,9 2-5,9-3-10,0 3-10,6-3-16,3 2-1,2-1-12,4-1-6,1 1 6,51 0-25,-37 0-4,-2-4-5,3 2-4,-1-2-6,-32 2 1,9 0-9,5 0-13,0 0-22,-5 0-8,2 0-1,-3 0-69,-4 0-44,-1 0-25,-6 0-13,-2 0-8,-4 2-10,0 0-22,-7 0-611</inkml:trace>
          <inkml:trace contextRef="#ctx0" brushRef="#br0" timeOffset="66764.8113">1736 4784 1187,'-9'-2'181,"4"2"15,1 2-5,-5 6-7,2 2-21,-1 3-17,1 2-10,0 4-12,-2 0-14,2 4-11,3 0-8,-4 5-5,2-3-7,-1 4-1,3 0-13,-2 1-1,2-3-6,1 1-1,-4 1 10,6-2-25,-5-2-16,3 0-40,2 1-1,-2-1-180,3-2-40,0 1-43,0-2 23,3 0-225,0-6-365</inkml:trace>
          <inkml:trace contextRef="#ctx0" brushRef="#br0" timeOffset="67108.4755">2464 4567 1234,'-4'-3'207,"-1"3"-16,-2 6-15,-5 3-14,3 3-13,-5 5-11,-1 2-10,-18 34-12,13-15 3,-1 2-15,0 4-5,3 1-10,-2-1-5,5 0-9,2 0-10,0-2-8,4 0-5,4-26 0,4 9 0,-3 1-3,4 4-2,1-3-13,5 3-20,1-1-31,21 32 2,-18-50-121,0 5-49,8 1-46,0-1-46,4-1 24,4-1-225,-1-5-362</inkml:trace>
          <inkml:trace contextRef="#ctx0" brushRef="#br0" timeOffset="67624.0636">2866 4650 1230,'-3'-6'215,"2"0"-39,-1 2-26,2 3-7,0 1-10,2 1-12,-1 4-8,2 0-9,1 4-9,3 6-8,0 4 3,2 2-5,1 2-7,-3 1-6,1 0-7,-1 0 11,4 3-25,-5-3-3,1 3-4,0-2 1,-3-3-3,0 3-3,1-3 13,-3-1-15,3 1-9,-3-7 2,0 1 0,-1-2-2,2-3-1,-3-3 4,0 0-2,0-1 4,-4-3-4,2 2 12,0-5-17,0 1-6,-2-2 2,1 0-6,0-3 5,-1 0-3,0-4-4,0-3-1,-1-5-2,1-4-1,3-1 0,-1-3-7,2 0-5,0 0 5,3 1 2,1-3-2,2 2-1,1 3-3,3-2 5,0-1-1,1 1 0,2 1-1,1 4 0,1-1-2,2 3-1,-3 2 2,4 3-7,-1 2 3,0 1-2,-2 4 1,4 3-2,-2 3 0,-1 6 19,3 1-18,-5 1 4,0 4 6,0 3-6,0 0 5,-4 2-2,1 3 4,-3-2-2,1 4-5,-4 0-17,1-1-6,0 1-42,-1 0 6,-2-1-111,0-2-34,-2 1-42,2-3-55,-3-4 28,0 1-216,0-6-355</inkml:trace>
          <inkml:trace contextRef="#ctx0" brushRef="#br0" timeOffset="69686.4141">3791 4421 1205,'-2'-1'193,"0"-3"-19,2 3-19,0-2-19,0 0-18,-3 2-15,3 1-10,0 0-10,0-2-9,0 2-8,0 0 14,0 2-8,3 2-4,-1-1 3,6 6 0,-2 5 2,6 2 0,-1 6-5,2 1 0,18 34-6,-14-20 2,0 3-7,0 0-2,-2 2-4,-5-2-3,2 5 0,-3 2-4,1-4-4,-10-25 0,1 8-1,-1 4 4,0 1-4,-1 0-3,-5 1-6,-11 38 5,9-55-2,-13 36-3,1-19-15,12-21-28,-5 7-40,2-1 4,-6 1-94,1 0-30,1-1-26,0-4-29,2-2-36,-2 0 22,2-4-241,0-2-383</inkml:trace>
        </inkml:traceGroup>
        <inkml:traceGroup>
          <inkml:annotationXML>
            <emma:emma xmlns:emma="http://www.w3.org/2003/04/emma" version="1.0">
              <emma:interpretation id="{BAA99281-2B01-4819-AF07-7818775EAAEC}" emma:medium="tactile" emma:mode="ink">
                <msink:context xmlns:msink="http://schemas.microsoft.com/ink/2010/main" type="inkWord" rotatedBoundingBox="11204,7238 11710,7230 11714,7540 11209,7548"/>
              </emma:interpretation>
              <emma:one-of disjunction-type="recognition" id="oneOf12">
                <emma:interpretation id="interp60" emma:lang="en-US" emma:confidence="0.5">
                  <emma:literal>=</emma:literal>
                </emma:interpretation>
                <emma:interpretation id="interp61" emma:lang="en-US" emma:confidence="0">
                  <emma:literal>_</emma:literal>
                </emma:interpretation>
                <emma:interpretation id="interp62" emma:lang="en-US" emma:confidence="0">
                  <emma:literal>-</emma:literal>
                </emma:interpretation>
                <emma:interpretation id="interp63" emma:lang="en-US" emma:confidence="0">
                  <emma:literal>I</emma:literal>
                </emma:interpretation>
                <emma:interpretation id="interp64" emma:lang="en-US" emma:confidence="0">
                  <emma:literal>TO</emma:literal>
                </emma:interpretation>
              </emma:one-of>
            </emma:emma>
          </inkml:annotationXML>
          <inkml:trace contextRef="#ctx0" brushRef="#br0" timeOffset="70327.0019">4540 5043 1670,'-6'4'311,"0"-2"-51,2 0-33,1 2-21,3-3-17,0 1-13,3-1-18,0-1-16,10 2-11,4-2-13,-1 0-12,7 0-9,1-2-10,4 1-10,0-1-4,0-1-6,0-1-6,-1 2-6,4-4-5,-3 3-5,0-2-5,-4 1-7,0 1-2,-2 0-25,-2 0-10,-5 0-16,-1 0-12,-1 2-24,-3-1-27,-1 1 5,-3 1-164,0-2-31,-2 2-39,0 0 29,0 0-237,1-2 36,-5 2-391</inkml:trace>
          <inkml:trace contextRef="#ctx0" brushRef="#br0" timeOffset="70045.7595">4625 4786 1102,'-2'-1'216,"-1"0"-34,0 1 3,3-2-8,0 2-12,0 0-11,0 0-11,0-1-5,6-1-10,-1 2-14,1-2-7,2 1-9,5-2-9,8-1-7,-3 1-6,5-1-9,2 1-6,-3-1-5,4 4-4,-2-4-5,-1 2-8,1 2-16,-1-2-31,-4 2 1,1 0-151,-5 0-42,2 2-31,-5 2-34,-1-2 21,-1 2-230,-8-1-361</inkml:trace>
        </inkml:traceGroup>
        <inkml:traceGroup>
          <inkml:annotationXML>
            <emma:emma xmlns:emma="http://www.w3.org/2003/04/emma" version="1.0">
              <emma:interpretation id="{652D23D0-643B-4F3C-BC96-7F7246B5F36B}" emma:medium="tactile" emma:mode="ink">
                <msink:context xmlns:msink="http://schemas.microsoft.com/ink/2010/main" type="inkWord" rotatedBoundingBox="12195,7099 12593,7093 12602,7706 12205,7712"/>
              </emma:interpretation>
              <emma:one-of disjunction-type="recognition" id="oneOf13">
                <emma:interpretation id="interp65" emma:lang="en-US" emma:confidence="0.5">
                  <emma:literal>1</emma:literal>
                </emma:interpretation>
                <emma:interpretation id="interp66" emma:lang="en-US" emma:confidence="0">
                  <emma:literal>I</emma:literal>
                </emma:interpretation>
                <emma:interpretation id="interp67" emma:lang="en-US" emma:confidence="0">
                  <emma:literal>l</emma:literal>
                </emma:interpretation>
                <emma:interpretation id="interp68" emma:lang="en-US" emma:confidence="0">
                  <emma:literal>¥</emma:literal>
                </emma:interpretation>
                <emma:interpretation id="interp69" emma:lang="en-US" emma:confidence="0">
                  <emma:literal>]</emma:literal>
                </emma:interpretation>
              </emma:one-of>
            </emma:emma>
          </inkml:annotationXML>
          <inkml:trace contextRef="#ctx0" brushRef="#br0" timeOffset="71436.3109">5527 5214 1728,'-4'3'279,"1"0"-29,1-1-22,1 0-35,1-2-23,0 2-18,1-2-17,4 0-15,-1 0-8,0 0-17,3-2-9,0 0-6,3 2-4,3-2-7,3-1-9,4 2-4,1-2-6,0 1-2,3-1-7,0 2 0,-2-4-7,1 3-7,1 1-19,-7 0-32,4-3-39,-2 4 7,-1 0-132,-2-1-27,-2-1-84,-1 2-155,-2-1 38,1 1-62,-2-3-363</inkml:trace>
          <inkml:trace contextRef="#ctx0" brushRef="#br0" timeOffset="71076.9957">5655 4662 1360,'-2'-7'271,"-1"2"-39,3 4-31,-1-4-32,1 2-22,0 1-16,0 1-17,0 1-8,-3 0-7,3 0-11,-1 0-8,-2 1-2,-1 1-5,1 1-9,-1 2-5,-1-2-6,0 2-1,-2 1-3,-2 4-4,0 0 1,-1-2-10,0 2-7,2-3-16,-2 0-22,1-2-33,2 1 6,2-1-78,-1 0-29,2-1-59,-2 0-31,2-1-20,1 1-51,2 0-517</inkml:trace>
          <inkml:trace contextRef="#ctx0" brushRef="#br0" timeOffset="70780.102">5660 4680 1659,'0'-8'357,"0"1"-35,0 1-25,0-1-22,0 1-23,0 1-30,0-2-25,0 2-28,0 2-18,0-2-22,0 0-16,0 1-11,0 3-18,0 1-4,0 0-9,0 1-10,0 4-6,0 2 0,3 4-10,0 6-9,0 3 3,-3-1-5,2 5-4,1-1 0,-1 1-6,2 3 0,-1-1-7,1 0 6,0 3-4,-1-2-3,1 2-3,0-5 4,-2 1-3,1-1-2,-1-2-3,0-2-6,-1-2-9,3 1-27,-2-3-15,-1-3-26,-1-1-30,0-5-46,0 2 12,0-2-109,0 0-26,0-3-28,0 0-138,0-1 35,0-2-89,0-1 39,2-1-360</inkml:trace>
        </inkml:traceGroup>
        <inkml:traceGroup>
          <inkml:annotationXML>
            <emma:emma xmlns:emma="http://www.w3.org/2003/04/emma" version="1.0">
              <emma:interpretation id="{174E70AC-B342-4F7C-B333-1DE73DAAC3F9}" emma:medium="tactile" emma:mode="ink">
                <msink:context xmlns:msink="http://schemas.microsoft.com/ink/2010/main" type="inkWord" rotatedBoundingBox="12951,6910 16538,6857 16551,7747 12964,7800"/>
              </emma:interpretation>
              <emma:one-of disjunction-type="recognition" id="oneOf14">
                <emma:interpretation id="interp70" emma:lang="en-US" emma:confidence="0.5">
                  <emma:literal>-Ten-i)</emma:literal>
                </emma:interpretation>
                <emma:interpretation id="interp71" emma:lang="en-US" emma:confidence="0">
                  <emma:literal>-Ten-I)</emma:literal>
                </emma:interpretation>
                <emma:interpretation id="interp72" emma:lang="en-US" emma:confidence="0">
                  <emma:literal>-Ton-i)</emma:literal>
                </emma:interpretation>
                <emma:interpretation id="interp73" emma:lang="en-US" emma:confidence="0">
                  <emma:literal>-Ton-I)</emma:literal>
                </emma:interpretation>
                <emma:interpretation id="interp74" emma:lang="en-US" emma:confidence="0">
                  <emma:literal>-Tin-I)</emma:literal>
                </emma:interpretation>
              </emma:one-of>
            </emma:emma>
          </inkml:annotationXML>
          <inkml:trace contextRef="#ctx0" brushRef="#br0" timeOffset="71733.1331">6279 4939 1844,'0'-2'301,"-1"0"-43,1 1-33,0 1-23,0-2-25,0 2-16,0 0-18,0 0-11,0 0-15,0 0-15,0 2-6,0-2-14,0 1-6,0 1-7,1 0-7,-1-2-5,0 3-6,0-3-2,0 0-4,0 0-3,0 0-4,0 0 1,0 2 1,0-2-4,0 0 3,0 0-7,0 2-6,0-2-37,0 0-36,0 0-43,-1 0 9,0-2-144,-1 2-46,1-2-59,1-1 28,-3-1-222,3 3 41,0-5 25,3 4-295</inkml:trace>
          <inkml:trace contextRef="#ctx0" brushRef="#br0" timeOffset="72061.2474">6567 4616 1282,'-4'-5'248,"1"3"-36,0-1-24,1 1-28,0 2-20,2-1 9,0 1-15,0 0-11,2 0 2,5 0-12,-2 0-1,9 0-21,3-1 0,4-1-9,4-1 8,4 0-22,1 2-8,4-3-5,46-3-1,-31-1-21,-1 4-23,-27 1-23,4 0-29,6 1 4,-4-4-63,1 3-20,-3 2-10,-2-3-44,-5 0-30,-3 0-15,-5 2-56,-4 1-539</inkml:trace>
          <inkml:trace contextRef="#ctx0" brushRef="#br0" timeOffset="72311.2767">6911 4559 1073,'-8'3'205,"2"-2"-17,-2-1-21,2 1 27,-1 3-15,4-2-12,0 1-6,-1 2-8,3-1-11,-2 2-11,2 1-8,1 2-6,-2-1-9,2 7-11,-4 5-6,4 1-13,-1 2-10,-1 1 1,-1 2-7,1 0-4,-1 1-7,-3-1 0,3 3-5,-1-2-3,0 3 11,0-2-7,2 2-6,-3-3-7,-1-1-24,2-2-30,-2-1-50,3-2 6,1-1-132,2 0-40,0-3-41,2-2 23,4 0-249,-2-6 37,5 0-362</inkml:trace>
          <inkml:trace contextRef="#ctx0" brushRef="#br0" timeOffset="73170.5423">7530 4415 1136,'-4'-3'172,"3"-1"-18,-2 2-4,2 2-20,-2 0 17,0 0-10,-3 2-8,1 2 4,-5 0-9,-3 6-2,1 2-6,-2 3 3,0 1-14,0 4-5,-1 1-7,1 1-5,5 2-5,-5 2-7,2 0 9,1 1-17,1 3-9,-9 41 1,9-30-12,6-22-2,-1 5-3,1 6-5,1 0 0,2 1-4,1 2 3,1-2 2,2-1-3,1-2-2,5 3-2,17 30-23,-17-49-26,4 4-47,3 0 3,5 2-120,33 15-56,-39-27-54,6 0 25,6 1-225,0-2 23,2-5-363</inkml:trace>
          <inkml:trace contextRef="#ctx0" brushRef="#br0" timeOffset="73733.1414">7918 4611 1447,'-4'-7'250,"1"5"-35,2-5-31,-2 5-28,3-2-22,-3 1-15,3 2-11,-2 1-18,2 0-6,0 0-8,0 1-9,0 2-6,0 1-8,0 3-2,0-1-3,0 9-7,2 2-3,1 0-3,-3 4-3,0-4 6,3 3-8,-1 0-9,-2 0 1,0-4 1,0-1-6,2 0 17,-2-3-15,0-1 8,0-3 5,0 0 1,0 1 4,0-3 9,0 1 20,0-2 4,0 0-6,-2-1-6,2-2-6,-2 0-3,-1-2-2,3 0-6,-2-2 9,1 1-1,-2-3-2,2 0-4,-2-3 2,1 0 0,1-6 1,1-2-2,0 2-3,0-2-3,1-1-7,4-3 0,-1 4-6,-1-1-1,4 2-6,0-1-5,1 0 1,3 4-2,2-3-5,0 4-1,5 0 1,-4 2-4,3 3-2,0 2 3,0 1-3,4 2 1,-3 0-2,1 3 0,1 4 2,-2 1-1,1 0 1,-5 4-4,1-1 0,1 3 4,-4 2 1,-1-1-2,-1 2-2,-1 1 0,-4 0-9,4 0-23,-5 2-19,-1-4-27,-2 0-33,1-1 10,-2-1-131,0-2-52,0-1-43,2 1 27,-2-5-219,3 1 28,-1-1 48,-1-2-330</inkml:trace>
          <inkml:trace contextRef="#ctx0" brushRef="#br0" timeOffset="73951.86">8589 4814 1862,'3'-3'352,"0"-1"-47,-2 0-39,5 1-38,-2 0-18,2 2-22,-1-3-18,1 3-20,8 1-16,0-2-15,1-1-27,-1 2-30,-1 1-41,4-1-40,0-1 1,1 2-191,2 0-53,-1 0-55,1 0 27,0 0-216,-5 0 35,0-1-397</inkml:trace>
          <inkml:trace contextRef="#ctx0" brushRef="#br0" timeOffset="74233.0907">9131 4591 1641,'1'-3'319,"2"0"-42,-3 0-35,0 0-34,0 2-34,0-1-17,0 2-12,3 0-12,-2 2-13,1 2-12,-1-1 3,4 3-22,-4 0-5,2 1-10,0 6-7,1 5 4,-1 0-15,-1 6-3,5 0 1,-4-2-5,1 2-1,-1 2-7,1 0-1,-1-2 2,-1 0-9,-1-1-5,-1-2-18,0-1-20,0-3-92,0-1 10,0-2-170,0-2-56,0-2-167,1 0 39,-1-1-34,3-5 36,-1-1-345</inkml:trace>
          <inkml:trace contextRef="#ctx0" brushRef="#br0" timeOffset="74561.196">9627 4406 1100,'7'0'196,"0"0"-25,4 3 16,2 4-16,2 3-10,3 3-11,1 6-12,-3-1-29,24 31-1,-35-36-4,23 37-8,-22-34-7,15 37 3,-10-15-4,-6-20 2,-3 9-6,3 4 6,-5 0-4,-9 47-2,-1-38-10,-4-2 6,-3 3-18,-2-7-6,-2 0-9,-7-2-27,-7-3-72,-1 0 7,3-3-152,-4-1-53,1-2-111,-2-5 32,0-3-138,25-12-399</inkml:trace>
        </inkml:traceGroup>
        <inkml:traceGroup>
          <inkml:annotationXML>
            <emma:emma xmlns:emma="http://www.w3.org/2003/04/emma" version="1.0">
              <emma:interpretation id="{37D074C4-76AE-4050-B357-CEE2DFB88B1B}" emma:medium="tactile" emma:mode="ink">
                <msink:context xmlns:msink="http://schemas.microsoft.com/ink/2010/main" type="inkWord" rotatedBoundingBox="17130,6991 18634,6969 18641,7441 17137,7463"/>
              </emma:interpretation>
              <emma:one-of disjunction-type="recognition" id="oneOf15">
                <emma:interpretation id="interp75" emma:lang="en-US" emma:confidence="0.5">
                  <emma:literal>ta</emma:literal>
                </emma:interpretation>
                <emma:interpretation id="interp76" emma:lang="en-US" emma:confidence="0">
                  <emma:literal>tea</emma:literal>
                </emma:interpretation>
                <emma:interpretation id="interp77" emma:lang="en-US" emma:confidence="0">
                  <emma:literal>tar</emma:literal>
                </emma:interpretation>
                <emma:interpretation id="interp78" emma:lang="en-US" emma:confidence="0">
                  <emma:literal>tag</emma:literal>
                </emma:interpretation>
                <emma:interpretation id="interp79" emma:lang="en-US" emma:confidence="0">
                  <emma:literal>tax</emma:literal>
                </emma:interpretation>
              </emma:one-of>
            </emma:emma>
          </inkml:annotationXML>
          <inkml:trace contextRef="#ctx0" brushRef="#br0" timeOffset="76160.4049">10450 4809 1612,'-2'-3'245,"1"0"-19,1 2-24,3-1-21,2 1-15,8-1-16,2 1-2,6-1-19,5-1-15,2 1-13,3-1-11,-1 1-62,4 0-43,-2-1 4,3 0-129,2 2-36,-5-1-39,5 2-67,-4-2 27,0-2-697</inkml:trace>
          <inkml:trace contextRef="#ctx0" brushRef="#br0" timeOffset="75957.2959">10674 4518 1573,'2'-4'330,"2"0"-45,-1 1-42,-2 2-34,0-2-29,-1 2-22,3 1-11,-1 0-17,-1 4-7,0 0-13,1 0-11,-1 11-6,3 0-12,-2 4 3,-1 0-18,1 5-8,3-1-4,-2 1-1,-2 3-8,4 0-4,-3-3-1,1 3-1,0-3 0,1 1-7,-1-3-5,1-1-15,-1 0-28,-1-4-41,0 0 5,0-5-167,-1 2-45,-1-3-37,2-3 25,-2 0-244,0-1 41,-2-2 36,-1-2-315</inkml:trace>
          <inkml:trace contextRef="#ctx0" brushRef="#br0" timeOffset="76660.3527">11695 4555 1479,'-3'-7'253,"-1"3"-26,1-2-28,-4 2-22,3-1-20,-2 3-18,-4-1-16,2 0-14,1 3-10,-8 3-10,-4 2-9,1 1 8,0 3-26,0 2-6,-1 2-8,4-2-7,-1 4-1,2 0-3,2 0 0,0 2 0,4 1 6,0 2-1,5-2 11,0 0-13,3-2-1,1 2-2,2-1 2,3-1-1,-1 1 0,5-4-5,-1 0 0,6-1 2,-1-2-6,3-3 1,0-1-9,3 1 5,-1-6-9,1-1-3,0-1-18,-1-3-17,-1-3-9,1 1-10,-4-6-13,-1-1-8,0-3 4,-1-1-2,-3 0 8,-2-3 1,-1 0 8,-4-2 7,1 2 6,-4-1 17,0 1 4,0 2 20,-3 3 14,3 0 15,-1 4 11,0 0 7,1 2 3,-2 3-3,2-2-13,-1 2-11,1 1-10,-3 1-6,3 0-2,0 2-1,0 2-2,0 0-3,3 3 2,0 4 2,-1 3-4,7 5 3,-2 0-1,3 1 2,-1 4-2,4 2-5,-3-1-26,4-1-32,-3 4-52,2-2 10,1 0-145,-2-1-58,3-1 26,-3-2-240,1-2 37,2-1 33,-2-4-291</inkml:trace>
        </inkml:traceGroup>
        <inkml:traceGroup>
          <inkml:annotationXML>
            <emma:emma xmlns:emma="http://www.w3.org/2003/04/emma" version="1.0">
              <emma:interpretation id="{02C3E376-C12D-4DFB-A6B6-BF15D2D59281}" emma:medium="tactile" emma:mode="ink">
                <msink:context xmlns:msink="http://schemas.microsoft.com/ink/2010/main" type="inkWord" rotatedBoundingBox="19889,6821 22252,6787 22267,7808 19904,7842"/>
              </emma:interpretation>
              <emma:one-of disjunction-type="recognition" id="oneOf16">
                <emma:interpretation id="interp80" emma:lang="en-US" emma:confidence="0.5">
                  <emma:literal>x</emma:literal>
                </emma:interpretation>
                <emma:interpretation id="interp81" emma:lang="en-US" emma:confidence="0.5">
                  <emma:literal>- o</emma:literal>
                </emma:interpretation>
                <emma:interpretation id="interp82" emma:lang="en-US" emma:confidence="0">
                  <emma:literal>_ o</emma:literal>
                </emma:interpretation>
                <emma:interpretation id="interp83" emma:lang="en-US" emma:confidence="0">
                  <emma:literal>. o</emma:literal>
                </emma:interpretation>
                <emma:interpretation id="interp84" emma:lang="en-US" emma:confidence="0">
                  <emma:literal>, o</emma:literal>
                </emma:interpretation>
              </emma:one-of>
            </emma:emma>
          </inkml:annotationXML>
          <inkml:trace contextRef="#ctx0" brushRef="#br0" timeOffset="78202.8895">13214 4728 1345,'-3'-3'267,"1"1"-29,0 0-25,2 2-37,0-1-10,0 1-3,2 0-5,5 0-18,5-2 0,6 2-13,9 0-10,4 0-10,59 0-11,-31 0-12,4 2-5,9-1-7,1 1-7,-5 0-7,5-1 4,-1 1-7,0 3-11,-5-5 0,2 3-5,-6 1-5,0-1-1,-8-3-5,-3 4-8,-30-4-25,4 2-25,2 0-31,0 2-29,-3-4 9,-4 0-80,2 3-25,-7-2-30,1 1-36,-5-1-101,-3-1 30,0 0-128,-5 0-380</inkml:trace>
          <inkml:trace contextRef="#ctx0" brushRef="#br0" timeOffset="78874.7337">14948 4382 1415,'-15'-14'232,"-4"2"-30,-3 1-22,0 5-17,-4 4 1,-2 3-28,0 4-4,-39 20-11,25 1-13,4 2-8,1 8-13,1 2 1,1 4-10,2 2-8,7 3-9,2 1 0,3 1 0,7 1 0,7 3 8,2-4-4,7 0-2,2-1-6,4-3-4,2-2 6,10-5 1,5 0-4,3-4 4,10 1-6,0-9-2,13 0 1,1-6-5,2-4-3,7-2 1,-1-1-7,3-8 3,-1-2-2,0-5-1,-3-5-2,7-2-5,-7-6 3,1-11-7,-5-7-7,-5-4-7,-6-5-7,-3-3-3,-10-1-4,-6-5 2,-5 2-2,-9-4 5,-1 4 1,-10-3-4,-16-1 1,-2 0-4,-9 3-4,-4 0-16,-2 3 0,-5 2-1,0 4 0,-7 3-3,4 3-10,-4 6-30,-1 2-25,-3 7 10,1 7-143,2 8-34,26 5-31,-45 10-85,23 0 30,0 4-136,7 2 32,1 7-363</inkml:trace>
          <inkml:trace contextRef="#ctx0" brushRef="#br0" timeOffset="78468.4941">14844 4595 1829,'6'-4'265,"-3"2"-35,2 1-24,-2 1-29,-1 0-16,3 1-17,-1 4-7,1 5-14,0 3-14,2 3-8,0 1-10,-1 5-9,2 1-5,-2 3-8,-2 0-10,3 3-1,0-2-2,-3 2-6,3-3-7,0 1-10,-2-3-10,0 1-28,-1-2-72,-2-1 9,3-1-109,-2-1-36,0-4-23,0-1-21,-2-2-70,2-3 27,0-2-159,0-1-388</inkml:trace>
        </inkml:traceGroup>
      </inkml:traceGroup>
    </inkml:traceGroup>
    <inkml:traceGroup>
      <inkml:annotationXML>
        <emma:emma xmlns:emma="http://www.w3.org/2003/04/emma" version="1.0">
          <emma:interpretation id="{93C84A4C-DCDF-44BF-B48A-41C491007E93}" emma:medium="tactile" emma:mode="ink">
            <msink:context xmlns:msink="http://schemas.microsoft.com/ink/2010/main" type="paragraph" rotatedBoundingBox="8308,8462 23288,8051 23324,9377 8345,9788" alignmentLevel="2"/>
          </emma:interpretation>
        </emma:emma>
      </inkml:annotationXML>
      <inkml:traceGroup>
        <inkml:annotationXML>
          <emma:emma xmlns:emma="http://www.w3.org/2003/04/emma" version="1.0">
            <emma:interpretation id="{1E10C04D-39C6-4D51-9A6C-3A84B39350B3}" emma:medium="tactile" emma:mode="ink">
              <msink:context xmlns:msink="http://schemas.microsoft.com/ink/2010/main" type="line" rotatedBoundingBox="8308,8462 23288,8051 23324,9377 8345,9788"/>
            </emma:interpretation>
          </emma:emma>
        </inkml:annotationXML>
        <inkml:traceGroup>
          <inkml:annotationXML>
            <emma:emma xmlns:emma="http://www.w3.org/2003/04/emma" version="1.0">
              <emma:interpretation id="{264F438D-BC23-46E1-AD1E-2C0B9E2D9077}" emma:medium="tactile" emma:mode="ink">
                <msink:context xmlns:msink="http://schemas.microsoft.com/ink/2010/main" type="inkWord" rotatedBoundingBox="8319,8844 10481,8785 10503,9563 8340,9622"/>
              </emma:interpretation>
              <emma:one-of disjunction-type="recognition" id="oneOf17">
                <emma:interpretation id="interp85" emma:lang="en-US" emma:confidence="0.5">
                  <emma:literal>Ten)</emma:literal>
                </emma:interpretation>
                <emma:interpretation id="interp86" emma:lang="en-US" emma:confidence="0">
                  <emma:literal>Tin)</emma:literal>
                </emma:interpretation>
                <emma:interpretation id="interp87" emma:lang="en-US" emma:confidence="0">
                  <emma:literal>Ton)</emma:literal>
                </emma:interpretation>
                <emma:interpretation id="interp88" emma:lang="en-US" emma:confidence="0">
                  <emma:literal>Ten</emma:literal>
                </emma:interpretation>
                <emma:interpretation id="interp89" emma:lang="en-US" emma:confidence="0">
                  <emma:literal>Tan)</emma:literal>
                </emma:interpretation>
              </emma:one-of>
            </emma:emma>
          </inkml:annotationXML>
          <inkml:trace contextRef="#ctx0" brushRef="#br0" timeOffset="81421.4007">1636 6421 1168,'-3'2'239,"3"-2"-17,3 1-8,3 1-23,8-1-12,4 2-6,3-3-32,6 2-22,1 0-4,3 0-11,2 0-8,0-2-11,2 0-9,-2 0-3,3 0-5,0 0-10,1 0-11,-2 0-39,-2 0-29,-2 0 0,-1-2-95,-2 2-40,-3 0-33,-4 0-23,-1 2-4,-6-2-80,-4 1-486</inkml:trace>
          <inkml:trace contextRef="#ctx0" brushRef="#br0" timeOffset="81640.1354">2120 6394 1499,'-5'-3'239,"-1"1"-17,2-1-32,0 2-30,0-1-16,-1 2-28,3 2-1,-3-1-8,3 4-4,-4 5-3,2 3-15,-2 3-2,1 1-7,0 3-6,0 1-6,0 0-3,1 3-5,1-1 2,2 0-12,-3 1 4,2 3-5,2-1-9,-2 1-39,2-1-57,0-1 8,2 2-122,1-3-49,0 1-44,1-4-139,2-1 27,-1-3-543</inkml:trace>
          <inkml:trace contextRef="#ctx0" brushRef="#br0" timeOffset="81937.0266">2566 6333 1206,'-3'0'208,"-1"3"-18,-3 8-17,-2 0-11,-2 4-6,0 5 2,-2-1-10,2 5-13,-2 0-18,3 3-10,0 1-9,2 1-11,1 1-1,0-1-12,1 3-5,5 0 1,-2 0-6,3 1 1,3 0-5,1-1-3,3-3-9,3 0-20,1-3-32,5-3-43,-2-2 5,4-1-130,3-4-92,3-4-105,3-4 29,-2-5-133,4-1-346</inkml:trace>
          <inkml:trace contextRef="#ctx0" brushRef="#br0" timeOffset="82374.4587">2912 6483 1392,'-2'-8'228,"0"1"-31,2 3-27,0 0-16,2 4-17,0 0-13,0 2-15,2 3-10,3 3-13,4 5-4,-1 1-5,0 2 10,0 1-19,0 2-20,-1 1 10,3 2-8,-3-1-1,1 2-7,-3 1-9,2-3-6,-1 0-3,-2 0-8,-2-1-15,2-2-6,-2-1-1,-3-4 2,2-2 8,-3 0-1,0-5 5,0 0-2,0 0-1,-3-3 1,2-3-1,1 0-1,-4 0 0,1-1-1,0-5 4,3 1-6,-4-4 5,2-3 1,1-3-4,1-3 1,0-2 9,1-1 3,2-2-2,1 1-3,1 1 7,2-1 15,1 2 2,0 2-4,1 1-2,1-2-5,-2 4-6,-1 2 1,2 4-8,-1-1 1,0 3-5,-1 1-7,2 3 5,2 5-4,0 2 3,1 1 3,-1 1-1,0 6 3,0 0 3,-1 5-2,0 1-4,1 0-4,-1 4-22,-2-1-19,1 1 5,-2 2-125,0-2-25,0 1-33,-1-2-21,-1 1-37,-1-2 21,-1-2-234,-1-4-338</inkml:trace>
          <inkml:trace contextRef="#ctx0" brushRef="#br0" timeOffset="82655.6933">3558 6327 1205,'17'2'227,"3"2"-17,-1 3-20,0 4-20,3 4-11,-4 2-22,27 26-3,-25-13-12,1 1-9,-14-18-12,18 38-5,-18-10-4,-4-21-5,-1 5 5,-2 6-21,0 2-5,-3 0-2,-8 44-9,-4-40-6,11-19-6,-15 35-11,13-38-24,-4 3-1,-1 5-149,-2-2-42,-1 0-46,0-1-34,-3-2 23,1-3-253,1-3-355</inkml:trace>
        </inkml:traceGroup>
        <inkml:traceGroup>
          <inkml:annotationXML>
            <emma:emma xmlns:emma="http://www.w3.org/2003/04/emma" version="1.0">
              <emma:interpretation id="{1F077421-9133-4BCF-B0E5-0405CEE007B8}" emma:medium="tactile" emma:mode="ink">
                <msink:context xmlns:msink="http://schemas.microsoft.com/ink/2010/main" type="inkWord" rotatedBoundingBox="11081,9065 11572,9051 11580,9314 11089,9328"/>
              </emma:interpretation>
              <emma:one-of disjunction-type="recognition" id="oneOf18">
                <emma:interpretation id="interp90" emma:lang="en-US" emma:confidence="0.5">
                  <emma:literal>=</emma:literal>
                </emma:interpretation>
                <emma:interpretation id="interp91" emma:lang="en-US" emma:confidence="0">
                  <emma:literal>_</emma:literal>
                </emma:interpretation>
                <emma:interpretation id="interp92" emma:lang="en-US" emma:confidence="0">
                  <emma:literal>I</emma:literal>
                </emma:interpretation>
                <emma:interpretation id="interp93" emma:lang="en-US" emma:confidence="0">
                  <emma:literal>TO</emma:literal>
                </emma:interpretation>
                <emma:interpretation id="interp94" emma:lang="en-US" emma:confidence="0">
                  <emma:literal>To</emma:literal>
                </emma:interpretation>
              </emma:one-of>
            </emma:emma>
          </inkml:annotationXML>
          <inkml:trace contextRef="#ctx0" brushRef="#br0" timeOffset="82983.7843">4394 6581 1628,'3'0'272,"2"0"-29,2 0-24,2 0-21,7 0-23,4 0-15,4-2-17,0 2-14,2 0-11,4 0-13,2-2-8,-2 1 1,2-1-26,-2 2-2,-2-1-16,0-2-20,-2 2-33,0 1-40,-5 0 2,-2 0-130,-2 0-70,-3 0-25,-4 0-51,-3 0 27,-1 1-202,-5 2-377</inkml:trace>
          <inkml:trace contextRef="#ctx0" brushRef="#br0" timeOffset="83202.5177">4440 6817 1614,'-6'6'316,"2"-1"-42,0-2-35,1-2-24,3 2-22,0-1-17,3-1-19,3-1-14,2 2-15,7-2-6,5 0-19,5-2-10,3 1-10,2-4-15,-1 2-30,4-1-35,-1 0-59,2 0 6,-3 2-151,0-3-68,-2 3-81,-2-1 30,-2 1-175,-3-2 43,-3 0-329</inkml:trace>
        </inkml:traceGroup>
        <inkml:traceGroup>
          <inkml:annotationXML>
            <emma:emma xmlns:emma="http://www.w3.org/2003/04/emma" version="1.0">
              <emma:interpretation id="{97440934-EFC8-40ED-B98D-19F06836FAB1}" emma:medium="tactile" emma:mode="ink">
                <msink:context xmlns:msink="http://schemas.microsoft.com/ink/2010/main" type="inkWord" rotatedBoundingBox="12717,8840 13623,8815 13633,9166 12727,9191"/>
              </emma:interpretation>
              <emma:one-of disjunction-type="recognition" id="oneOf19">
                <emma:interpretation id="interp95" emma:lang="en-US" emma:confidence="0.5">
                  <emma:literal>a.</emma:literal>
                </emma:interpretation>
                <emma:interpretation id="interp96" emma:lang="en-US" emma:confidence="0">
                  <emma:literal>a</emma:literal>
                </emma:interpretation>
                <emma:interpretation id="interp97" emma:lang="en-US" emma:confidence="0">
                  <emma:literal>an.</emma:literal>
                </emma:interpretation>
                <emma:interpretation id="interp98" emma:lang="en-US" emma:confidence="0">
                  <emma:literal>an</emma:literal>
                </emma:interpretation>
                <emma:interpretation id="interp99" emma:lang="en-US" emma:confidence="0">
                  <emma:literal>as</emma:literal>
                </emma:interpretation>
              </emma:one-of>
            </emma:emma>
          </inkml:annotationXML>
          <inkml:trace contextRef="#ctx0" brushRef="#br0" timeOffset="84905.5155">6268 6452 1003,'2'-5'211,"-1"0"-31,2 2 2,0-2-12,-2 1-15,0 0-11,1 1-14,-2-2-6,0 1-9,0 0-15,0 2-6,0-2-11,0 1-7,0 2-11,0-3-9,0 1-7,0 1-1,0-3-4,0 2-3,-2-1-9,1 1-1,-2 0 0,-1 0 0,3-1-1,-5 1-1,2-1-7,0 1-1,-2 2-4,2-3 1,-2 3-5,-1 0-5,1 1 2,1 0-4,-1 0 1,-8 2 2,0 3-7,-1 1 3,-1 2-2,1 1 0,1 1-2,0 2 1,0 2 2,0 1-3,2 0 0,1 2 2,4-1 2,-1 4 0,1-3-2,2 0 4,5-3 2,0-1-1,0 1 4,2 1-1,2-2 0,5 3 13,0-3 1,3 0-2,0-1-5,4-2 3,1-2-3,1-2-8,1 0 1,1-5-7,0 2-1,2-3-4,-5-4 5,6 0-11,-2-2 0,-2-1-10,-1-1 17,-1-4-16,-1 1 1,-2-3-3,-2 0 6,0-1 3,-1-2-1,-5-1 19,1 0 10,-5 0 17,0 1-7,1 1 1,-2 1 5,-1 2 3,0 1 5,0 1 5,-1-1-5,-2 4 12,1-1 8,2 2 1,-1 0-3,0-1-7,1 1-14,-2 2-6,2-1-10,0 2-3,0 0-4,0 1-5,0 3 3,0 0 3,0 3-5,2 0 9,-1 2-10,0 1 0,4 7 0,0 2 0,1 4 3,1-1-7,-2 3 6,2 0-1,3 2-28,2 0-30,-1-1-58,-1 1 10,4-1-176,-2-1-58,2-3 25,2 0-240,-1-4 45,2-2 38,1-1-335</inkml:trace>
          <inkml:trace contextRef="#ctx0" brushRef="#br0" timeOffset="85652.6667">6942 6561 1256,'-3'0'171,"2"0"-18,1 1-18,-2-1-15,1 2-10,1-2-5,-3 2-6,3-2-7,-1 1-9,1-1 11,-2 0-24,2 2-7,-2-2-1,0 1-6,2-1-2,0 3-10,-3-3-4,2 1-1,1-1-3,0 0-7,0 2-5,-1-1 3,1-1-2,0 0-5,0 0 2,-3 2-2,3-2-5,0 2 4,0-2-2,0 0 5,0 1-3,-3-1-2,3 0 2,0 0 11,0 1 11,0-1 18,-1 0 10,1 0 7,-2 0 9,2 0-5,0 0-12,0 0-13,-1 0 7,1-1-8,-3 0-3,0-1 0,3-1 0,-1 1-4,1-2 2,-2 3-3,0-1 2,2-1-14,-2 1 0,2 1-6,-3-1-4,2 2-11,1 0-3,0-3-3,-1 3-3,-2 0 0,3 0 0,0 0-2,-2 0 3,2 2-5,0-1 4,0-1 0,-2 2 1,2-1-1,0 1 7,-2 0-8,2-1 2,0 1-1,0-1 4,0 2 0,-1-3-2,-2 1 5,3 1 3,0-1 10,0-1 5,0 0 10,-3 2-5,3-2 0,0 0-6,0 0-5,-1 0 3,1 0-6,-2 0-1,2 0-7,-1 0 0,1-2 3,0 1-2,-3 1-2,3-2-1,-3 2-4,3 0-6,0-1-3,0-2-8,0 3-16,-1 0-20,1 0-57,0-1-51,0 1 14,0 0-125,0 0-20,0 0-31,0 0-139,0 0 38,0-2-72,0 2-405</inkml:trace>
        </inkml:traceGroup>
        <inkml:traceGroup>
          <inkml:annotationXML>
            <emma:emma xmlns:emma="http://www.w3.org/2003/04/emma" version="1.0">
              <emma:interpretation id="{7FB5D8DD-4086-4B26-8B26-8F443BA6FFD7}" emma:medium="tactile" emma:mode="ink">
                <msink:context xmlns:msink="http://schemas.microsoft.com/ink/2010/main" type="inkWord" rotatedBoundingBox="13749,8448 17171,8354 17195,9245 13774,9339"/>
              </emma:interpretation>
              <emma:one-of disjunction-type="recognition" id="oneOf20">
                <emma:interpretation id="interp100" emma:lang="en-US" emma:confidence="0.5">
                  <emma:literal>Ten-b)</emma:literal>
                </emma:interpretation>
                <emma:interpretation id="interp101" emma:lang="en-US" emma:confidence="0">
                  <emma:literal>Tin-b)</emma:literal>
                </emma:interpretation>
                <emma:interpretation id="interp102" emma:lang="en-US" emma:confidence="0">
                  <emma:literal>ten-b)</emma:literal>
                </emma:interpretation>
                <emma:interpretation id="interp103" emma:lang="en-US" emma:confidence="0">
                  <emma:literal>tin-b)</emma:literal>
                </emma:interpretation>
                <emma:interpretation id="interp104" emma:lang="en-US" emma:confidence="0">
                  <emma:literal>ton-b)</emma:literal>
                </emma:interpretation>
              </emma:one-of>
            </emma:emma>
          </inkml:annotationXML>
          <inkml:trace contextRef="#ctx0" brushRef="#br0" timeOffset="85933.9472">7081 6305 1610,'-4'-3'269,"4"0"-33,-4-1-36,2 3-24,2-1-16,0 1-15,6-1-15,-3 2-8,8-1-10,7-1-8,3 0 2,3 0-24,3 0-10,2 1-6,2-1-5,-1 1-12,1-2-16,1-1-20,-1 3-27,-2-3-42,-1 3-7,-1-3 6,-2 2-99,-4-2-10,-1 2-25,-3-1-20,-3 1-12,-4-1-2,-3 2-1,-2 0-518</inkml:trace>
          <inkml:trace contextRef="#ctx0" brushRef="#br0" timeOffset="86137.0677">7530 6237 1539,'-9'-1'143,"2"1"75,0 0-32,0 0-19,1 0-7,0 0-40,-1 1-17,4 1 7,-4 0-3,5 3-9,-3 0 10,0 1-17,1 3 2,-5 4-5,5 2-2,0 1-6,0 3-11,2 1-3,-1-1-5,3-1-5,-1 2 4,0 0-12,1 1-6,0 0 1,0 1-4,0-3-1,0 4-1,0-4-2,0 0-1,0 2-6,0-3-18,0-1-29,0-3-51,0 1 8,0-3-176,0-1-46,0 1-57,0-5 31,0 4-187,2-5 24,1 1-339</inkml:trace>
          <inkml:trace contextRef="#ctx0" brushRef="#br0" timeOffset="86730.7707">8023 5939 1319,'-1'-3'202,"-5"3"-13,1 0 1,2 3-11,-6 4-10,1 8-1,-3 3-4,1 4-20,0 4-11,-15 37-9,14-26-8,-1 3-12,7-22-10,0 7-10,0 4-4,1 3-7,1 1 0,0-1-7,3 2-4,0-3-7,4-2 4,0 1-6,3-2 4,3 1-6,2-5-2,25 31-7,-8-30-9,6-5-85,4-1 6,2-4-136,-23-12-43,7 0-37,5 1-48,3-3 28,0-2-208,-2-3 27,44-9-337</inkml:trace>
          <inkml:trace contextRef="#ctx0" brushRef="#br0" timeOffset="87183.8564">8520 6228 1523,'-1'-7'244,"-1"1"-34,2 1-34,0 0-14,0 1-20,0 3-14,0 1-15,2 0-10,-1 3-12,2 0-8,1 7-7,2 4-8,0-1-3,-2 5-6,1 0-7,1 0-3,-2 2-4,0-1 1,-1 1-5,0-2-10,3 2 2,-2 0-2,-4-4 0,3-1-3,-2-1 1,0-3-8,-1-1 2,0-2 0,0-1 2,0 0 3,0-3 0,0 2-3,0-3 2,-2-1-5,-1-1 8,3-1-7,-3 0-7,2 0 2,-2-1 0,0-3 2,0-1 1,-1-1-1,1 2 9,2-6 4,-1 2 3,2-2 0,0-4-1,0-4-3,2-2-5,2 1-3,0-1 0,2 3 3,1-1-9,0-1-5,3 3 0,1-1-5,0 2-4,2 2-1,1 2-1,1 0 0,-2 4-2,4 2-1,-3-1-1,0 5-1,0 1-1,0 3 0,0 4 0,1 1 4,-3 4-1,2 1 1,-3 1 2,-3 5-1,2 0 1,-4 1 1,-2 0-6,-1 0-13,2 2-31,-3-1-32,1 0 9,-3 1-140,0-4-49,2 2-44,-2-4-138,0-2 38,3-5-75,-1 0-414</inkml:trace>
          <inkml:trace contextRef="#ctx0" brushRef="#br0" timeOffset="87433.8364">9128 6515 2065,'4'2'308,"-1"-2"-39,1 0-29,4 0-23,-3 0-24,2-2-22,3 2-20,5-3-25,1-1-36,2 2-50,0-2-65,3 4 2,-1-2-221,4 0-66,-4 2 28,-1-4-235,1 1 39,-2 2-375</inkml:trace>
          <inkml:trace contextRef="#ctx0" brushRef="#br0" timeOffset="87996.2943">9624 6594 1461,'0'3'266,"1"-3"-21,1 0-24,3-3-24,0 0-22,-1 0-19,0-2-16,6-2-12,0-3-16,-2-2-18,0-3-17,-1-1-18,1-5-20,-1 1-24,0-5-6,0-2-5,-3-2 4,1-1-5,0 1 4,0-3 8,-2 1 5,-2 0 13,-1-1 7,0 2 7,0 3 11,0 0-2,0 2 5,0 2-1,-1 1 2,1 3-3,-1 4-7,-1 3-6,-1 2-7,3-1-11,-2 3-15,2 4-1,0 0-2,0 1 1,-2 3-1,1 1-1,1 2-3,-2 4 1,0 0-1,-1 6-3,1 5 3,2 4-1,0 4 2,0 2-2,-1 1 6,0 3-4,-2-2-1,0 1 1,2 3-1,-1-2 1,-1-1 1,3 0-8,-2 1 7,2-3-2,0 3 3,2-2 9,1-4-12,-1-3 2,2 0 3,-1-2 2,-1 0 2,3-6 3,-1-1 2,1-4 2,5 0 4,1-3-2,2-1-1,-2-3 1,3-1-2,0-2 4,3-3-2,2-2-2,-3-2 0,-2-4-3,2-3-6,-5-2-8,0-4 0,-1 0-1,-1-1-5,-2 0-1,-6-1-6,-1 1-8,0 1-4,-4-2-29,-3 2 0,-2 2-2,0 2-5,-1 1-9,-3 3-24,0 3-25,1 0 13,-1 5-74,1 0-31,0 4-13,4 0-25,-1 0-28,2 0-152,2 2 29,3 2-475</inkml:trace>
          <inkml:trace contextRef="#ctx0" brushRef="#br0" timeOffset="88324.4144">10291 6004 1157,'-3'-6'182,"3"3"-17,0 2-18,0 1 27,4 1-19,2 6 6,6 7-7,1 0 1,0 6-17,22 30-11,-14-16-8,-1-1-10,-2 1-5,0 2-8,-1 3-8,-11-24-6,12 43-2,-15-41-1,-1 8-11,0 3 1,1 2-6,-3-1-4,0 1-1,-3 0-2,0-2-4,-4-3-3,-1-1-4,-2 1-9,0-4-42,-3-1-26,-2-2-67,2-1 11,-2-2-129,2-4-44,-2-1-67,2-3 28,3-2-200,0-5 43,5 0-310</inkml:trace>
        </inkml:traceGroup>
        <inkml:traceGroup>
          <inkml:annotationXML>
            <emma:emma xmlns:emma="http://www.w3.org/2003/04/emma" version="1.0">
              <emma:interpretation id="{41CD8559-77DA-493F-9231-A72793C43BDB}" emma:medium="tactile" emma:mode="ink">
                <msink:context xmlns:msink="http://schemas.microsoft.com/ink/2010/main" type="inkWord" rotatedBoundingBox="17629,8652 18175,8637 18187,9090 17641,9105"/>
              </emma:interpretation>
              <emma:one-of disjunction-type="recognition" id="oneOf21">
                <emma:interpretation id="interp105" emma:lang="en-US" emma:confidence="0.5">
                  <emma:literal>+</emma:literal>
                </emma:interpretation>
                <emma:interpretation id="interp106" emma:lang="en-US" emma:confidence="0">
                  <emma:literal>t</emma:literal>
                </emma:interpretation>
                <emma:interpretation id="interp107" emma:lang="en-US" emma:confidence="0">
                  <emma:literal>x</emma:literal>
                </emma:interpretation>
                <emma:interpretation id="interp108" emma:lang="en-US" emma:confidence="0">
                  <emma:literal>X</emma:literal>
                </emma:interpretation>
                <emma:interpretation id="interp109" emma:lang="en-US" emma:confidence="0">
                  <emma:literal>*</emma:literal>
                </emma:interpretation>
              </emma:one-of>
            </emma:emma>
          </inkml:annotationXML>
          <inkml:trace contextRef="#ctx0" brushRef="#br0" timeOffset="89464.9571">10965 6465 1743,'-7'-3'273,"4"0"-34,0 1-23,0 1-16,3-1-21,3 2-17,3-2-12,1 2-17,7 0-15,7-2-7,4 1-13,3-1-9,2-1-8,1 1-7,0-1-6,1 2-8,-1-3-3,0 0-7,-3 1-5,0 0-8,-2 0-12,0 0-14,-1-1-13,-4 2-34,-3-1-24,-2 2-36,-2-1 10,-4 2-128,2-2-37,-5 2-29,2 0-117,-2-1 36,-4-1-81,2 2-414</inkml:trace>
          <inkml:trace contextRef="#ctx0" brushRef="#br0" timeOffset="89183.7087">11246 6163 1338,'0'0'255,"0"0"-31,0 0-28,-3-4-27,3 3 0,0 1-37,0 0-13,0 0-14,0 0-9,0 0-12,0 0-11,0 0-13,0 0-6,0 0-7,0 0-5,-3 0 1,3 2 2,0 1 6,0 2-1,-1 2 2,-1 1-2,1 7-4,-2 2 0,2 3-5,-1 2 4,-1 0-10,1 1-1,2 2-1,0 1-3,0 0 1,0-1 2,0-2-2,0 2 0,0-3-2,4-2-2,-1-1 4,-2-3-40,-1-1-28,3-1-38,0-3 8,-2-3-136,2 0-36,-3-1-56,4 0 28,-1-3-228,-2 0 30,1 0-329</inkml:trace>
        </inkml:traceGroup>
        <inkml:traceGroup>
          <inkml:annotationXML>
            <emma:emma xmlns:emma="http://www.w3.org/2003/04/emma" version="1.0">
              <emma:interpretation id="{136B594D-48A3-4119-A9E0-CA32B5ECEEBD}" emma:medium="tactile" emma:mode="ink">
                <msink:context xmlns:msink="http://schemas.microsoft.com/ink/2010/main" type="inkWord" rotatedBoundingBox="18599,8180 23288,8051 23324,9377 18636,9506"/>
              </emma:interpretation>
              <emma:one-of disjunction-type="recognition" id="oneOf22">
                <emma:interpretation id="interp110" emma:lang="en-US" emma:confidence="0.5">
                  <emma:literal>the-a☺</emma:literal>
                </emma:interpretation>
                <emma:interpretation id="interp111" emma:lang="en-US" emma:confidence="0">
                  <emma:literal>the-o☺</emma:literal>
                </emma:interpretation>
                <emma:interpretation id="interp112" emma:lang="en-US" emma:confidence="0">
                  <emma:literal>the-o☹</emma:literal>
                </emma:interpretation>
                <emma:interpretation id="interp113" emma:lang="en-US" emma:confidence="0">
                  <emma:literal>thy-o☺</emma:literal>
                </emma:interpretation>
                <emma:interpretation id="interp114" emma:lang="en-US" emma:confidence="0">
                  <emma:literal>tho-o☺</emma:literal>
                </emma:interpretation>
              </emma:one-of>
            </emma:emma>
          </inkml:annotationXML>
          <inkml:trace contextRef="#ctx0" brushRef="#br0" timeOffset="91667.8982">14323 6289 1617,'9'2'305,"1"-1"-30,5 1-32,6-1-24,6 1-25,4 0-14,4-2-18,-2 0-18,62 0-15,-42 0-12,-3-2-13,-2 0-12,-27 1-9,51 1-8,-52 0-12,8 0 0,1 0-9,5 0-2,-2 0-8,-4 0 2,0 0-8,-2 0 1,-4 0-5,-4 0 1,-2 0-9,-4 0-16,-2 0-27,0 0-33,0 0-46,-3 0 8,-2 0-212,1 0-59,-5 0 31,5 0-190,-3 0 43,-3-2 19,4 1-309</inkml:trace>
          <inkml:trace contextRef="#ctx0" brushRef="#br0" timeOffset="92480.4144">16373 5921 2017,'-17'-39'40,"2"6"15,7 18 23,-25-28-10,23 32 36,-33-27-8,8 16-8,0 2-10,-5 7-15,-2 0-3,-1 5-9,23 6-10,-8 1-1,-46 4-5,27 7-5,0 4-4,-5 8-2,0 5-9,1 2 17,3 6-27,2 2 4,1 1-2,3 3 3,1 5-7,6 1 3,-1 0 6,2 0 14,3 9-11,2-2 0,2-2 0,0-2 0,8 2 4,0-4 4,2-2 16,6 2 10,8-31 7,1 10 4,2 5 6,12 40 16,4-33-4,5-3-5,3-2-7,9-4-5,5-6-4,7 0-3,6-2-5,3-4-7,7-6-3,6-1-8,12-7-14,-2-3-16,-1-2-10,0-8-25,-2-4-21,1-6 6,-5-7 1,-1-1 3,-3-8 6,-5-3 3,-4-4 9,-1-8-2,-6-2 28,-9 2 21,-5-3 21,-9 0 4,-9 2-8,-6 2 9,-3 1-3,-9 29-4,-9-46-3,-4 24-5,-15-3-3,-6 5-11,0 3-19,-8 2-11,2 4-9,-5 3-19,-2 4-34,0 9 7,-2 5-119,-3 6-46,1 6-39,-8 9 26,3-1-248,0 4 31,1-2-393</inkml:trace>
          <inkml:trace contextRef="#ctx0" brushRef="#br0" timeOffset="92089.7564">15664 6090 1756,'10'-6'275,"-1"0"-29,-1 2-37,0 0-26,1 2-22,-2 2-21,1 0-10,1 0-14,-1 2-9,3 5-13,2 2-10,-2 3-1,-1-1-14,-2 4-1,-2 3-10,-3 3-4,-3 2-7,-3 1-5,-4-1-6,-1 1-16,-5-2-9,2 1-15,-6 0-14,3-3-10,-4-2-7,-2 0-1,2 0-1,-2-5 20,2 1-12,1-2 5,-1-3 3,4 1 18,0-3 15,1-1 18,3-1 11,3 0 5,-1-2 0,3-1-10,1 0-1,3-2-7,1 0-5,0 0-3,1-2-2,8 2-2,1-3-6,8-1 0,1 1-3,10 0-14,-1-2-8,1 0-13,5 0-6,44-3-9,-33 3-12,0-1-8,-3-2-21,5 1 8,-30 3-32,6-3-15,48-12-30,-31 4-2,2-1 5,-4-4-5,-3-2-9,-1-3 0,-4-2 6,-4-6-606</inkml:trace>
          <inkml:trace contextRef="#ctx0" brushRef="#br0" timeOffset="90074.268">12422 5720 1676,'-7'-14'260,"3"5"-41,-2 2-36,1 1-14,-1 3-20,-1 3-20,3 2-9,-5 2-15,0 6-7,-1 5-15,0 4-5,0 8-7,-7 40-5,15-48-2,-5 49-5,5-19 1,2-27 3,-3 50 8,0-23-12,3-27-10,0 53 13,0-19-8,3-3-5,-6 0-3,1-4 0,-3 3-4,1 1-2,0-3 0,-6-3 1,2 0-7,-1-3-5,2 0 4,-4-5-6,8-22-1,-2 4-1,-2 1-12,-3 3-7,4-4-11,-1-1-27,-1-2-44,-2-1-35,0-5 9,0-2-113,0-2-80,-1-3-84,-1-1 32,2-4-156,3-4 31,-4-1-354</inkml:trace>
          <inkml:trace contextRef="#ctx0" brushRef="#br0" timeOffset="90293.0056">11931 6389 1296,'8'-13'196,"5"0"-24,2 1-24,2 3-11,3-1-31,2 3-11,5 0-4,2 3-12,4-1 5,0 1-9,3 3-93,53-1-70,-35 2-34,-4 3-33,-29-3-51,9 0 15,2-1-248,3 1 23,-1-4 2</inkml:trace>
          <inkml:trace contextRef="#ctx0" brushRef="#br0" timeOffset="90761.7423">12849 6145 241,'4'-7'494,"-1"1"-89,-1 0-61,-1-1-49,-1 3-41,3-2-44,0 1-26,-3 2-22,1 2-18,0 1-15,1 0-15,-2 1-9,0 2-9,3 2-8,-2 2-9,0 1-9,2 9 6,-1 1-16,0 3 5,0 2-17,-1 0-3,1-1-12,-1 1 2,0 0-1,4 0-1,-4-2 2,2-1-4,0 1-3,-1-1-1,1-5-6,-1 1-1,-2-5 10,4-2-13,-3 1 8,-1-3 5,0 0 5,0-3 2,0 1-3,2-1-3,-2-1-4,0-3-1,0 0-6,0 0 2,0 0-4,0-2-4,0 1 1,0-4-4,0 0-6,0-2-1,1-4-4,5-4-3,-4-2 4,0-1-5,4 0 4,-2 0-2,0 0 0,0-1 0,-2 1-3,3 2 1,-1 0-3,3 3 1,-1-1 1,0 1-4,-4 3 2,4 0-2,0 4-1,-2-2 1,3 4 1,-1-1-3,1 2-4,0 0 5,1 1 0,-1 2-2,-1 0 7,8 3-12,-3 2 8,2 2 2,-4 3 1,5 1 15,-2 1-14,-4 2 1,2 3 4,-2 1-1,1 0-1,-4-1 1,2 1-15,-1 0-19,-3-2-33,-2-1-41,1 0 12,-2-3-127,0-1-38,0-2-62,0-1 28,0-1-194,-2-1 36,-1-3-342</inkml:trace>
          <inkml:trace contextRef="#ctx0" brushRef="#br0" timeOffset="91058.5681">12647 5949 1102,'-16'12'258,"1"6"-4,1 5-20,-16 34-23,15-20-22,4 3-17,0-1-22,1 2-13,4-22-11,-5 41-15,9-41-5,1 3-7,1 51-6,3-55-3,1 5-5,2 4-9,2-2-6,2 1-6,4-1-12,25 25-30,-27-41-36,6 2-43,4 1 8,6-3-150,47 5-33,-54-14-37,6 0 25,47-8-239,-28-1 36,1-9-309</inkml:trace>
          <inkml:trace contextRef="#ctx0" brushRef="#br0" timeOffset="91324.1733">13498 5983 1609,'3'-9'233,"-2"3"-34,5 1-22,-2-1-20,0 5-22,0 1-9,2 0-13,5 3-13,0 6-12,5 2-5,-2 4-6,1 3-12,1 3 1,19 34-1,-28-40-7,1 6 0,2 2-4,-2 4 0,0 0-1,-4 2-3,-3 0 12,-1 0-11,-1 0-6,-16 37-4,-1-35-3,-3 0-25,-3-2-40,-2-3-35,14-17 4,-4 6-136,-1 2-53,-2-2-64,-1-1 31,2 1-201,0-3 46,-1-4-343</inkml:trace>
        </inkml:traceGroup>
      </inkml:traceGroup>
    </inkml:traceGroup>
    <inkml:traceGroup>
      <inkml:annotationXML>
        <emma:emma xmlns:emma="http://www.w3.org/2003/04/emma" version="1.0">
          <emma:interpretation id="{02F0FF3E-9089-49B0-A731-C18B879A6E24}" emma:medium="tactile" emma:mode="ink">
            <msink:context xmlns:msink="http://schemas.microsoft.com/ink/2010/main" type="paragraph" rotatedBoundingBox="8415,10241 19453,9964 19486,11302 8449,11579" alignmentLevel="2"/>
          </emma:interpretation>
        </emma:emma>
      </inkml:annotationXML>
      <inkml:traceGroup>
        <inkml:annotationXML>
          <emma:emma xmlns:emma="http://www.w3.org/2003/04/emma" version="1.0">
            <emma:interpretation id="{40C77266-89F2-4F00-AD8C-D75DFA6EC8FC}" emma:medium="tactile" emma:mode="ink">
              <msink:context xmlns:msink="http://schemas.microsoft.com/ink/2010/main" type="line" rotatedBoundingBox="8415,10241 19453,9964 19486,11302 8449,11579"/>
            </emma:interpretation>
          </emma:emma>
        </inkml:annotationXML>
        <inkml:traceGroup>
          <inkml:annotationXML>
            <emma:emma xmlns:emma="http://www.w3.org/2003/04/emma" version="1.0">
              <emma:interpretation id="{39FFBF40-8DD2-4ED8-9192-8BD8E0BEFD39}" emma:medium="tactile" emma:mode="ink">
                <msink:context xmlns:msink="http://schemas.microsoft.com/ink/2010/main" type="inkWord" rotatedBoundingBox="8417,10305 9500,10277 9524,11206 8440,11233"/>
              </emma:interpretation>
              <emma:one-of disjunction-type="recognition" id="oneOf23">
                <emma:interpretation id="interp115" emma:lang="en-US" emma:confidence="0.5">
                  <emma:literal>eg</emma:literal>
                </emma:interpretation>
                <emma:interpretation id="interp116" emma:lang="en-US" emma:confidence="0">
                  <emma:literal>equ</emma:literal>
                </emma:interpretation>
                <emma:interpretation id="interp117" emma:lang="en-US" emma:confidence="0">
                  <emma:literal>ego</emma:literal>
                </emma:interpretation>
                <emma:interpretation id="interp118" emma:lang="en-US" emma:confidence="0">
                  <emma:literal>egg</emma:literal>
                </emma:interpretation>
                <emma:interpretation id="interp119" emma:lang="en-US" emma:confidence="0">
                  <emma:literal>eq.</emma:literal>
                </emma:interpretation>
              </emma:one-of>
            </emma:emma>
          </inkml:annotationXML>
          <inkml:trace contextRef="#ctx0" brushRef="#br0" timeOffset="121038.4347">1755 8242 389,'-4'3'167,"3"-3"-16,-2 0-27,2 0-12,-2 0-18,3 2-6,-2-2-13,2 0-7,0 2 28,-1-2-12,1 0 4,1 0 7,1 3 3,2-3-5,0 0-2,2 0 5,2-3-7,2 1-10,8 0-1,-2-5-5,6-1-3,-1 1 0,2-4-6,-1 0 2,2-2 2,-1-2-6,0-1-8,-1 3-6,0-5-4,-4 2 0,2-2 11,-5 0-21,2-2-2,-3 2 0,-3 0 1,1-2-4,-2 2 1,-3 0-12,1 0 2,-5 0-2,0 3-3,1 3-1,-4-3-6,0 6-4,-4-1-1,2 2-6,-2-2 0,-4-2-3,2 4-1,-3 2-5,4 0 4,-5 4 0,2-1-2,1 3 2,-5 3-6,1 5 5,-3 2-3,0 1 2,1 1 3,1 3 0,1 1 2,1 2 2,1 0-5,1 2 2,1-1 3,3 1 1,-1-2 2,4 2 4,1 0-2,4-1 7,0 0-2,2-1-69,2-2-13,2-2-26,4-2-14,0 0-31,6-3-24,-5 0-18,8-4-141,-3-2 24,3 0-150,1-3 14,0-4-10</inkml:trace>
          <inkml:trace contextRef="#ctx0" brushRef="#br0" timeOffset="121647.78">2431 7953 298,'0'-9'283,"-3"-1"-47,2 2-33,-2 1-29,0 2-22,-1 0-26,-2 2-8,2 2-20,-3-1-14,0 2-1,-2 3-6,-2 4-11,-1 1-3,2 0-5,-3 4-12,6-1-4,-1 2-4,-1 1-11,5-3-24,1 0-20,0 1-15,3-1-22,2 0-11,-1-2-6,2-1-2,1 2 6,5 2 4,-5-4 6,2-1 7,-1-1 4,2-1 7,0-1 6,-1-2 18,1-2 30,-2-2 18,1-2 19,2-2 24,1-4-2,1-2 29,0-2-13,-1 3 43,0-3 3,-1-1 5,1 1 10,-2-4-7,2 5-12,-4-3-9,0 3-14,1 2-1,-2 0-11,0 3-2,1 1-31,-4 3-13,3 0 1,0 0-10,-4 4-4,3 0-4,-1 4-2,2 0-4,-4 2-1,3 7-5,-2 6 5,-1 2-4,0 1-1,0 7-2,-4 47 3,0-29-1,-1 0-4,-2-1 0,2 2-4,3 1-5,0-29-6,-1 8-3,0 4-5,2-1 1,-2 2-5,1-2-1,1 0 0,1-1-1,-3-3 0,3-1 4,0-3-1,3 0-3,-3-5 4,0-3 5,0-2 2,1-3 2,2-4 0,0-2 5,0-2 8,1-2-4,2-2 1,1-3-2,1-5 2,2-3 5,0-5-5,2-2 1,-2-3 1,18-39 6,-10 20-1,-2 1 9,-3-4-8,1 3 1,0 0 0,0 1 1,-4 1 2,4 2-8,-10 20 1,1-5 1,5-3-6,-1 1 0,0-2 8,-3 1-14,1 4 2,0-2-3,-1 5 9,-1 2-14,0 3-10,0 0-20,-1 4-7,1 3-22,-1 1-16,0 2-35,-1 3 10,0 1-82,-1 0-31,1 3-24,0 0-20,1 3-29,-2 0 23,6 4-223,-4 0-373</inkml:trace>
        </inkml:traceGroup>
        <inkml:traceGroup>
          <inkml:annotationXML>
            <emma:emma xmlns:emma="http://www.w3.org/2003/04/emma" version="1.0">
              <emma:interpretation id="{92CFB1EF-3F59-44DC-932B-039BEF4FCCBD}" emma:medium="tactile" emma:mode="ink">
                <msink:context xmlns:msink="http://schemas.microsoft.com/ink/2010/main" type="inkWord" rotatedBoundingBox="9678,10310 10465,10290 10481,10902 9693,10922"/>
              </emma:interpretation>
              <emma:one-of disjunction-type="recognition" id="oneOf24">
                <emma:interpretation id="interp120" emma:lang="en-US" emma:confidence="0.5">
                  <emma:literal>(2)</emma:literal>
                </emma:interpretation>
                <emma:interpretation id="interp121" emma:lang="en-US" emma:confidence="0">
                  <emma:literal>(27</emma:literal>
                </emma:interpretation>
                <emma:interpretation id="interp122" emma:lang="en-US" emma:confidence="0">
                  <emma:literal>27</emma:literal>
                </emma:interpretation>
                <emma:interpretation id="interp123" emma:lang="en-US" emma:confidence="0">
                  <emma:literal>22)</emma:literal>
                </emma:interpretation>
                <emma:interpretation id="interp124" emma:lang="en-US" emma:confidence="0">
                  <emma:literal>72)</emma:literal>
                </emma:interpretation>
              </emma:one-of>
            </emma:emma>
          </inkml:annotationXML>
          <inkml:trace contextRef="#ctx0" brushRef="#br0" timeOffset="122585.1941">3221 7921 916,'9'-8'127,"-2"2"-11,1 2-16,-1 0-1,0 1-16,2 2-8,-4 1-2,2 0-9,3 4 1,1 3-4,1 5-8,-1 0 2,-1 5-3,-3 1-1,-3 1 3,0 3-6,-4 2 0,0-2-11,-3 4-2,-2-4-6,-2 2-6,-2 0-12,-1-1-2,1-2-4,-6-1 1,6-2 3,-3 1 4,3-3 0,-3-2-5,4-3 0,-2-2 4,3-3 17,-1-1-1,2-2 59,0-3 12,4 0-12,-3 0 0,4-3 2,1-1-6,1-1 2,4 1-10,-4-1-5,6-4-4,3 0-8,4-1-9,0 0-5,3 1-2,0-2-4,1 2-3,2 3-20,-1-1-15,1 3 1,0-1-120,1 3-38,-2 2-86,0 0-41,-4 0 26,-1 0-226,-1 0-375</inkml:trace>
          <inkml:trace contextRef="#ctx0" brushRef="#br0" timeOffset="122913.3277">3092 7866 731,'-21'30'139,"3"3"-4,11-18-8,-3 4-2,0 4-12,0 4-12,2 1 7,2 3-8,3-1-9,3 1 1,0-1-9,5 1 11,3-1-22,2-5-2,0 3-7,23 26 1,-6-27-2,-13-18-10,31 18-5,-29-21-51,6 1-33,5 1-26,2-1-42,3-4-31,1 1-41,0-6-99,-2-3 20,42-11-176,-33-6 20</inkml:trace>
          <inkml:trace contextRef="#ctx0" brushRef="#br0" timeOffset="123132.0335">3699 7866 265,'-3'-12'392,"1"1"-79,2 3-53,-1 0-36,1 2-39,0 0-25,0 4-15,0-2-19,1 2-5,2 2-13,0 3-9,6 6-9,-1 3-9,2 4-3,0 2-10,-1 2-3,1 4-2,-1 1 8,-4 0-5,2 2 2,-1 2-10,-5 0-2,-1 1-23,-2 0-45,-6-1 1,-11 41-128,13-55-55,-20 32-63,3-15 21,13-21-236,-2 4-349</inkml:trace>
        </inkml:traceGroup>
        <inkml:traceGroup>
          <inkml:annotationXML>
            <emma:emma xmlns:emma="http://www.w3.org/2003/04/emma" version="1.0">
              <emma:interpretation id="{0D9459F9-13CA-45F1-9880-0EFB3C637FFE}" emma:medium="tactile" emma:mode="ink">
                <msink:context xmlns:msink="http://schemas.microsoft.com/ink/2010/main" type="inkWord" rotatedBoundingBox="10802,10273 14130,10189 14162,11436 10834,11519"/>
              </emma:interpretation>
              <emma:one-of disjunction-type="recognition" id="oneOf25">
                <emma:interpretation id="interp125" emma:lang="en-US" emma:confidence="0.5">
                  <emma:literal>equating</emma:literal>
                </emma:interpretation>
                <emma:interpretation id="interp126" emma:lang="en-US" emma:confidence="0">
                  <emma:literal>equating's</emma:literal>
                </emma:interpretation>
                <emma:interpretation id="interp127" emma:lang="en-US" emma:confidence="0.5">
                  <emma:literal>equation g</emma:literal>
                </emma:interpretation>
                <emma:interpretation id="interp128" emma:lang="en-US" emma:confidence="0">
                  <emma:literal>equating g</emma:literal>
                </emma:interpretation>
                <emma:interpretation id="interp129" emma:lang="en-US" emma:confidence="0">
                  <emma:literal>equation Z</emma:literal>
                </emma:interpretation>
              </emma:one-of>
            </emma:emma>
          </inkml:annotationXML>
          <inkml:trace contextRef="#ctx0" brushRef="#br0" timeOffset="124794.4593">4126 8234 1023,'0'-5'189,"5"0"-24,2-3-19,3 0-15,4 0-16,0-3-12,2 3-12,5 0-3,0 0-10,1-1-9,1 1-2,-1 2-8,-1-3-5,2 2-6,-4 1 1,-1 0-5,2-1-4,-2 2-4,-1-2-5,0 1-1,-3-3 2,-1 3-2,-3 0-10,-2 0-12,-1 0-1,-1 0-1,-2-2-5,-1 2 0,-1 0 2,1-1-8,-3 0 0,0-1 4,0 1-1,-3 1 1,2 0 11,0-1-5,-2 0-3,0 0-2,2 2 1,-4 1-2,4-2-1,-5 4-4,2-1 0,0 3-6,0 0 9,0 0-7,1 3 2,-3-1 3,5 4 0,-3-2 5,2 1-1,-1 4 6,3-2-3,-1 4-2,1 4 4,4 2 0,-1 3 3,1-1 5,5-1-1,-1 2-1,2-2-25,1-2-23,4-1-33,4-2-22,-1 1-11,3-3-8,3-1-2,-4-3-1,2-4-1,3 0 6,2-1 5,1-2 15,-1-4 10,4-4 8,-3-2 9,-4-1 17,1-2 25,-3-4 19,-2 0 22,2-1 19,-7-1 17,0-1 7,-2-1 3,-4 1 1,-2 0 5,0-1-4,-7 1 23,0 0-2,0 4 2,-2-1-11,-1 2 2,-1 2-9,-1 1-5,0 3-11,-1 2-3,-1 0-7,2 4-4,-4 2-10,2 1-3,-1 1-8,-5 2-1,-1 4-4,0 0-2,-1 2 4,2 3-1,2-1-2,-2 4 0,6 2-2,-4 1 13,5 0-16,1 0 1,0 1 2,4-1 0,1-4 5,0 3-2,1 1-6,4-3-7,0-2-1,1 0-24,5 0-6,-1-2-2,0-4 3,-3-2-1,4-1 1,-4-2 6,1-2 1,1 0 2,-2-2 3,3-5 3,1 0-4,-1-6 9,0 2 12,-1-1 15,-2-3-3,0 2 24,2 0 13,-5 1 17,2 2 2,-2 1 6,-1 1 5,-1-1-9,0 3-10,1 1-16,-2 0-15,0 0-3,-1 3-6,3 1-3,-3 1 4,0 0-9,2 1 1,-1 5-3,-1 0 3,0 7-7,-3 5 3,0 6 0,2 0 2,-2 4 9,0 1-16,-1 2 0,1 0 5,1 2-5,-3 1 7,4 1-5,-3-1 1,1-1-2,2 1 4,1-3-3,0-3-1,1-1-2,-1 0 0,3-1 0,1-3-3,2-1 1,-2-2-3,1-4 3,1-1-3,1-2 3,0-3 0,2-2-1,-5-2-2,4-4-2,-1 0-1,2-2-4,0-4-8,4-5-9,3-2-10,-5-3-1,3-3-11,0-2 5,0-5 0,-1-1 18,-4 2-15,3-6 4,-3 3-4,15-42 9,-21 48 3,1-2 22,2-4-17,-2-3 3,0 1 11,-2 0 2,-1 1 7,1 0 4,-2 1 3,0 1 8,0 1 12,0 3 3,0 3 17,0 3-17,0 1 2,0 2 2,0 3-2,0-2 0,0 5-11,1-3-3,-1 3-7,1 1-4,-1-1-5,0 0-2,0 1-8,0 2-4,3-1 6,-3 1 0,2 2-1,0 1 1,0 0-1,-1 1 3,2 2-3,1 1 6,0 3-4,1 2-2,0 5 7,1 1-4,1 1 1,-3 1 5,3 1-5,-3-2 4,2 2-2,1 0 4,0-1-2,-1-1-1,-1-1 2,-1-1-4,3-2-1,-1 0 1,0-2-1,-2-2 4,0-1-3,0 0 2,-1-1 3,0-4 0,1-1 10,-1-1-8,1 0-4,0-3-2,1 0-1,-4-2 1,5 0-2,-1-6-6,-1-3 6,2-2-2,-2-1 2,2-1-3,-5 0 0,2 1 0,0 1-3,0 1 2,-2 2 2,1-1 15,-1 6 5,-1-3 6,1 1 3,-1 3-4,3 1-6,-3-1-5,0 0-8,0 3-5,2 0 4,-2 1 2,1 2-6,0 1-4,1 1 4,2 2 0,-4 2 2,1 1 1,2 2-1,0 5 2,4 1-1,-4 2 5,5 1-1,-1 0-2,-1 1 0,1 0-9,4-1-27,-1-1-16,0 1-6,-3-3-42,1-1 9,1 0-55,-1-4-8,1-2-12,-1-1-4,0-2-2,1-1-2,-2-1-2,1-2 9,-1 0 1,0-4 14,5-1 13,-1-3-595</inkml:trace>
          <inkml:trace contextRef="#ctx0" brushRef="#br0" timeOffset="125194.7618">5712 8086 1951,'2'-17'53,"0"2"17,-2 2 15,0 2-10,0-1 17,0 4-4,-2-1-17,2 5-8,-3-1-6,0-1-9,-1 4-1,-1 2-6,0 0-1,-1 2-10,-2 5-2,-2 1 1,-1 3-3,1 0-2,-1 4-6,4-1 23,0 3-22,1 1-10,2 1 9,0-3 1,2 0 16,2-1-16,0 0-2,4 0 6,1 0 1,2-1-3,0-2-8,0-5-10,0 3-7,4-4-6,-1 1-9,0-4 6,-2-3 1,-1 0 1,0-1 1,4-6-34,1 0-5,-3-4 9,0 1 2,-1-5 1,-1 1 12,2 0 1,-5-1 13,2 0 17,-6 3 0,2 1 26,0 0 27,-1 1 6,1 1 11,-2 3-3,0-1-13,0 1-6,2-1-17,-2 3 9,2-3-21,-2 3-5,0 2-1,0 1-4,0 1-2,0 0 15,1 1-12,-1 1-9,2 2 4,2 4 5,-4-2 0,3 1-2,1 5 3,1 1-5,2 0 5,0 2-14,5 0-22,-3-2-31,3 0 4,0 0-78,2-3-35,-2-2-24,2 0-15,0-2-29,0-1-80,-2-4 22,4-4-592</inkml:trace>
          <inkml:trace contextRef="#ctx0" brushRef="#br0" timeOffset="125799.5247">5976 7977 1121,'-4'-3'199,"2"0"-31,2-1-15,0 0-24,0 3-15,0-2-12,3 1-14,4 1-10,-2 1-7,3-3-9,-1 2-5,7 0-5,4 1-7,6 0-1,-4 0-4,2 0-3,2 0-8,-4 1-1,2 0 2,2 2-7,-7 0-3,4-2-14,-7 1-6,0-1-4,-3 3-7,1-3 3,-3 2-5,-2 0 6,2-2-7,-2 3-1,0-1 3,-3-1-6,2 3 8,-2-1 6,0 1-2,-1 1 8,1 0 3,-1 0 0,0 5 0,4 3 1,-2 1 9,0-2-4,0 0 3,1 2 1,-1-2 4,0-1 1,2 1 3,0-1-2,1-2 9,1 1 0,-2-2-13,4-3-1,-1 0-75,-5-3-27,5 1-48,-1 0-33,-1-4-51,0 0 18,2-4-260,1-3 17,1-2 16</inkml:trace>
          <inkml:trace contextRef="#ctx0" brushRef="#br0" timeOffset="125441.0876">6046 7772 1581,'-3'-9'227,"1"-1"-37,0 3-21,2 4-17,0-1-15,0 4-17,0 0 5,2 0-27,-1 4-7,0 1-12,2 8 2,2 1-11,0 4-6,-2 2-4,1 2-7,2 1 2,-1 2-10,1-1-2,0 2-1,-1-2-4,4 1 5,-4-1-9,2 0-9,-1-2-11,0 0-30,-1-2-27,1-2 4,-2 0-90,2-2-26,-1-5-19,-3 0-34,2-1-18,-3-2-99,2-5 25,-3 0-581</inkml:trace>
          <inkml:trace contextRef="#ctx0" brushRef="#br0" timeOffset="125940.1231">6524 7918 339,'-7'-13'380,"1"-1"-71,0 4-48,2 0-37,3 4-37,-5-1-23,3 0-24,1 4-9,0 0-15,2 0-7,-1 1-25,1 2-10,0 0-116,0 0-50,1 2-40,1 1-84,0 2 19,1-1-254,3 2 17,-2 2 13</inkml:trace>
          <inkml:trace contextRef="#ctx0" brushRef="#br0" timeOffset="126377.5915">6601 8000 553,'0'1'483,"-1"2"-88,1-3-62,0 0-50,0 0-44,0 0-30,0 0-19,0 1-24,0 0-17,1 1-13,2 2-15,-2 0-12,3 1-15,1 1-11,0 3-4,1 2-7,-2-1-6,2 1-6,-2-1-4,0-1-10,-1-1-2,0 1-3,-1-1-6,-2-2-1,3 1-7,-1 0 2,0-1-3,-2 2 5,3-4 2,-1 1-6,-2-3-6,1 1 0,-1-1-2,0-1-2,0-1-5,0 0 2,0-1-6,0-4-1,0 1-4,0-1-3,0-5 4,2 2-5,-1-5 1,3-4-2,0 1 1,1-2 1,-1 2-3,1-3-1,1 3 2,1 1-3,0 1-3,-1 2 0,-1 1 3,2 4-5,0-2 0,0 4 2,-1 2-1,2 0 1,-3 1 0,2 2 3,-2 2-2,6 1 0,-6-1 1,6 4 2,3 3 2,0 2 3,-3 1-2,3-1-13,-1 3-5,-2-2-19,2 2-42,-3-2-23,2 3 8,-2 0-47,4-3-33,-4-1-18,3 0-8,-2-2 12,3 0-5,4-3-11,-5-1-19,2-2-31,2-3-493</inkml:trace>
          <inkml:trace contextRef="#ctx0" brushRef="#br0" timeOffset="126971.3218">7236 7883 1067,'-12'-10'174,"2"3"-22,-1 2-12,1 1-17,-1 1-17,1 3-6,1 0-14,2 3-11,-6 3-4,0 0-4,-1 4-6,0 0-10,3 4 3,1 1-10,2 0-8,2-1-2,-2-1 6,3 1-2,3-2 4,0 0-4,2-2 1,3 0-3,0 2-5,8-1-3,-1-1-41,3 0-3,2-2-4,-1-1 2,1-3 3,1-2 1,1-2-5,1 0-3,2-3 2,-1-4 4,0 0-2,-3-4 18,0-1 20,-1 1 0,-3 0 56,3-1 23,-5 2 17,-2 1 6,-4 0 4,3 2-4,-1 1-13,-2-1-15,1 3-16,-3 0-13,1 0-13,-1 1 1,0 2-11,0 1-5,-1 0-2,1 1-7,0 2 2,-2 5-7,0-2 3,0 5-2,0 2-2,0 6-5,0 3 1,-4 2 3,-1 3-9,2 1 5,1 1-1,0 6 2,-1-1-5,0 3 5,-1 46-3,4-63-1,-3 10 0,3 2-5,0 2 4,0-1-3,3 4 1,7 42 2,-3-32-2,0-2 1,-6-27 1,0 5-1,2 4 1,0-1-3,-2 0 1,1-1-2,-2-1-1,-3-5-3,-3 0 2,2-3-10,-7 0-17,0-5-15,-5-2-22,-1-1-13,-1-4 4,-2-1 6,1-3 8,1-6 1,1 0 5,0-4 6,1-3 0,1-3 4,2-3 1,4-1-5,0-2 4,2-4 1,1 2 15,2-1-15,3 0-8,1 0 15,4-1-4,0 1-5,3-1 2,6 2-8,18-31 5,-7 25-13,0 2-12,2 3-27,2 1-39,5 1-28,-4 3-19,3 0-28,5-1 18,1 3-764</inkml:trace>
        </inkml:traceGroup>
        <inkml:traceGroup>
          <inkml:annotationXML>
            <emma:emma xmlns:emma="http://www.w3.org/2003/04/emma" version="1.0">
              <emma:interpretation id="{BF9BAB87-CBED-4B77-8107-22D02995AA81}" emma:medium="tactile" emma:mode="ink">
                <msink:context xmlns:msink="http://schemas.microsoft.com/ink/2010/main" type="inkWord" rotatedBoundingBox="14791,10160 16501,10117 16514,10627 14804,10670"/>
              </emma:interpretation>
              <emma:one-of disjunction-type="recognition" id="oneOf26">
                <emma:interpretation id="interp130" emma:lang="en-US" emma:confidence="0.5">
                  <emma:literal>with</emma:literal>
                </emma:interpretation>
                <emma:interpretation id="interp131" emma:lang="en-US" emma:confidence="0">
                  <emma:literal>wish</emma:literal>
                </emma:interpretation>
                <emma:interpretation id="interp132" emma:lang="en-US" emma:confidence="0">
                  <emma:literal>With</emma:literal>
                </emma:interpretation>
                <emma:interpretation id="interp133" emma:lang="en-US" emma:confidence="0">
                  <emma:literal>withe</emma:literal>
                </emma:interpretation>
                <emma:interpretation id="interp134" emma:lang="en-US" emma:confidence="0">
                  <emma:literal>width</emma:literal>
                </emma:interpretation>
              </emma:one-of>
            </emma:emma>
          </inkml:annotationXML>
          <inkml:trace contextRef="#ctx0" brushRef="#br0" timeOffset="127814.998">8115 7883 1334,'-2'-4'179,"-1"2"-22,3 0-19,-1 0-3,1 2-22,0 2-10,1 1-10,4 2-8,-1 4-8,3 4 0,-2 1-16,4 3-2,-1-1-4,1 5-6,0-4-3,-2 3-2,1 0 4,1 1-1,3 0-2,-5-4 1,0 0-8,1-1 3,-2-3-7,-1 0 5,2-5 2,-3 1 1,1-3 9,-1 0-7,-3-3 3,5-2-10,0-1-3,-5 0-4,3-3-2,0-1-2,1-2 1,0-5-13,2 0 1,0-6-5,2 0 0,-1-1 4,1-2 15,-1 3 4,0-1 3,-1 0 7,3 3 2,-3 1-5,-1 1-6,-2 2-3,0 2-9,1 2-4,-3 2-1,4 2-1,-2 0-5,2-1-1,1 4 1,-2 0 6,4 2-12,2 1-5,4 3 6,2 3 0,0 1 3,0 0 6,0 2-13,0 0 3,-2 0-1,1 2 1,-2-3 4,0 2-1,0-2-2,-2 1 3,0-2-2,-4 0-2,0-4 4,-2 1 4,0-2 8,-2-2 2,0 0 0,-1-1 2,0-2-9,0 0 0,-2-3-4,0-2-1,1-1 3,-2-1-5,0-8-1,0-4-1,0-4-2,0 2-1,0 1 2,-3-1-1,3 0-1,0-1 1,0 4-11,0 2-12,0 2-33,3 3-54,-3 1 11,3 2-87,1 1-28,0 2-31,0 0-24,2 4-39,1-1 31,-2 2-217,2 0 31,2 2-291</inkml:trace>
          <inkml:trace contextRef="#ctx0" brushRef="#br0" timeOffset="128064.9657">8852 7914 1675,'2'-1'306,"0"-1"-42,-2 2-38,0-2-27,1 2-22,1 0-19,-1 0-9,0 2-18,2 1-17,0 2-5,0 2-16,0-3-6,0 5-14,-1 3-1,3 4-6,0 0-4,1 5-2,1-2-6,-3 0-12,-1 0-8,4-1-33,-2-2-34,1 1-45,-2-3 8,0-4-120,2 1-56,0-7 21,1 0-312,-2-3 38,1-1 38,0-3-340</inkml:trace>
          <inkml:trace contextRef="#ctx0" brushRef="#br0" timeOffset="128236.8295">8904 7697 1528,'-3'-9'215,"-3"1"-25,1 2-25,2-1-26,1 2-18,0 0-13,-1 3-28,3 2-10,0 0-96,0 0-43,3 2-45,-1 1-43,0 1-28,1 1-139,-1 0 22,1-1-116,6 6 29,-2-3-9</inkml:trace>
          <inkml:trace contextRef="#ctx0" brushRef="#br0" timeOffset="128502.4359">9166 7701 282,'2'-4'575,"-1"0"-119,0 1-73,-1 0-56,0-1-45,2 2-43,-2-1-30,1 2-26,-1 1-19,3 0-12,-2 1-22,2 2-12,1 3-11,1 4-9,0 3-11,1 4-5,1 1-8,0 3-6,1 2-1,-3 1-4,2 3-9,-2-1-11,1 0-15,1 3-12,-2-2-19,1 0-18,-2-2-26,2-2-30,-2-2-35,-1 0 13,-2-6-99,1 0-22,-1-1-24,-1-5-14,-1-2-16,-2 0-35,0-4 24,0 0-616</inkml:trace>
          <inkml:trace contextRef="#ctx0" brushRef="#br0" timeOffset="129081.5251">9095 7916 931,'0'-5'136,"0"0"-15,0 2-9,2-1-11,4 0-6,5 0-9,6 1-8,0-1-9,4 1 1,1 1-7,2 0-12,0-2-1,1 2 0,-1-3-9,-1 0-15,-1 1-7,-2-3-9,-2-1-6,2-1 0,-5 0 0,-2-2-7,1 0 6,-4-1 6,-3-1 0,0 0 19,-4 2 19,-1-1 17,-2 1-8,0 0 42,0 2 2,0 0 9,0 3 0,-1-2-2,1 1-9,-1 2 0,-2-1-32,3 1-20,0 1-1,0 1-6,0 3-3,-3 0-9,3 2 2,0-1-4,0 4 1,0 0-2,3 6 10,0 6-14,1 3-5,1 1 5,1 3-3,0 2 1,-2-2 2,3 5 1,-1-3-6,-1 1-1,1-1-4,-2 0 6,2-2-24,-2-2-11,-1 0-7,1-2-19,-1-4 7,1-2 10,-3-1 15,2-4-2,-3-1-1,0-3 7,0 1-1,0-5-1,0 2-1,0-3 2,0-3 4,-1 0 2,-1-2 22,1 0-8,-3-3 3,4-4 8,0-4 7,0 2 4,0-3-2,0-4 2,0 4 2,4-4-1,0 4-1,2 0-5,-2-1-6,3 5-2,1-2-4,2 4 0,0-1-3,3 4-4,2-1 1,1 4-4,-1 2 1,2 5 9,1-1-13,0 6 0,-1 0 3,-1 2-4,0 3 7,-4 1 7,3 2-19,-5 1-19,0 3-42,-2 0 8,-4 3-166,3 1-40,-2-1-178,-3-1 36,1-1-66,-1-2-338</inkml:trace>
        </inkml:traceGroup>
        <inkml:traceGroup>
          <inkml:annotationXML>
            <emma:emma xmlns:emma="http://www.w3.org/2003/04/emma" version="1.0">
              <emma:interpretation id="{A9AC66F5-9FED-402C-BDF0-E3317EA2868D}" emma:medium="tactile" emma:mode="ink">
                <msink:context xmlns:msink="http://schemas.microsoft.com/ink/2010/main" type="inkWord" rotatedBoundingBox="17119,10192 18434,10159 18459,11132 17144,11165"/>
              </emma:interpretation>
              <emma:one-of disjunction-type="recognition" id="oneOf27">
                <emma:interpretation id="interp135" emma:lang="en-US" emma:confidence="0.5">
                  <emma:literal>eg</emma:literal>
                </emma:interpretation>
                <emma:interpretation id="interp136" emma:lang="en-US" emma:confidence="0">
                  <emma:literal>IV</emma:literal>
                </emma:interpretation>
                <emma:interpretation id="interp137" emma:lang="en-US" emma:confidence="0">
                  <emma:literal>equ</emma:literal>
                </emma:interpretation>
                <emma:interpretation id="interp138" emma:lang="en-US" emma:confidence="0">
                  <emma:literal>eye</emma:literal>
                </emma:interpretation>
                <emma:interpretation id="interp139" emma:lang="en-US" emma:confidence="0">
                  <emma:literal>egg</emma:literal>
                </emma:interpretation>
              </emma:one-of>
            </emma:emma>
          </inkml:annotationXML>
          <inkml:trace contextRef="#ctx0" brushRef="#br0" timeOffset="129814.8362">10447 8027 1224,'-5'3'215,"3"-2"-23,2-1 2,0 0-10,0 0-20,2 0-17,4-1-13,4-2-17,5-1-4,4-3-19,0 1-8,2 0-6,0-3-9,7-2-5,-2 1-3,0-2-3,32-21-9,-47 25-13,7-4-14,1-2-3,-1-2-6,0 2-12,-1-1-6,-3-2-8,-4 1-4,0 1 2,-3 0-1,-3 0 1,0 2-3,-4 2-3,0 1-2,-1 2 5,-2-1-5,-1 3-3,-2 1 3,2 0-6,-6 0 0,-4 3 3,4 2 2,-1 0 11,1 3-9,-2 4 8,-2-3 3,1 7-1,3-1 3,0 3 2,2 2-1,2 1 13,2 2 7,1 0 1,3 1 7,2-1 1,2 1 1,3 1 13,3 0 1,1-2-3,0-1 0,7 1-19,1-3-29,3-2 1,2-2-74,0 0-29,1-3-25,0-1-19,2-3-19,1-2-18,0-2-596</inkml:trace>
          <inkml:trace contextRef="#ctx0" brushRef="#br0" timeOffset="130408.5568">11248 7832 719,'5'-15'163,"-3"0"-2,0 3 0,-2 1-6,0 1-4,0 2-4,-2 0-16,0 1 4,2 0-16,-3 1-11,-1 0-13,1 0-7,-1 3-19,-3 0-3,0 0-3,2 1-10,-2 2-5,-1 0-6,1 0-4,-4 5-19,1 1 0,0 3 11,0 0-13,2 3-2,1 0 1,1-1-3,2 1 0,1-1 5,3 1-10,0-2-1,3-1-6,-2 0-10,2-3 3,0 1-5,3 0 7,-2-3 3,1 1 1,-2-2-3,4-1-2,-1 0 5,1-2-1,0 0 1,3-4 1,1 0-2,2-4 8,-2-1 1,0 1 39,0 0 14,-2 0 18,-2-1 17,0 3 2,-2 1-3,0 1 3,0-3-14,1 4-8,-3 0-15,-2 0-14,5-1-11,-5 3 0,2 1-7,0 0-2,1 1-4,-1 3-1,4 4-2,0 6 4,0 4 2,0 0-2,-2 5-6,0 3 1,2 2 0,-2 1 9,-2 5-12,0-1 0,-3 3-3,4 53 4,-3-37 0,-1 1 2,-5-6-10,3 5 2,1-32-2,1 7-1,0 2-6,-1 3-2,-1-2-2,-1-1 1,3-2-1,0-1 3,0-5 12,0-3-7,0-1 9,0-6-4,0-1 3,0-4-3,3-1 0,0-2-4,0-2 0,1-2 0,4-8 0,5-2-2,0-6-3,23-29 3,-15 9-1,-2-4 0,0-1-17,-1-10 2,2 3-3,1 1 4,0-6-5,-4 8 7,-1-1 1,-1 3-4,-2 4 4,-8 22-1,2-3 2,0 0-2,0-1 0,0 0-3,-3 2-23,4 5-55,-3 0 9,2 3-64,-1 2-19,-2 3-23,3 2-21,0 2-21,-3 1-27,3 2-86,-1 2 23,-1 0-596</inkml:trace>
        </inkml:traceGroup>
        <inkml:traceGroup>
          <inkml:annotationXML>
            <emma:emma xmlns:emma="http://www.w3.org/2003/04/emma" version="1.0">
              <emma:interpretation id="{C1CA07E0-66F5-436C-B56E-53739F5AC49F}" emma:medium="tactile" emma:mode="ink">
                <msink:context xmlns:msink="http://schemas.microsoft.com/ink/2010/main" type="inkWord" rotatedBoundingBox="18527,9987 19453,9964 19473,10777 18548,10800"/>
              </emma:interpretation>
              <emma:one-of disjunction-type="recognition" id="oneOf28">
                <emma:interpretation id="interp140" emma:lang="en-US" emma:confidence="0.5">
                  <emma:literal>4)</emma:literal>
                </emma:interpretation>
                <emma:interpretation id="interp141" emma:lang="en-US" emma:confidence="0">
                  <emma:literal>41)</emma:literal>
                </emma:interpretation>
                <emma:interpretation id="interp142" emma:lang="en-US" emma:confidence="0">
                  <emma:literal>u)</emma:literal>
                </emma:interpretation>
                <emma:interpretation id="interp143" emma:lang="en-US" emma:confidence="0">
                  <emma:literal>(1)</emma:literal>
                </emma:interpretation>
                <emma:interpretation id="interp144" emma:lang="en-US" emma:confidence="0">
                  <emma:literal>"1)</emma:literal>
                </emma:interpretation>
              </emma:one-of>
            </emma:emma>
          </inkml:annotationXML>
          <inkml:trace contextRef="#ctx0" brushRef="#br0" timeOffset="130705.3975">12136 7769 1492,'3'-5'277,"-2"0"-42,0 2-29,-1 0-25,3 3-17,-1 0-18,-1 3-15,0 2-20,1 0-4,1 3-11,-1 7-9,3 5-7,-1-1-5,-1 4-6,0 1-4,2 0 2,-2-1-5,3 2-24,-4 1-27,3-4-41,-1-1 4,-1 1-110,2-3-36,-2-2-26,-2-2-45,4-4-30,-4-1 23,0-3-223,-1-2-353</inkml:trace>
          <inkml:trace contextRef="#ctx0" brushRef="#br0" timeOffset="130986.6242">11921 7636 1163,'-10'12'176,"0"0"-5,2 5-22,1 3 6,-3 1-19,6 2-12,-2 2-6,1 1-8,0 4-11,3 1 1,-1 0-4,3 1-5,0-1-10,1 1 13,2-3-22,0-1-1,5 1-5,2-2-13,3-2-37,2-4-3,29 26-96,-32-40-43,7 4-34,2-3-37,4 0-48,3-3 20,1-4-237,1-2 28,44-9 14,-29-12 18</inkml:trace>
          <inkml:trace contextRef="#ctx0" brushRef="#br0" timeOffset="131205.3577">12638 7533 565,'3'-13'360,"-1"2"-63,2 3-38,-3-1-56,1 3-28,-1 2-17,2 3-17,0 1-13,1 1-13,2 6-9,2 3-6,2 6-6,1 4-3,0 3-2,16 37-5,-16-19-8,5 1-8,-14-24-3,7 47-2,-9-45-1,3 49-5,-8-21-3,-2 5-13,-5-6-30,-2 0-43,-6-5 4,-1 1-125,-7-7-65,-4-1-71,-5-10 26,-5 3-212,3-7-385</inkml:trace>
        </inkml:traceGroup>
      </inkml:traceGroup>
    </inkml:traceGroup>
    <inkml:traceGroup>
      <inkml:annotationXML>
        <emma:emma xmlns:emma="http://www.w3.org/2003/04/emma" version="1.0">
          <emma:interpretation id="{86639A27-898B-492E-A6F2-AEC8980F4136}" emma:medium="tactile" emma:mode="ink">
            <msink:context xmlns:msink="http://schemas.microsoft.com/ink/2010/main" type="paragraph" rotatedBoundingBox="9119,12006 25334,11805 25348,12927 9133,13127" alignmentLevel="3"/>
          </emma:interpretation>
        </emma:emma>
      </inkml:annotationXML>
      <inkml:traceGroup>
        <inkml:annotationXML>
          <emma:emma xmlns:emma="http://www.w3.org/2003/04/emma" version="1.0">
            <emma:interpretation id="{578BBEB0-0DEA-4721-942C-9E7FFC9A29C5}" emma:medium="tactile" emma:mode="ink">
              <msink:context xmlns:msink="http://schemas.microsoft.com/ink/2010/main" type="inkBullet" rotatedBoundingBox="9124,12352 9608,12346 9612,12734 9128,12739"/>
            </emma:interpretation>
            <emma:one-of disjunction-type="recognition" id="oneOf29">
              <emma:interpretation id="interp145" emma:lang="en-US" emma:confidence="0">
                <emma:literal>↳</emma:literal>
              </emma:interpretation>
            </emma:one-of>
          </emma:emma>
        </inkml:annotationXML>
        <inkml:trace contextRef="#ctx0" brushRef="#br0" timeOffset="145790.4704">2730 9961 421,'-2'-8'222,"2"2"-25,-2-1-5,0-1-30,-2 3 2,3-1-11,-2-2-4,0 2-26,0 1-6,-1-2-19,0 3-4,0 0-7,1-4-14,-1 5-12,-3-1-8,0 1-6,-2 0-5,1 1-7,1 2 1,-9 3-11,-1 1 9,-1 2-12,0 4-7,2 0 5,-3 5-6,2 0-1,0 1-4,2 2 0,1-1-2,1 3-1,4-3 12,0 2-9,0 1-2,5 0 4,1-4 2,3 2-1,2 0 13,3 0 4,4-1-1,0-2 0,1-3 6,4-1-5,0-4 4,5 2 1,-1-4-2,-1 1 10,1-5-14,4-1 6,-3-1-6,0-3-4,-3-1 0,1-2-2,-2-3-1,-1 1-5,0-3-1,-4-1-2,0 0-4,-2-2 4,-2 0-2,-2 0 12,-2 1-2,0 0 15,-2 2 8,0 4 15,2-2-8,-2 2 7,0 0 2,0 1-5,0 2-12,0 1-8,0-2-9,0 3-8,0 0-5,0 0 2,0 1-4,0 2 0,0 0 0,3 2 2,-2 1-3,2 2 14,2 5-10,1 5 1,2-1 0,1 2-1,2 1-6,-1 1-29,3 1-43,-2 0 4,1 0-147,2-1-44,0 0 22,2 0-294,-6-3 43,4-5 37,-3 1-324</inkml:trace>
      </inkml:traceGroup>
      <inkml:traceGroup>
        <inkml:annotationXML>
          <emma:emma xmlns:emma="http://www.w3.org/2003/04/emma" version="1.0">
            <emma:interpretation id="{9A6AC150-A2FC-4E3D-8995-17880A689D63}" emma:medium="tactile" emma:mode="ink">
              <msink:context xmlns:msink="http://schemas.microsoft.com/ink/2010/main" type="line" rotatedBoundingBox="9839,11997 25334,11805 25348,12927 9853,13118"/>
            </emma:interpretation>
          </emma:emma>
        </inkml:annotationXML>
        <inkml:traceGroup>
          <inkml:annotationXML>
            <emma:emma xmlns:emma="http://www.w3.org/2003/04/emma" version="1.0">
              <emma:interpretation id="{CCFD75E8-6EC7-4C02-A643-24ABAE8FA0BE}" emma:medium="tactile" emma:mode="ink">
                <msink:context xmlns:msink="http://schemas.microsoft.com/ink/2010/main" type="inkWord" rotatedBoundingBox="9916,12386 10251,12566 10131,12791 9795,12611"/>
              </emma:interpretation>
              <emma:one-of disjunction-type="recognition" id="oneOf30">
                <emma:interpretation id="interp146" emma:lang="en-US" emma:confidence="0.5">
                  <emma:literal>=</emma:literal>
                </emma:interpretation>
                <emma:interpretation id="interp147" emma:lang="en-US" emma:confidence="0">
                  <emma:literal>_</emma:literal>
                </emma:interpretation>
                <emma:interpretation id="interp148" emma:lang="en-US" emma:confidence="0">
                  <emma:literal>-</emma:literal>
                </emma:interpretation>
                <emma:interpretation id="interp149" emma:lang="en-US" emma:confidence="0">
                  <emma:literal>.</emma:literal>
                </emma:interpretation>
                <emma:interpretation id="interp150" emma:lang="en-US" emma:confidence="0">
                  <emma:literal>E</emma:literal>
                </emma:interpretation>
              </emma:one-of>
            </emma:emma>
          </inkml:annotationXML>
          <inkml:trace contextRef="#ctx0" brushRef="#br0" timeOffset="146038.0716">3158 10039 1605,'2'-5'274,"-1"1"-31,-1 1-32,3 0-28,-3 1-5,0 1-30,1-1-19,1 1-3,0 1-7,3-3-10,0 3-6,4 0-9,-1 0-8,2 0-9,5 0-5,4 0-6,2 0 0,0 0-36,3 0-48,-6 0-67,3 0 8,0 0-218,0 0-137,-3 0 37,-4 0-83,-1 0 37,-3 0-308</inkml:trace>
          <inkml:trace contextRef="#ctx0" brushRef="#br0" timeOffset="146241.2091">3242 10173 1590,'-7'1'316,"2"2"-40,1-1-36,1 1-16,3-1-15,0 0-20,1 0-22,2-1-10,1 1-18,2-1-15,1-1-10,3 0-12,-1 0-13,8 2-29,3-2-62,1 0-57,3-2 4,3 2-150,-5-1-70,3 1-102,-1 0 33,0-3-139,-2-1 35,0-1-315</inkml:trace>
        </inkml:traceGroup>
        <inkml:traceGroup>
          <inkml:annotationXML>
            <emma:emma xmlns:emma="http://www.w3.org/2003/04/emma" version="1.0">
              <emma:interpretation id="{63272B57-2895-47B0-BFFD-047AEAB3476F}" emma:medium="tactile" emma:mode="ink">
                <msink:context xmlns:msink="http://schemas.microsoft.com/ink/2010/main" type="inkWord" rotatedBoundingBox="10484,12293 11192,12600 11052,12923 10344,12616"/>
              </emma:interpretation>
              <emma:one-of disjunction-type="recognition" id="oneOf31">
                <emma:interpretation id="interp151" emma:lang="en-US" emma:confidence="0.5">
                  <emma:literal>1,</emma:literal>
                </emma:interpretation>
                <emma:interpretation id="interp152" emma:lang="en-US" emma:confidence="0">
                  <emma:literal>"</emma:literal>
                </emma:interpretation>
                <emma:interpretation id="interp153" emma:lang="en-US" emma:confidence="0">
                  <emma:literal>I,</emma:literal>
                </emma:interpretation>
                <emma:interpretation id="interp154" emma:lang="en-US" emma:confidence="0">
                  <emma:literal>l,</emma:literal>
                </emma:interpretation>
                <emma:interpretation id="interp155" emma:lang="en-US" emma:confidence="0">
                  <emma:literal>l.</emma:literal>
                </emma:interpretation>
              </emma:one-of>
            </emma:emma>
          </inkml:annotationXML>
          <inkml:trace contextRef="#ctx0" brushRef="#br0" timeOffset="146491.1617">3804 9842 1755,'0'-8'303,"-1"2"-34,-1-1-49,-1 2-23,3 2-21,-1-2-16,1 4-16,0 1-13,0 1-9,0 4-11,0 1-13,0 0-7,0 3-9,0 5-6,0 4-7,0 3-6,0 1-4,1 2-5,4 1-2,-1 0 1,-3-1-9,3 1-15,-1-1-43,1 0-69,2-1 8,-3-2-199,1 0-93,-1 0 31,2-3-177,1-3 42,-2-4 36,3-4-333</inkml:trace>
          <inkml:trace contextRef="#ctx0" brushRef="#br0" timeOffset="146866.134">4446 10186 1629,'-2'-4'317,"2"1"-30,0 1-27,0-1-19,0 2-20,-1 1-19,1-4-23,0 3-22,0-1-17,0 1-14,-3-2-17,3 2-16,0-1-8,0 1-11,1 1-7,1 0-8,1 0-5,-1 0-5,0 0-9,2 0 0,0 3-6,-1-2-3,0 3-3,1 1-1,-2 0-2,0 1-6,-4 6-6,-3 0-28,-5 4-26,-1-2-46,-3 3 9,-1 0-178,-3-1-54,-5 1-156,1-1 35,-2-3-66,0 0 42,0-2-380</inkml:trace>
        </inkml:traceGroup>
        <inkml:traceGroup>
          <inkml:annotationXML>
            <emma:emma xmlns:emma="http://www.w3.org/2003/04/emma" version="1.0">
              <emma:interpretation id="{DE7C0E7E-B400-4FFE-B871-24E7D5ED6A00}" emma:medium="tactile" emma:mode="ink">
                <msink:context xmlns:msink="http://schemas.microsoft.com/ink/2010/main" type="inkWord" rotatedBoundingBox="11858,12123 11874,12782 11524,12791 11508,12132"/>
              </emma:interpretation>
              <emma:one-of disjunction-type="recognition" id="oneOf32">
                <emma:interpretation id="interp156" emma:lang="en-US" emma:confidence="0.5">
                  <emma:literal>b</emma:literal>
                </emma:interpretation>
                <emma:interpretation id="interp157" emma:lang="en-US" emma:confidence="0">
                  <emma:literal>.</emma:literal>
                </emma:interpretation>
                <emma:interpretation id="interp158" emma:lang="en-US" emma:confidence="0">
                  <emma:literal>A</emma:literal>
                </emma:interpretation>
                <emma:interpretation id="interp159" emma:lang="en-US" emma:confidence="0">
                  <emma:literal>N</emma:literal>
                </emma:interpretation>
                <emma:interpretation id="interp160" emma:lang="en-US" emma:confidence="0">
                  <emma:literal>f</emma:literal>
                </emma:interpretation>
              </emma:one-of>
            </emma:emma>
          </inkml:annotationXML>
          <inkml:trace contextRef="#ctx0" brushRef="#br0" timeOffset="147491.098">4842 10300 1350,'-2'3'296,"-1"-2"-10,3 0-30,0-1-28,0 0-28,0 0-23,3-1-18,-1-2-15,2 0-21,1-7-16,2-2-18,0-4-8,2 0-17,1-2-7,-5-4-15,1-2-9,0-2-4,2-2-4,-1 0-3,0-2-1,1-1-5,-2 0-8,1-1 7,0 1-5,-1 1 16,-2 1-8,0-1 1,0 4 9,1 1 8,-1 0 8,-3 4 4,2 1 9,-2 1 1,4 1-7,-5 6-7,0 2-4,1 0-8,-1 2-8,0 1-6,0 2-4,0 0-2,0 4-1,0 1 10,0 0-10,0 1-1,0 3 0,-1 1 0,1 3-5,-3 5 7,0 5-9,0 5 2,2 3-2,-2 5 1,0-3 2,0 6-3,3 0 2,0 0 1,0-2 6,3 1-1,-1 1-3,2-4 4,1 0-1,2-4 1,2 1-2,-1-2 0,1-4 2,1-1-2,-1-4 3,3 1-4,0-3 4,-2-7 1,1 2 0,1-4 1,-3-4 0,3-1-1,-3-1 3,3-4-2,-3-4-4,3 0-1,-4-2-2,1-2 3,-4-1-3,-1-1-2,-2 0-6,-2-3-13,-3 1-15,-4-1-7,-3 0-14,-1 0-15,-2 1 3,1 4 1,-4 2-7,-1 0-14,0 0-19,3 5-22,-1 0 9,2 2-95,1 2-17,2 2-13,0 0-9,4 0-4,2 3-33,3 0 21,1-1-204,3 2-344</inkml:trace>
        </inkml:traceGroup>
        <inkml:traceGroup>
          <inkml:annotationXML>
            <emma:emma xmlns:emma="http://www.w3.org/2003/04/emma" version="1.0">
              <emma:interpretation id="{9700D14A-4807-48F6-81E4-7F3EAC63171E}" emma:medium="tactile" emma:mode="ink">
                <msink:context xmlns:msink="http://schemas.microsoft.com/ink/2010/main" type="inkWord" rotatedBoundingBox="12138,12718 12147,12443 12404,12451 12395,12727"/>
              </emma:interpretation>
              <emma:one-of disjunction-type="recognition" id="oneOf33">
                <emma:interpretation id="interp161" emma:lang="en-US" emma:confidence="0.5">
                  <emma:literal>=</emma:literal>
                </emma:interpretation>
                <emma:interpretation id="interp162" emma:lang="en-US" emma:confidence="0">
                  <emma:literal>[</emma:literal>
                </emma:interpretation>
                <emma:interpretation id="interp163" emma:lang="en-US" emma:confidence="0">
                  <emma:literal>_</emma:literal>
                </emma:interpretation>
                <emma:interpretation id="interp164" emma:lang="en-US" emma:confidence="0">
                  <emma:literal>-</emma:literal>
                </emma:interpretation>
                <emma:interpretation id="interp165" emma:lang="en-US" emma:confidence="0">
                  <emma:literal>I</emma:literal>
                </emma:interpretation>
              </emma:one-of>
            </emma:emma>
          </inkml:annotationXML>
          <inkml:trace contextRef="#ctx0" brushRef="#br0" timeOffset="147756.6954">5479 9989 1698,'-3'-3'299,"0"2"-39,2 1-32,1-2-26,0 2-23,0-2-16,0 2-14,1-1-18,2-1-11,1 2-9,2-1-14,1-2-8,2 1-16,2 0-23,6 0-36,-1-1-38,3 1 1,-4 1-149,2 1-59,-2 0-45,-2 1-174,-2 1 33,-2-1-18,-1 1-352</inkml:trace>
          <inkml:trace contextRef="#ctx0" brushRef="#br0" timeOffset="147959.8022">5455 10226 1653,'-4'1'332,"4"2"-44,0 0-34,0-3-31,0 0-24,4 0-19,3 0-20,2 0-21,3-3-35,5 2-42,3-2-52,2-1-71,1 2 6,1-1-176,1 1-65,-1-1 29,0-3-219,1 0 41,-3 0-328</inkml:trace>
        </inkml:traceGroup>
        <inkml:traceGroup>
          <inkml:annotationXML>
            <emma:emma xmlns:emma="http://www.w3.org/2003/04/emma" version="1.0">
              <emma:interpretation id="{06F55AD3-0670-49DE-9310-872192DEAB5B}" emma:medium="tactile" emma:mode="ink">
                <msink:context xmlns:msink="http://schemas.microsoft.com/ink/2010/main" type="inkWord" rotatedBoundingBox="13276,11954 15740,11924 15754,13046 13290,13076"/>
              </emma:interpretation>
              <emma:one-of disjunction-type="recognition" id="oneOf34">
                <emma:interpretation id="interp166" emma:lang="en-US" emma:confidence="0.5">
                  <emma:literal>1,</emma:literal>
                </emma:interpretation>
                <emma:interpretation id="interp167" emma:lang="en-US" emma:confidence="0">
                  <emma:literal>"</emma:literal>
                </emma:interpretation>
                <emma:interpretation id="interp168" emma:lang="en-US" emma:confidence="0">
                  <emma:literal>l,</emma:literal>
                </emma:interpretation>
                <emma:interpretation id="interp169" emma:lang="en-US" emma:confidence="0">
                  <emma:literal>I,</emma:literal>
                </emma:interpretation>
                <emma:interpretation id="interp170" emma:lang="en-US" emma:confidence="0">
                  <emma:literal>1.</emma:literal>
                </emma:interpretation>
              </emma:one-of>
            </emma:emma>
          </inkml:annotationXML>
          <inkml:trace contextRef="#ctx0" brushRef="#br0" timeOffset="149350.3273">6675 10278 1183,'5'-2'272,"-5"0"-37,1 1-8,0 1-17,1-2-14,-1 1-17,-1 1-18,0-2-11,2 2-20,0 0 1,-2-2-32,0 2-12,2 0-13,-2 0-7,1 0-7,1 0-11,-2 0-3,0 0-2,1 0-2,0 2-4,-1 0 8,0-1-15,0 2-7,3 1 4,-3 1-3,0 1-4,-3 1-9,1 0-47,-3 2-49,-4 5 7,-3-1-165,1 1-43,-3 0 23,0-2-234,0 3 33,-1-5-363</inkml:trace>
          <inkml:trace contextRef="#ctx0" brushRef="#br0" timeOffset="148209.7859">6084 9768 1500,'0'-5'265,"0"1"-32,0 1-24,0 1-28,0 2-20,0 0-14,0 3-16,-4 0-11,4 4-15,0 0-7,0 9-5,0 4-6,0 1-6,0 4-8,0 2-7,1-1-6,-1 1-7,0 0 2,0 2-6,3-3-2,-3 0 9,0 2-17,0-2-39,0-1-45,2 0 3,-1 0-191,0-4-62,2-2 21,-3-2-232,4-2 39,1-3-395</inkml:trace>
        </inkml:traceGroup>
        <inkml:traceGroup>
          <inkml:annotationXML>
            <emma:emma xmlns:emma="http://www.w3.org/2003/04/emma" version="1.0">
              <emma:interpretation id="{7B30166D-927E-4904-B4A6-05DE93AFCD2F}" emma:medium="tactile" emma:mode="ink">
                <msink:context xmlns:msink="http://schemas.microsoft.com/ink/2010/main" type="inkWord" rotatedBoundingBox="13777,11983 15705,11848 15783,12955 13855,13090"/>
              </emma:interpretation>
              <emma:one-of disjunction-type="recognition" id="oneOf35">
                <emma:interpretation id="interp171" emma:lang="en-US" emma:confidence="0.5">
                  <emma:literal>ten)</emma:literal>
                </emma:interpretation>
                <emma:interpretation id="interp172" emma:lang="en-US" emma:confidence="0">
                  <emma:literal>ten</emma:literal>
                </emma:interpretation>
                <emma:interpretation id="interp173" emma:lang="en-US" emma:confidence="0">
                  <emma:literal>ton)</emma:literal>
                </emma:interpretation>
                <emma:interpretation id="interp174" emma:lang="en-US" emma:confidence="0">
                  <emma:literal>tin)</emma:literal>
                </emma:interpretation>
                <emma:interpretation id="interp175" emma:lang="en-US" emma:confidence="0">
                  <emma:literal>tin</emma:literal>
                </emma:interpretation>
              </emma:one-of>
            </emma:emma>
          </inkml:annotationXML>
          <inkml:trace contextRef="#ctx0" brushRef="#br0" timeOffset="149756.5489">7696 9463 1520,'4'-4'225,"-2"0"-20,1 4-26,-3 0-20,0 0-20,0 2-17,0 3-3,-3 7-14,-1 3 11,-2 4-22,2 4-6,-2 3 10,-1 3-22,0 2-12,-4 45-5,2-30-11,0-2-1,4 4-1,-3-2-5,-1 4-3,2 1 9,-2 0-3,0-3-2,2-1-5,3 2-3,1-31-5,-1 8 2,1 4-5,0-1 0,-1 3 0,3-2-3,1-1-4,0 1-4,0-3-14,-2-4-32,2 1-27,-3-3 8,3-4-101,-2 0-43,0-3-32,-1-2-28,-1-3-84,1 0 27,-4-3-151,3-3-359</inkml:trace>
          <inkml:trace contextRef="#ctx0" brushRef="#br0" timeOffset="150069.0229">7137 10054 1372,'-4'-10'246,"0"2"-35,2-1-25,2 3-22,2 0-14,2 2-13,2 0-6,8 0-8,4-1-5,2 1-8,8-1-6,0 2-9,4 2-11,2-3-6,47 0-9,-58 1-9,3 3 0,8-2-7,1 1-5,-1 1 0,-2 0-5,0-3-3,-2 1-5,-3 2-2,-2 0-4,-1-1-8,-6 1-8,-1-2-15,-3 1-22,-3 1-46,-4-1 8,3 1-89,-2 0-50,-2 0-44,-2 0-25,-1 0-131,0 0 29,0 0-499</inkml:trace>
          <inkml:trace contextRef="#ctx0" brushRef="#br0" timeOffset="150834.5903">8378 9749 1266,'3'-2'175,"-1"2"-16,-1 2-18,1 1-3,-1 2-13,0 0-6,5 7-9,-2 4-4,-1 4-9,1 0-12,0 1-4,-1 0-9,0 1-5,-2 1-7,2 0-6,0 0-4,-2 0-6,1-2 1,-1-2-5,-1-3 6,0-1-8,0-2-5,0-3 6,3 0-1,-3-2 17,0-3 33,0 0-5,0 0-8,0-4-4,-3 3-11,2-4-3,1 0-7,-2-4-7,1 2-4,1-4-5,-3-5-4,3-5-3,3-3-5,-2 1 1,2-3-2,3 1-6,-2 0 1,3 0-1,0-1-7,0 3-4,0 0 6,4 1 1,-1-1-8,-3 2 1,6-1-2,-2 4-5,2 3 1,-2 0 0,3 2-3,-1 3 1,-2 3 0,0 2 1,-1 0-2,3 6 2,-1 1 1,4 5 11,-5 3-14,0-1 7,-1 7 5,0-1-2,-2 3 2,-1-1 0,-1 3-5,-2-1-23,-1 0-54,0 1 9,-1 2-110,0-5-37,-2 1-26,0 0-48,-2-3 27,0-3-225,-1-2 29,1-2-334</inkml:trace>
          <inkml:trace contextRef="#ctx0" brushRef="#br0" timeOffset="151147.0671">8178 9660 1222,'-17'11'249,"-1"4"-27,2 3-16,-22 30-27,21-17-15,-1 5-16,3-1-17,2 2-12,9-21-10,-5 7-9,4 5-8,1 3-7,1 1 0,3 0-12,3-2-1,1 1-11,3-2-20,3-3-39,2 0 1,28 27-110,-14-31-36,11-3-66,1-5-44,2-5 23,-21-6-240,9 0-375</inkml:trace>
          <inkml:trace contextRef="#ctx0" brushRef="#br0" timeOffset="151443.9193">8944 9707 996,'5'-1'172,"-3"1"6,3 0-29,-1 1-7,0 1-8,4 7-13,1 2 14,1 4-5,1 1-9,-1 2-4,-2 2-11,2 1-10,-2 1-4,-1 1-8,-2 2-5,0-2-5,-2 1-3,-2 2-2,-1-2-2,0-1 2,0 0-6,-2-1-5,-3-2 8,0 0-15,-4-2-3,2-2-24,-2 0-29,2 1-1,-3-4-141,1 1-39,2-7-35,0 2-35,2-3 22,-2-3-225,2 1-386</inkml:trace>
        </inkml:traceGroup>
        <inkml:traceGroup>
          <inkml:annotationXML>
            <emma:emma xmlns:emma="http://www.w3.org/2003/04/emma" version="1.0">
              <emma:interpretation id="{4A6E565B-5CBF-4D59-849D-94A5E2FA1381}" emma:medium="tactile" emma:mode="ink">
                <msink:context xmlns:msink="http://schemas.microsoft.com/ink/2010/main" type="inkWord" rotatedBoundingBox="16179,12200 17316,12186 17322,12688 16186,12702"/>
              </emma:interpretation>
              <emma:one-of disjunction-type="recognition" id="oneOf36">
                <emma:interpretation id="interp176" emma:lang="en-US" emma:confidence="0.5">
                  <emma:literal>=</emma:literal>
                </emma:interpretation>
                <emma:interpretation id="interp177" emma:lang="en-US" emma:confidence="0">
                  <emma:literal>_</emma:literal>
                </emma:interpretation>
                <emma:interpretation id="interp178" emma:lang="en-US" emma:confidence="0">
                  <emma:literal>[</emma:literal>
                </emma:interpretation>
                <emma:interpretation id="interp179" emma:lang="en-US" emma:confidence="0">
                  <emma:literal>.</emma:literal>
                </emma:interpretation>
                <emma:interpretation id="interp180" emma:lang="en-US" emma:confidence="0">
                  <emma:literal>:</emma:literal>
                </emma:interpretation>
              </emma:one-of>
            </emma:emma>
          </inkml:annotationXML>
          <inkml:trace contextRef="#ctx0" brushRef="#br0" timeOffset="151943.8822">9498 10204 1412,'0'2'287,"0"2"-36,2-2-23,1-1-28,4-1-24,2 0-20,0 2-13,4-2-10,7 0-15,1 0-19,-2 0-17,4-2-42,-3 1-45,1-1 1,0 2-134,-4-1-47,-1 1-95,-4-3 24,-3 1-215,0 0-378</inkml:trace>
          <inkml:trace contextRef="#ctx0" brushRef="#br0" timeOffset="151756.4024">9548 9918 1680,'0'0'300,"0"0"-39,0 0-30,0 0-23,0 0-21,9-1-15,-2-1-16,1 0-17,-1 1-16,3 1-10,5 0-11,1-3-11,1 1-8,4-1-9,-5 3-6,3-2-10,2 2-25,-2-1-38,0-1-52,-2 2 8,-3 0-159,-5 2-53,1-2-40,-1 1 25,-2 1-216,-3-2 41,-3 3-385</inkml:trace>
        </inkml:traceGroup>
        <inkml:traceGroup>
          <inkml:annotationXML>
            <emma:emma xmlns:emma="http://www.w3.org/2003/04/emma" version="1.0">
              <emma:interpretation id="{1830F4C2-CB7E-46C5-9071-4CC0FCBEEB29}" emma:medium="tactile" emma:mode="ink">
                <msink:context xmlns:msink="http://schemas.microsoft.com/ink/2010/main" type="inkWord" rotatedBoundingBox="17169,12136 17321,12552 16942,12690 16791,12274"/>
              </emma:interpretation>
              <emma:one-of disjunction-type="recognition" id="oneOf37">
                <emma:interpretation id="interp181" emma:lang="en-US" emma:confidence="0.5">
                  <emma:literal>I</emma:literal>
                </emma:interpretation>
                <emma:interpretation id="interp182" emma:lang="en-US" emma:confidence="0">
                  <emma:literal>l</emma:literal>
                </emma:interpretation>
                <emma:interpretation id="interp183" emma:lang="en-US" emma:confidence="0">
                  <emma:literal>*</emma:literal>
                </emma:interpretation>
                <emma:interpretation id="interp184" emma:lang="en-US" emma:confidence="0">
                  <emma:literal>K</emma:literal>
                </emma:interpretation>
                <emma:interpretation id="interp185" emma:lang="en-US" emma:confidence="0">
                  <emma:literal>E</emma:literal>
                </emma:interpretation>
              </emma:one-of>
            </emma:emma>
          </inkml:annotationXML>
          <inkml:trace contextRef="#ctx0" brushRef="#br0" timeOffset="154704.8082">10322 9754 1140,'1'3'188,"1"2"-15,-1 1-19,-1 3-10,0 2 6,0 4-29,3 5-10,-3 2-14,3-1-9,-2 2-8,0 0-3,1 0-12,-2-2 3,3 0-8,-3-2-1,0-3-2,1-1-3,0 0-6,-1-3-3,0 0-3,0-3-8,0-1-5,0-1-105,0 0-43,0-1-20,0 1-37,0-3-58,0 0 19,-1-1-238,1-1 27,-1-2 22,-2 0-8</inkml:trace>
          <inkml:trace contextRef="#ctx0" brushRef="#br0" timeOffset="154989.2159">10334 9760 295,'2'-8'453,"-2"0"-75,0 1-58,0 1-46,0-1-38,0 3-41,0 0-22,0 1-20,0-1-16,0 1-13,0 1-12,0 2-7,0 0-3,0 0 0,0 2 1,0-1-8,-3 1-6,0 2-4,-1-1-6,0 1-7,-2 0-4,-2 3-4,-2 1-15,-3 0-5,3 1-7,-2-2-13,2 2-15,0-3-19,-1-1-19,5 1-32,-1-3 5,3 0-91,0 0-37,1-2-43,-1 3-4,4 0-17,0-3-50,0 1 25,4 0-651</inkml:trace>
          <inkml:trace contextRef="#ctx0" brushRef="#br0" timeOffset="155303.8148">10246 10092 1512,'-6'3'290,"2"-1"-37,0 1-27,1-2-25,2 1-25,-2 0-23,0-1-16,3 1-15,0 0 2,0 0-10,0-1-4,0 0-12,7 1-1,-1-2-9,2 0-8,9 0-10,1 0-7,7 0-5,4-2-7,-1 1 0,0-4-6,0 2-9,1-2 0,-2 2-1,-3-2-1,0 1-9,0-1 4,-6 2 0,1 2 0,-4-3-1,-4 3-14,-1-3-46,-3 2-52,0 1 9,-6 0-151,0 1-53,-1 0-69,-1 0 28,0 0-191,-5 0 46,0 0-406</inkml:trace>
        </inkml:traceGroup>
        <inkml:traceGroup>
          <inkml:annotationXML>
            <emma:emma xmlns:emma="http://www.w3.org/2003/04/emma" version="1.0">
              <emma:interpretation id="{5552501F-E2BA-4DF6-99AA-542D9A48B071}" emma:medium="tactile" emma:mode="ink">
                <msink:context xmlns:msink="http://schemas.microsoft.com/ink/2010/main" type="inkWord" rotatedBoundingBox="18548,12285 19748,12270 19753,12693 18554,12708"/>
              </emma:interpretation>
              <emma:one-of disjunction-type="recognition" id="oneOf38">
                <emma:interpretation id="interp186" emma:lang="en-US" emma:confidence="0.5">
                  <emma:literal>+</emma:literal>
                </emma:interpretation>
                <emma:interpretation id="interp187" emma:lang="en-US" emma:confidence="0">
                  <emma:literal>.</emma:literal>
                </emma:interpretation>
                <emma:interpretation id="interp188" emma:lang="en-US" emma:confidence="0">
                  <emma:literal>-</emma:literal>
                </emma:interpretation>
                <emma:interpretation id="interp189" emma:lang="en-US" emma:confidence="0">
                  <emma:literal>"</emma:literal>
                </emma:interpretation>
                <emma:interpretation id="interp190" emma:lang="en-US" emma:confidence="0">
                  <emma:literal>t</emma:literal>
                </emma:interpretation>
              </emma:one-of>
            </emma:emma>
          </inkml:annotationXML>
          <inkml:trace contextRef="#ctx0" brushRef="#br0" timeOffset="158211.5385">11872 9980 870,'-6'-2'160,"5"2"-13,-1 0 33,2 0-24,0 0 25,2 0-3,2 0-4,2 0-10,2 0-12,8 2-8,5-2-7,7 0-13,4 1-16,54 1-7,-25-4-6,0 1-13,1-1-1,-1 1-12,1-2-4,-2 1-4,2-2-8,-3 4-2,-4 2-3,-3-6-8,4 3-1,-8-1-4,-27 1-3,4 0-5,7-2 1,-3 1-4,-1 1-3,-3-1-5,0-1-4,-5 0-11,-2 1-2,-2 0-31,-2-1-8,-3-1-15,-3 3-21,-1-2 10,-3-1-55,2 3-15,-3-2-17,-2 0-19,3 0-11,-4 2-10,0-1-20,0 2-13,-4-2-591</inkml:trace>
          <inkml:trace contextRef="#ctx0" brushRef="#br0" timeOffset="158550.2807">12849 9834 1271,'-8'-3'290,"3"-1"-16,-2 0-19,2 0-15,-1 0-18,-1 2-21,4-3-16,-2 4-17,2-3-17,0 0-20,-1 2-13,1 0-17,-1-1-16,1 1-16,2 1-5,-1 1-7,2-1-6,-1 1-5,1 0-4,1 0-3,2 2-7,1 2-2,2-3 5,4 5-13,2 1-1,4 1 2,-1 3 7,1-2-14,1 1-3,1 0 1,1 1-1,3-1-2,-6 4 0,3-4 1,-3 1-3,0 1 1,-3-1-4,-2 1 1,-1-1 3,-3-1-1,-2 0 2,-2 0-1,-3 0 1,-3 4-5,-2 1-12,-5 0-21,0 3-29,-3-3-40,-1 2 11,-3-1-129,1 0-43,-1 1-42,-1 0 27,-1-2-241,1 0 40,0-4 37,4 0-306</inkml:trace>
        </inkml:traceGroup>
        <inkml:traceGroup>
          <inkml:annotationXML>
            <emma:emma xmlns:emma="http://www.w3.org/2003/04/emma" version="1.0">
              <emma:interpretation id="{6C0F76CB-969B-443B-8DA6-8F819DB5ABE0}" emma:medium="tactile" emma:mode="ink">
                <msink:context xmlns:msink="http://schemas.microsoft.com/ink/2010/main" type="inkWord" rotatedBoundingBox="20501,12145 21049,12165 21039,12452 20490,12432"/>
              </emma:interpretation>
              <emma:one-of disjunction-type="recognition" id="oneOf39">
                <emma:interpretation id="interp191" emma:lang="en-US" emma:confidence="0.5">
                  <emma:literal>a</emma:literal>
                </emma:interpretation>
                <emma:interpretation id="interp192" emma:lang="en-US" emma:confidence="0">
                  <emma:literal>u</emma:literal>
                </emma:interpretation>
                <emma:interpretation id="interp193" emma:lang="en-US" emma:confidence="0">
                  <emma:literal>A</emma:literal>
                </emma:interpretation>
                <emma:interpretation id="interp194" emma:lang="en-US" emma:confidence="0">
                  <emma:literal>.</emma:literal>
                </emma:interpretation>
                <emma:interpretation id="interp195" emma:lang="en-US" emma:confidence="0">
                  <emma:literal>,</emma:literal>
                </emma:interpretation>
              </emma:one-of>
            </emma:emma>
          </inkml:annotationXML>
          <inkml:trace contextRef="#ctx0" brushRef="#br0" timeOffset="159284.5959">14041 9691 1390,'-5'-8'218,"-5"1"-23,0 2-14,-6 2-24,0 1-19,-3 4-14,0-1-15,0 6-10,0-2-14,1 3 4,-1 1-19,7 0-7,-4 4-5,5 0-6,3-1-4,2 3-1,2-1-3,-1 0 1,4-3-2,2 6 0,1-2 13,3 2-16,3-2-1,0 1 3,3-2-1,5-1 1,-4-1-3,7-2 0,-1-2-4,0-1-5,0-3-2,1 0 1,-3-2-16,1-2-7,-1-6-16,2 2-4,-3-6-14,-1-1 4,0-1 0,-1-1-2,-2 0 6,-1-2 0,-1-1 2,-2 1 7,-3-2 4,3 3 9,-6 1 10,3-1 22,-2 5 3,-1-2 4,2 3 7,-3 0 0,0 1-10,0 3-4,0-3-15,3 2-5,-3 2-6,1-1-5,1 1 5,-2 1 2,0 2 0,1 0-3,0 2 1,-1 1-1,2 1 1,1 0 5,2 7-3,1 0 5,2 2 3,2 2 0,0 2-1,1-3-23,0 2-36,1 1-51,2-2 11,-2-2-143,1 0-43,2 1-105,1-3 34,-2-1-126,4-1 44,2-3-331</inkml:trace>
        </inkml:traceGroup>
        <inkml:traceGroup>
          <inkml:annotationXML>
            <emma:emma xmlns:emma="http://www.w3.org/2003/04/emma" version="1.0">
              <emma:interpretation id="{33D64ACF-8294-45F6-A289-0BD0ABC80376}" emma:medium="tactile" emma:mode="ink">
                <msink:context xmlns:msink="http://schemas.microsoft.com/ink/2010/main" type="inkWord" rotatedBoundingBox="21694,11814 22176,12301 21819,12655 21337,12168"/>
              </emma:interpretation>
              <emma:one-of disjunction-type="recognition" id="oneOf40">
                <emma:interpretation id="interp196" emma:lang="en-US" emma:confidence="0.5">
                  <emma:literal>is</emma:literal>
                </emma:interpretation>
                <emma:interpretation id="interp197" emma:lang="en-US" emma:confidence="0">
                  <emma:literal>it</emma:literal>
                </emma:interpretation>
                <emma:interpretation id="interp198" emma:lang="en-US" emma:confidence="0">
                  <emma:literal>in</emma:literal>
                </emma:interpretation>
                <emma:interpretation id="interp199" emma:lang="en-US" emma:confidence="0">
                  <emma:literal>i</emma:literal>
                </emma:interpretation>
                <emma:interpretation id="interp200" emma:lang="en-US" emma:confidence="0">
                  <emma:literal>if</emma:literal>
                </emma:interpretation>
              </emma:one-of>
            </emma:emma>
          </inkml:annotationXML>
          <inkml:trace contextRef="#ctx0" brushRef="#br0" timeOffset="159550.1868">14837 9721 1651,'6'-3'284,"-5"-1"-37,3 1-28,-1 1-13,-1 2-28,-1 2-19,5 1-15,-3 1-11,-3-1-13,1 2-12,3 2-20,-2-1 5,0 0-16,1 8-9,1 1-10,2 3-4,-2 2 8,-1-4-12,4 2-4,-4 0-3,5 1-3,-4-1-9,2-2-26,-2-1-47,1-2-49,0 0 8,-1-1-143,5-2-38,-4-2-49,0-4 27,0 0-213,-1-4 33,2 0-352</inkml:trace>
          <inkml:trace contextRef="#ctx0" brushRef="#br0" timeOffset="159737.6753">14923 9521 1855,'-6'-16'329,"3"3"-39,-1 1-38,1 2-30,2 1-26,-3 3-28,2-1-20,2 0-15,0 5-12,0-2-16,0 3-35,0 1-29,0 0-38,2 3-49,3 0 5,2 9-175,-1 2-35,0 0-41,-2 2 25,4 3-230,-2-1 23,-2 0-332</inkml:trace>
          <inkml:trace contextRef="#ctx0" brushRef="#br0" timeOffset="160254.2614">15042 9956 1973,'2'2'338,"2"-2"-41,0-2-31,0-1-26,-1 0-26,3-2-23,1-4-20,4 0-18,0-3-15,0-1-12,2 0-14,3-4-13,-4 1-9,4-2-15,-4-1-17,4-2-11,-4 1-12,0 1-11,2-1 1,-3 2-4,-1 0-2,-2-1-1,-5 3-3,3 3-6,-2 1-4,0 1-2,-1 3-1,-3 1-10,0 0-4,0 2-2,0 1 0,-2 2-1,1 2 0,-3 0-3,4 0-4,-3 2 2,-1 2-5,1 1-2,0 2 4,0 0-10,-1 1 2,4 0 1,0 7 7,0 1-1,0 6 0,0-4 5,1 2 1,4 0 2,-1 0 2,0-1 10,0 1-6,2-2-1,-2-1-1,2-1 5,-2 2-1,2-4 1,-2-1 1,-1-2 1,-1-1 0,0-2 0,1 0 14,-3 0-15,0-1-6,0-2-8,0 2-31,0-3-23,0 2-29,0-1 11,-3-1-98,1 1-38,1-1-26,0-1-40,-2 0 26,1-1-213,1-1 21,0-1-284</inkml:trace>
        </inkml:traceGroup>
        <inkml:traceGroup>
          <inkml:annotationXML>
            <emma:emma xmlns:emma="http://www.w3.org/2003/04/emma" version="1.0">
              <emma:interpretation id="{70288A42-AE69-436A-BD7D-C558DAF37061}" emma:medium="tactile" emma:mode="ink">
                <msink:context xmlns:msink="http://schemas.microsoft.com/ink/2010/main" type="inkWord" rotatedBoundingBox="22575,12081 25337,12047 25344,12629 22582,12664"/>
              </emma:interpretation>
              <emma:one-of disjunction-type="recognition" id="oneOf41">
                <emma:interpretation id="interp201" emma:lang="en-US" emma:confidence="0.5">
                  <emma:literal>Constant</emma:literal>
                </emma:interpretation>
                <emma:interpretation id="interp202" emma:lang="en-US" emma:confidence="0.5">
                  <emma:literal>Constant t</emma:literal>
                </emma:interpretation>
                <emma:interpretation id="interp203" emma:lang="en-US" emma:confidence="0">
                  <emma:literal>constant</emma:literal>
                </emma:interpretation>
                <emma:interpretation id="interp204" emma:lang="en-US" emma:confidence="0">
                  <emma:literal>Constar t</emma:literal>
                </emma:interpretation>
                <emma:interpretation id="interp205" emma:lang="en-US" emma:confidence="0">
                  <emma:literal>Gronstal t</emma:literal>
                </emma:interpretation>
              </emma:one-of>
            </emma:emma>
          </inkml:annotationXML>
          <inkml:trace contextRef="#ctx0" brushRef="#br0" timeOffset="160487.6176">16136 9700 1022,'-21'11'195,"-1"0"-22,5 3-19,-4-3-13,5 4-12,1 0-16,-2 2-11,4-1-10,1 2-1,2 0 2,1-1-11,2-1-4,2 4-1,3-4-1,4 1 0,3-2-2,0 1-12,7 1-34,1-5-1,2 2-126,5-5-43,0 2-40,2-5-53,0 1 19,4-4-227,-1-1 38,2-4-4,-1 0-5</inkml:trace>
          <inkml:trace contextRef="#ctx0" brushRef="#br0" timeOffset="175441.5324">16448 9831 988,'3'-4'184,"-2"2"-9,2-2-22,-2 2 23,1 2-3,-1-3-2,0 2 3,-1-1-6,0 1-2,0 1-3,3-2-11,-1 0-8,-2 1-3,0 1-12,0-3-3,0 2-9,0-1-2,0 2-23,0-2-9,0 1-10,0 0-7,0-1-9,0 1-6,0-1-3,-5 0-8,5 1-5,0 1-2,0-1-3,-1-2-7,0 1 0,1 1-6,-2-1-4,-2 2 1,3-2-2,1 1-3,-3-2-4,-3 3 2,5-2 3,-2 1-6,-3 1 2,3-3-4,-1 2-8,-1-1 2,-2 2 2,2 0-3,-2 0 2,0 0-6,2 0 6,-2 0-4,0 2 0,1-1 1,-1 3 1,-1-2 3,1 2-2,1 0 2,-1 4 1,-3 1 2,2 0-4,-2 2 2,3-2-3,-2 1 1,7-2-1,-4 2 0,3 0 1,0-3-3,-1 3 5,3-2-3,-1 0 1,1 0-1,1-2 6,0 3-2,0-1 0,0-2 4,0 3-2,1-3 4,1 1 0,-1 0 2,8 0 0,-4 2 1,4-1 4,-5-3-3,6 1 1,-3-2 5,1-2-9,-1-1 2,-1 1 9,2-2-5,-1 0-2,0 0 1,-1 0 1,4 0-2,-3 0-4,-3-2 4,4 1-1,-1-2 3,0 1-1,-1-1 1,2-1-2,-2 2-1,1-4 3,-1 3 2,1-2 2,-3-1-2,2 2-1,1-3 1,-2-4-1,2 0-1,-4 0-1,3 1-1,-4 2-1,0 0-1,2 0-2,-3 1 1,-1-1-8,0 0 4,0 1-1,0 2-8,0-1-2,-1-1-10,1 2-11,-1-2-20,-2 3-6,1-1-19,2 1-13,-2 2-21,0-2 8,-2 1-69,3-1-44,1 3-14,-3 1-11,1 0-13,1 0-15,1 1-130,0 1 29,0 0-519</inkml:trace>
          <inkml:trace contextRef="#ctx0" brushRef="#br0" timeOffset="176343.7885">16561 9839 1719,'3'-5'288,"-3"2"-27,4 0-30,-2 0-31,-2 1-26,1-2-22,-1 4-24,2-3-15,-2 3-10,1 0-12,-1 0-9,4 0-12,-2 3-3,-1-1-7,1 4-4,2-2-8,-1 1-5,-1 7-4,4 3-3,-2-1 2,0 2-7,-1-2-5,-1 0-11,2-3-6,-1 0-1,-2-1-8,0 0-3,-1-2-4,0 1-3,2-3 0,-2 0 13,3 2-12,-3-4 4,0 1 5,1 1 11,0-2 5,-1-1-3,0 1-7,0-3 6,0 1-2,2-2 1,-1 0-2,-1 0 0,0-2 0,0 1 1,0-3 3,0 1-1,0-1 0,2-2 4,0 0 1,0-1 3,-1 0-3,2 1 3,-3-3-5,0 1 1,4 0-2,-2 1 0,-1-1-2,1 0-2,-1 1-1,3 0-4,-1-1-3,-2 2 0,5 1 0,-3-2-1,-2 3-4,5 0 2,-2-4-3,2 6-1,-4-2 4,5 2-6,-2-2-1,2 4 2,0 0-2,-3 2 12,4 1-8,-2 1-3,-2-1 2,6 5-2,-2-2 7,2 3-8,-1 1 5,-2-1 1,1 2-1,-2-2 1,2 3-2,-4-3 2,1 0-1,-3 0 1,4-3 5,-3 2 0,1-2-4,-3 0 4,2-1-4,-1-1 0,2 2-1,-3-3 5,2 0-2,-3 0 1,4 1 2,-1-2 2,0-1 0,0 1-4,1-2 4,-1 0 2,5 0-2,-2-2 2,-1 1-1,8-6-3,-2-1-1,0-2-2,1-1-2,2-3 1,-3 0-2,0 0 0,-1-1 2,0-1 1,0 1-1,-2-2 0,-1 1-4,-3 1 3,3 2 3,-4 1 1,1 1 1,-2 2 6,-1-2 2,-1 2 4,0 2 0,0 0-2,0 0 1,0 1-4,0-1-3,-1 2-10,1 1-4,0 0-1,-2 1 1,-2 1 0,3 0-1,1 2 3,-3 0-2,2 2 1,-5 2-3,6-1 3,-3 2-4,2-1 3,1 4-5,0-2 3,0 2 0,0 1 0,4 4 1,2 1 1,-2 1 2,6 2-1,-3-3 0,4 2 2,-1-2 0,0 1 13,-1-2-12,5 1 2,-2-3-1,-3 2-1,0-2 1,-2 0 1,-1-4 0,-1 1-2,-2-2-6,3-1-1,-5-1 3,2 2 0,-3-3 3,1 0 0,-1-1 1,0 1 1,-1-1 4,1 0-7,-3-1-3,0 1-6,-1-1-7,3-1 1,-2 2-22,-1-2-14,2 0-19,-1 0 7,-1 0-109,3 0-40,-2 0-32,1 0-38,2-2 25,0 1-232,0-1 29,3-1-343</inkml:trace>
          <inkml:trace contextRef="#ctx0" brushRef="#br0" timeOffset="176843.7623">17122 9895 1621,'-3'-4'306,"0"0"-39,-1 0-36,4 0-19,0 1-31,0 0-23,4 1-13,-1-2-18,1 3-8,5-2-6,-4 1-17,8 0-12,6 0-6,0 1-7,5-1-16,-3 2-20,1 0-24,3 0-37,-4 0-44,3 0 7,-1 2-102,-2-1-27,3 1-27,-2 0-31,1 1-21,-2 0-18,-2 1-36,1-2-446</inkml:trace>
          <inkml:trace contextRef="#ctx0" brushRef="#br0" timeOffset="176625.0401">17292 9686 1691,'-2'-6'277,"1"-1"-37,-1 0-37,2 3-29,-4-1-27,4 1-9,0 3-14,0 1-8,0 0-16,3 1-5,-2 4-4,1 0-7,-1 1-4,1 1-4,-2 1-7,1 7-16,3 4-4,0 2 0,-2 2-6,2 3-1,-3-2-5,1-2-7,-1 3-11,-1-1-14,0-3-19,0 2-29,0-5-25,0-1 7,0-2-100,0-3-38,0 0-27,0-2-34,0-2-128,0 0 28,0-1-84,0-2-346</inkml:trace>
          <inkml:trace contextRef="#ctx0" brushRef="#br0" timeOffset="177249.9607">17593 9873 726,'6'-1'197,"-2"-2"12,1 1-25,-3-1 44,1 0-1,-1-1-4,2 1-14,-4 0-7,0 1-18,0-1-5,0 2-30,0-3-16,-2 1-13,0 1-14,0 0 3,-2 1-25,-2 1-10,-2 0-8,4 1-5,-5 1-3,2 0-9,-3 2-6,-1 5-1,0-3-10,0 4 0,1 0 3,-1 2-13,5-4-1,-1 1-2,3 0 4,0 1-2,4-2-3,0 0-1,0 1-2,0-3 2,4 1-2,1 2-3,2 0 1,2-1-2,-2-3-1,0 1-1,3-3-1,0 0-2,-2-3-1,0 0-4,2 0 1,-3-3-1,2 1 0,0-5 1,1-1 0,-1-1-3,-1-2 0,-4 3-1,3-3 7,-4 4 10,-1-1 6,2 0 0,-4 1-3,0 2 3,1 0 10,-1 0-6,0 0-3,2 2-9,-1 0-6,-1 1 0,0 0-6,0-2 1,0 4-2,0 0 1,0 0 0,1 0 0,2 0-1,-1 4-1,0-2-2,0 2 1,3-2 0,-2 4 1,2-3-4,2 5-3,1 2-4,2-2-16,-2-2-22,2 3-36,1-1-36,2 0 11,0-3-132,-1 0-20,2 1-45,-1-3 26,-3-2-214,0-1 28,-2 0-357</inkml:trace>
          <inkml:trace contextRef="#ctx0" brushRef="#br0" timeOffset="177703.0502">17863 9883 1843,'1'-7'319,"1"0"-29,-2 1-37,1-1-27,-1 2-25,0-1-28,0 0-24,2 1-16,-2 2-12,0 0-18,4 3-8,-3 0-9,1 0-9,-1 0-8,0 0-5,4 3-10,-2 0-3,-2 1-9,5 0-1,-2 2-4,1 3-3,2 3-3,-2-2-8,2 5-1,-3-2-2,1 1-4,0-2-5,-1 0-16,-3-2-6,2-2-8,-2 0-1,2-1 1,-1 0 3,-1-3 5,-1 1 2,2-1 6,-2-1 6,1 0-3,-1-1 1,0-2-2,0 0 1,0 0-2,0 0 2,0-2 1,0-1 7,0-2-6,1 1 0,2-3-2,0-1 3,0-4-3,2-3 0,0 0-1,3 1 1,-1-3-4,1 2 1,2-2-3,-1 2-3,-1 3 5,2 0 2,-3 2 7,1 0-14,-1 1 1,0 3 0,-2 2-4,2 0 1,0 2 0,-2-1-1,2 3 1,-1 0-3,0 3 4,1-1 3,2 3 11,1 1-11,-1 1-3,0 4 5,3 0 3,-2 4 0,-1 1 1,0-1-13,-2 2-9,1-1-40,-2 2-18,1-4-14,-2 6 8,1-4-77,0-1-28,-2-1-47,2-1-27,-4-2-87,4-1 29,-3 0-143,-2-3-374</inkml:trace>
          <inkml:trace contextRef="#ctx0" brushRef="#br0" timeOffset="178296.7715">18322 9744 978,'-19'-4'175,"6"1"-19,-3 3-24,5-3-11,3 3 25,-1 0-17,5 0 14,-1 2-14,5-1-1,0 1-3,0-1-2,0 1-3,7 0-7,5 1-3,4 1-12,2-3-9,3 3-4,0-3-10,4 1-5,3-1 5,-1-1-20,1 2-1,0-2-9,0 1-1,-2-1-4,0 0 12,0 0-16,-7 0-20,-2 0-39,-3 0 1,-4 0-145,0 0-50,-5 0-49,-2 0 26,-3 0-245,0 0 38,-3-1-330</inkml:trace>
          <inkml:trace contextRef="#ctx0" brushRef="#br0" timeOffset="178015.5263">18426 9584 1401,'4'-7'211,"-4"1"-34,0 3-22,0-1-15,2 4 5,-2 0-11,0 2-6,1 1-3,-1 3-3,0 3-5,0 1-6,0 4-6,0 8-1,-1 1-5,1 0-6,-2 5-9,-1 2-10,2-1-3,1 3-7,-3 0 0,3-3-11,2 2 0,-1-1-6,0-2-6,4-1-16,-2 1-2,-2-4-15,7-2-10,-1-1-15,3-3-21,0-2-24,1-3 6,6-3-124,0 1-28,3-7-20,-1 1-32,1-4 24,1-3-244,-3-6 50,2-1-347</inkml:trace>
          <inkml:trace contextRef="#ctx0" brushRef="#br0" timeOffset="182624.6569">16281 9657 735,'-2'-2'134,"2"2"-1,-1-2-9,1 2-9,0 0 2,0 0-3,0-1-4,-2 1-6,2-2 1,-4 2 0,4-2 1,-1 2-12,1-1 11,0 1-13,0-2-5,0 2-5,0-2-6,-2 2-3,1-1-6,1 1 0,0-2-5,-1 2-4,1 0-3,-5-1-4,5 1 4,-1 0-6,1-2 8,0 2-10,0 0-1,0 0 1,-1-2-7,-1 2 17,2-3-32,-1 3 2,1 0-4,0 0-1,-4 0 0,4 0-2,0 0-2,0 0 2,-2-2-6,2 2 5,-1 0 8,1 0-14,0 0-2,-2-2 0,2 2-1,-4 0-1,3 0 0,1 0-3,0 0-1,-2 0 3,2 0-5,-1 0 4,0 0-4,-4 0-3,4 0 0,1 0 2,-3 0 2,0 0-4,-1 0-8,3 0 9,-1 0 0,-1 0 14,1 0-20,-1 0 6,0 2 0,-1 0-4,0-2 3,-2 3-2,3-1 2,-2 0 0,2-1 1,0 2 0,-1-1-4,0 0 0,-2-1-2,3 1 2,-3 0 2,4-1 0,-3 1 3,3 0-3,-3-1-1,1 1 5,3 0-2,-2-1 0,0-1 0,-1 2-3,4-1-2,-4-1 0,0 2 1,2-1-1,-1-1 2,2 2 2,-3 0-2,2 0 1,0-1 2,0-1-2,-2 2-3,4 0 4,-3 1-3,2-2 3,-5 1 1,5 1-2,-2-1-2,-1 2-1,1-1 5,0-2-4,-1 3 6,2-1-6,0-2 2,-3 3-3,4-2 1,-2 1 4,2-1 0,-3 1-4,2-2 2,-1 3 1,1-3 0,-1 3 1,0-2-2,0 1 1,-1-2 0,3 2 2,-2-1 6,-1 1-10,2 1-3,-1-1 11,2 1-6,-3-1 0,2 0 0,-1 0-3,1-1 2,-1 2-2,1-1 2,0 0 19,-3 0-14,4 0-11,1 3 10,-3-3-5,2 0-1,-3 0 0,2-2-4,2 3 6,-3 0-1,2-1 1,-3 0 3,2-1-4,1 2 3,0-2 0,-1 0-3,-2 2 4,3-3-1,-2 2 0,-1 0 0,2-1 2,1 1 2,-2 0 11,-1 1-19,2 1-2,-1-3 1,2 1 3,-3 0 0,2 1 3,0-1-5,0 0-1,-2 0 3,3 2 1,-1-3 5,-1 6-7,1-6-8,0 3 12,1 0-2,-2 0 4,-1 0-3,2-1-1,1 1 0,0 2-5,-1-2 3,1 0 1,-2 0-3,3 0 3,0 0-2,-3 0 3,2 1 2,-2-2-3,3 1 0,0-1 3,-3 0 0,3 1-4,0-2 6,0 0-3,0 0-10,0 3 10,0-3 5,0 2 3,0-2 10,0 0-4,0 3 1,3-3 1,-2 2 2,1-2-1,-1 2-5,1-2-3,-1 0 4,2 2 7,-2-1-11,1 0-1,0-1 4,0 1 1,2-4-2,-3 4 2,2-1-3,-1 0 14,3-1-14,-2 1-1,1 1-1,-1-3 0,0 2 12,1-1-12,-1-1-3,0 1-1,2 0 2,-2 0 7,3 0-8,-2-1-2,0 1 1,-1-2-1,3 1 0,-2-1 0,-1 0-4,2 2 5,-1-2 1,3 1 1,-1-1 3,-2 0-2,2 0-4,-2 0-1,3 0 5,-4 0-3,3 0-1,-2 0 2,0 0-4,-1 0 1,0 0-5,1 0 10,-1 0-3,-2 0-2,3 0-1,-1-1 1,0 1-2,1 0 11,0-2-14,0 2 6,1 0-2,0-1 4,1 1 6,0 0-15,-2-2 3,1 2 2,-2 0-6,3 0 6,-2-1-5,-3-1 7,6 0-2,-4 2 1,1 0 0,1 0-1,-5-2 0,4 2 0,-1-2 3,-2 2-1,3 0 7,-1-1-16,0-1 9,3 2-2,-4-1 2,0 1 0,2-2 1,-1 2-4,0-1 3,-3-1 0,4 2-2,-3-2 3,1 1-1,-1 1 3,-1-2-4,1 2 2,4-2-2,-5 2 2,1 0-3,-1 0 2,3 0 1,-3-2-1,0 2 4,0 0-3,1-1 0,3 1 0,-4 0-3,2 0 0,-2 0 0,0 0-2,1 0 3,-1 0-5,2 0 2,-2 0 10,0 0-11,0 0-1,0-1-1,2 1 1,-2 0 0,0 0 8,2 0-8,-2-2-2,1 2 0,1 0 7,-2 0-6,1 0 11,-1 0-12,0-2-4,0 2 8,0 0-1,0 0-1,0 0-3,0 0 5,0 0 0,0 0 0,0 0 4,0 0-5,0 0 0,0 0 2,0 0-3,0 0 4,0 0-3,0 0 0,0 0 1,0 0-1,0 0 2,0 0-1,0 0-3,0 0-6,0 0 6,1-2 2,-1 2-2,3 0 3,-3 0-3,0 0-4,0 0 6,0 0 1,2 0 1,-2 0-1,0 0 1,0 0 2,0 0-13,0 0 1,-5 0 5,5 0-8,-1 0 0,1 0 0,-1 0 1,-1 0 1,-1 0 3,1 0-1,0 0-1,1 0 2,-1 0 2,-2 0 1,3 0 0,1 0-1,0 0 1,-2 0 0,1 0 4,0 0-3,-4 0-1,5 0-1,-1 0 3,1 0-3,0 0 12,-1 0-10,-1 0-3,2 0 4,-1 0-1,-3 0 3,4 0-3,0 0-4,0 0 5,-2 0-1,2 0 1,-1 0 2,-1 0-2,1 0 0,-3 0 1,4 0 4,-2 0-3,1 0-2,0 0 2,-4 0 0,4 0 0,1 0 0,-3 0 3,2 0-9,-4 0 7,4 0 1,0 0 12,-1 0-14,-1 0 1,1 0 2,2 0 0,-3 0-3,1 0 5,-2-3 0,3 2-5,-1 1 2,1 0 7,0-2-5,-4 2-3,4 0-3,0-1 3,-1 1 2,1 0-1,-3 0-1,2-3 1,1 2 0,-2-2 0,-1 2-4,4 1 5,-3 0-2,0-1-1,-1-1 3,4 2-2,-3-2-3,2 1 2,-3-1 2,2 1-2,-1-1 0,0-2-1,-1 3 1,1-1 0,1 1-6,-1-3 8,0 3-1,0-1-2,-1 1-1,4-2 3,-3 3-1,2 0 2,-3-3 0,2 3-1,2-1-2,-1-1 6,-1 0-3,1 2 1,-3 0 2,4-1 1,0 1-4,-2-2 1,1 2-6,1-1 3,-1 1 1,-1-2 5,-2 1-7,4-1 5,-3 0-4,3 0 2,-1 0-4,-1 2 4,0 0-4,2-3-1,-2 2 3,2-1 0,0 2-2,-3-1-1,2-1-3,1 2 8,-2-2-3,0 2 0,2-1-1,-2-1 2,2 1 2,-1-2-5,-1 3 1,2 0 4,-1-2-5,1 1 1,0 1 1,-1-1 1,1-1-1,-3 2 2,3-2 1,0 1-2,-3-1-3,3 2 3,-1-1 0,1 1-1,-2-1-1,2-2 0,0 3 0,0-2 1,-3 2 2,3-1-1,-1 1-4,1 0 5,0 0-1,0 0 9,0-2-10,0 2 0,0-2 4,-3 2-3,3 0 2,-1-1-3,1 1-3,0 0 4,-2 0 0,2 0 0,0-3-4,-2 3 0,0 0-2,2 0-5,0 0 4,0 0 4,-3 0-6,3 0 4,-1 0 1,1 0 1,-1 0-1,-2 0 11,1 0-14,2 0-2,0 0 1,0 0-4,0 0-2,0 0-3,-1 0 2,1 0 4,0 0-2,-1 0 0,1 0 15,0 3-14,0-2-1,0 1 1,0 0 2,0 1 1,0 0 2,0-1-3,0 1 5,0 1-4,0-3 6,0 2 13,0 1-20,1-1 6,-1-1-2,0 1 2,0-1 1,0 2 15,0-4-15,0 2-6,0 0 5,0 2 2,1-3-1,-1 2 2,0-1-2,2 1 0,-2-1 0,0 2 3,0-4-4,0 4 1,0-2-2,3-1 2,-3 1 1,1 0-3,-1-1 0,0 1 1,1-1 1,-1 1 2,0 0 2,2 0 2,-2-2-5,1 1 2,-1 1 3,0-2-5,0 1 3,2 1-2,-2-2 1,0 2 0,0-2 4,0 1 2,2 0 3,-2-1-3,0 3 2,2-3 0,-2 0-4,0 1 5,0-1 2,0 3 0,0-3 1,0 0 2,-4 1-1,4-1 3,0 0-3,0 0-3,-2 0-3,2 0 0,0 0 0,-1 0 3,-1 0-6,2 0-2,-1 0 3,-3 0-2,2 0 3,2-1-9,-1 1 9,0-3 1,-1 3-3,2 0 15,-4-1-12,4 1-1,0-3 3,0 2 2,-1 1 1,1-1 3,-2-1-1,1 2-2,1-2 0,-4 1 4,4 1 1,0-2 0,-2 1-1,2 1-1,0-2-2,0 0-2,0 2-1,0-2-4,0 2-3,0-1 2,0 1-8,0 0 2,0-2 0,0 1 3,0 1-2,0-2-3,2 2 2,0 0-2,0-2-3,-1 2-1,2 0 2,-3 0 2,3 0 9,-2 0-15,2 0 7,-2 0-1,1 0-1,2 0-10,-1 2-1,-2-2-1,1 2 2,3-1 1,-2 1-1,-2-2 13,2 1-9,-1-1 0,-1 0 3,2 2 0,-3-2 1,4 0 3,-3 2-2,-1-2 3,2 0-1,-1 2-1,-1-2 4,2 0-4,-2 0 0,4 1 1,-3-1 1,-1 0 1,2 0 0,-1 0 2,-1 0 0,0 0-2,0 0 3,2 2 1,-2-2 3,0 0-2,2 0 1,-2 0 1,2 0-1,-2 0-1,0 0 1,0 0-1,0 0 1,0 0 2,1 0 1,-1 0-2,0 0-7,0 0 11,2 0-7,-2 0 3,0 0 0,0 0-3,0 0-6,0 0 3,0-2 3,0 1-3,0-1-7,-2 2 5,2-2 3,0 2-2,-1-2 0,-3 1-2,2-1-2,2 1 3,0-1 2,0 0 0,0 2-4,-1-1 0,-1-1 3,2 1 0,-1-2 1,1 3 1,-4 0 1,4 0 4,0-3 2,-2 2-4,2 1-4,0 0 3,0-2-6,0 2 1,0-2-3,0 2 3,0 0 0,0 0-3,0 0 2,2 0 2,2 0 0,-3 0-6,1 0 5,-1 0-17,1 2-6,2 0-4,0-1-1,-1 2-3,1 0 7,-1-2-3,2 1 4,-2 1-3,3-1 3,-2 1 15,-3-2-10,6 1 3,-5 0 0,3 0 5,-2-1 4,3-1 4,-5 2 2,2-2-6,-1 1 7,0 1 6,0-2 8,-1 0-1,-1 0-2,2 2 1,-1-2-2,-1 0 0,0 0 1,0 0-1,0 0-10,0 0 6,0 0-1,-3 0 4,2 0-4,-1-2 0,2 0-2,-4 1-2,4 1 3,-1-2 2,-2 1-5,-1-1-4,2 0 1,-1 0 3,-2 1 1,2-2-3,-3 1 2,4-1-1,-3 1 0,0 1-6,1-2-1,-2 3 1,2-3-2,-2 2 3,1-1-1,0 0 0,0 1 1,2-1 1,-1 1 0,1 1-2,-1 0 5,-2-2 11,6 2-16,-3-1-3,0-1 8,1 2 0,0 0 2,1-2 1,-1 2 3,1 0-1,-3-2 0,2 2 0,2-2-4,-1 2 2,0 0 2,-1-3-4,-2 3 3,4-1-3,-1 1 4,1-2-7,-2 1 4,1-1 8,-3 2-1,2-2 7,2 1-1,0-1 2,0 1-3,-1-2 0,1 1 5,-2 1-4,1 0 2,1-1 4,-4 0-2,4 1-1,-2-1 8,2 1-9,0 0-4,0 1-1,-1-3 11,-1 0-14,2 1 2,-1 0-2,1 1 0,0 1-1,0-3-2,0 3 1,-4 0 0,4 0-1,0 0 4,0 0 1,0 0-2,0-2-3,0 2 3,0 0-2,0-2 0,0 2 1,0 0-1,0-2 1,0 1-3,0 1 0,0 0 3,0-1 8,0 1-9,0-3 2,0 3-1,0-1 3,0-1-1,0 2 10,0-1-13,0 1-1,0-2 5,0 2-7,0-2 4,0 2-4,0-1-9,0 1 6,0 0-26,0-2-26,3 2-11,-2 0-40,0 0 11,2 2-132,-1-2-46,2 1-118,-1 3 33,-2-3-127,5 2 33,-3 1-319</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37:39.539"/>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009BBFC-0E82-4F53-94EA-6C522039416E}" emma:medium="tactile" emma:mode="ink">
          <msink:context xmlns:msink="http://schemas.microsoft.com/ink/2010/main" type="inkDrawing" rotatedBoundingBox="6481,3748 11364,3509 11367,3563 6483,3802" semanticType="underline" shapeName="Other">
            <msink:sourceLink direction="with" ref="{A333E812-37D1-4A2B-95E8-633FDEC7A629}"/>
            <msink:sourceLink direction="with" ref="{DA361115-68EC-4843-85CA-6703CA115A96}"/>
          </msink:context>
        </emma:interpretation>
      </emma:emma>
    </inkml:annotationXML>
    <inkml:trace contextRef="#ctx0" brushRef="#br0">0 259 1057,'86'-6'208,"-25"4"32,10-1 21,6-1-46,11-1-8,22 1-9,13-1-17,9-2-11,10 2-20,4 0-6,14-2-13,2 1-14,8 1-15,2 1-8,4-4-5,-1 2-10,25 0-8,-4 0-7,-6-2-9,-6 3-1,-5-3-8,-3 0-8,-6-1-2,-3 5-1,-8-5 0,-11-2-3,-3 4-4,-12-1-1,-5-2-1,-10 1-6,-15 2 2,-12 0 0,-11 2 4,-11-2 3,-13-1-24,-8 1-28,-31 4-28,4-2-33,-3 0 8,-4 2-140,-3 0-27,-4-1-9,-4 3-24,-2-1-105,-1 2 31,-1 0-99,-2 0-365</inkml:trace>
  </inkml:traceGroup>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44:55.45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66E4E28B-7493-4134-8066-A806E0C75BB7}" emma:medium="tactile" emma:mode="ink">
          <msink:context xmlns:msink="http://schemas.microsoft.com/ink/2010/main" type="writingRegion" rotatedBoundingBox="9127,13152 32290,12252 32484,17244 9321,18144"/>
        </emma:interpretation>
      </emma:emma>
    </inkml:annotationXML>
    <inkml:traceGroup>
      <inkml:annotationXML>
        <emma:emma xmlns:emma="http://www.w3.org/2003/04/emma" version="1.0">
          <emma:interpretation id="{C2277149-BB66-4591-BD54-2E8D984C51F1}" emma:medium="tactile" emma:mode="ink">
            <msink:context xmlns:msink="http://schemas.microsoft.com/ink/2010/main" type="paragraph" rotatedBoundingBox="9455,13130 10525,13109 10528,13291 9459,13312" alignmentLevel="1"/>
          </emma:interpretation>
        </emma:emma>
      </inkml:annotationXML>
      <inkml:traceGroup>
        <inkml:annotationXML>
          <emma:emma xmlns:emma="http://www.w3.org/2003/04/emma" version="1.0">
            <emma:interpretation id="{45BFCFC0-5DE0-46AB-A549-53FC110B2936}" emma:medium="tactile" emma:mode="ink">
              <msink:context xmlns:msink="http://schemas.microsoft.com/ink/2010/main" type="line" rotatedBoundingBox="9455,13130 10525,13109 10528,13291 9459,13312"/>
            </emma:interpretation>
          </emma:emma>
        </inkml:annotationXML>
        <inkml:traceGroup>
          <inkml:annotationXML>
            <emma:emma xmlns:emma="http://www.w3.org/2003/04/emma" version="1.0">
              <emma:interpretation id="{DCBCBF59-64F4-4B6E-9CC3-A4976DAF7CBA}" emma:medium="tactile" emma:mode="ink">
                <msink:context xmlns:msink="http://schemas.microsoft.com/ink/2010/main" type="inkWord" rotatedBoundingBox="9455,13130 10525,13109 10528,13291 9459,13312">
                  <msink:destinationLink direction="to" ref="{1A667807-5299-4AF2-A377-544BD3F8D382}"/>
                </msink:context>
              </emma:interpretation>
              <emma:one-of disjunction-type="recognition" id="oneOf0">
                <emma:interpretation id="interp0" emma:lang="en-US" emma:confidence="0.5">
                  <emma:literal>F</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&amp;</emma:literal>
                </emma:interpretation>
                <emma:interpretation id="interp4" emma:lang="en-US" emma:confidence="0">
                  <emma:literal>-</emma:literal>
                </emma:interpretation>
              </emma:one-of>
            </emma:emma>
          </inkml:annotationXML>
          <inkml:trace contextRef="#ctx0" brushRef="#br0">240-761 1178,'-2'4'242,"-1"-2"-36,0 0-20,-1-1-18,2-1-2,0 3-31,0-3-17,2 0-6,-4 2-9,3-2-11,1 2-8,-2-2-10,1 2-9,1-2-8,0 0-2,0 0 10,0 1-21,0-1-4,3 1-9,2-1 3,-2 0-2,4 0-10,1 0 3,8 2-4,6-2-1,2 0 0,4-2 0,2 1-6,3 0-5,4-1 4,49-2 0,-36 4 2,-1-3-3,2 3 0,-31-1 0,50-3-2,-23 0 2,-27 2-1,7 1-5,2 0 3,4-1-3,-4 0-1,1 1 11,-2-1-20,-2-2-1,0 3-2,-4 1 4,-2-2 2,-2 1 4,-5-1 4,-2 2 0,-1-1-1,-2 1-7,-2-2-2,-2 0 1,0 2-4,-2 0-2,-1-1-4,-1 1 4,-1 0 17,-1 0-20,-2 0 2,0 0-2,0 0-4,-2 0 2,-3 0 10,2 1-19,-5 1 1,-6 1 1,-2 0 4,-3 0 16,0 1-14,-1-1-6,0 1 6,-3 0 3,0 0 0,-1 0 3,-1 0-8,-2 0 5,2 0 1,-5 3 1,2-2 3,-1 0-9,1 2 0,1-1 10,-3-1-3,3 2 0,2-3 2,-2 2-2,6-2 6,0 3 0,2-2 3,2-2-2,1 2 0,5-1-7,1-2 3,3 1-4,2-2-6,1-1 6,2 2-6,1 0 4,2-2 11,3 1 4,1 1-2,2-2-3,3 0 7,2 0 1,6 0-3,6 0 14,4 0-15,2-2-6,5 1 9,46-6-6,-29 4 6,-2-3-1,4 5-1,-31-2 0,46-4 1,-46 6-8,10-2-2,0 0-15,3 2 2,1-2-31,0-1-13,0 2-8,0 0-4,-3 0 6,1 2 2,-3 0 7,-3 0 3,0 0-2,-2 0 12,-4 0 4,-2 0-692</inkml:trace>
          <inkml:trace contextRef="#ctx0" brushRef="#br0" timeOffset="390.5808">1282-699 2387,'3'0'10,"-3"0"-5,0 2 4,-3-2 2,2 0 4,-6 1 4,1-1-8,-1 0 2,-1 3 5,-1-3-5,-6 2 2,-3 0-5,-2-1 2,-2 2 3,-4-1-5,-3 2 0,-2 0-1,-1-2-3,-46 10 5,59-10-8,-9 1 3,-5 0-7,-42 6 3,55-9 1,-8 4 1,0-1 4,-5 1-5,3 0 0,0 0 0,1 0 5,3 0 8,4-1 5,2 1-4,2-3 6,2 1-1,4 2-2,2-4-1,0 0-15,3 3 1,2-2 2,0 1 0,4-2 6,1 0-7,0 0 4,1 1-2,2-1 3,3 2 0,-1-2-1,5 0-1,7 0 1,3 0-3,4 0-2,1-2 13,3 2-9,3-1-1,0-2 4,1 0-4,3 1 20,47-3-23,-35 0 0,-31 3 7,10 1-1,2-1-4,2-1 1,-2 1-1,0 0 6,0 2-8,-3-2-2,2 2 1,-7-1-3,-1 1 3,-2 0-2,-5 0 2,0 0-2,-2 0 1,0 0 2,-3 0-3,0 0 0,-2 0-39,3 0-23,-3 0-39,-2 0-30,0 0-34,1 0-46,-3 0 19,2 0-266,-1 0 37,-2-2 24,1-1 15</inkml:trace>
        </inkml:traceGroup>
      </inkml:traceGroup>
    </inkml:traceGroup>
    <inkml:traceGroup>
      <inkml:annotationXML>
        <emma:emma xmlns:emma="http://www.w3.org/2003/04/emma" version="1.0">
          <emma:interpretation id="{1C51A03D-52FD-4BF5-80B7-057FAB2F38B1}" emma:medium="tactile" emma:mode="ink">
            <msink:context xmlns:msink="http://schemas.microsoft.com/ink/2010/main" type="paragraph" rotatedBoundingBox="9152,13788 32314,12888 32359,14050 9197,14950" alignmentLevel="1"/>
          </emma:interpretation>
        </emma:emma>
      </inkml:annotationXML>
      <inkml:traceGroup>
        <inkml:annotationXML>
          <emma:emma xmlns:emma="http://www.w3.org/2003/04/emma" version="1.0">
            <emma:interpretation id="{68614986-578F-4F1D-B681-629E550A158A}" emma:medium="tactile" emma:mode="ink">
              <msink:context xmlns:msink="http://schemas.microsoft.com/ink/2010/main" type="line" rotatedBoundingBox="9152,13788 32314,12888 32359,14050 9197,14950"/>
            </emma:interpretation>
          </emma:emma>
        </inkml:annotationXML>
        <inkml:traceGroup>
          <inkml:annotationXML>
            <emma:emma xmlns:emma="http://www.w3.org/2003/04/emma" version="1.0">
              <emma:interpretation id="{9A5DEDF1-DC6F-4A6E-8C48-5B1F573F8225}" emma:medium="tactile" emma:mode="ink">
                <msink:context xmlns:msink="http://schemas.microsoft.com/ink/2010/main" type="inkWord" rotatedBoundingBox="9157,13910 11480,13820 11505,14451 9181,14541"/>
              </emma:interpretation>
              <emma:one-of disjunction-type="recognition" id="oneOf1">
                <emma:interpretation id="interp5" emma:lang="en-US" emma:confidence="0.5">
                  <emma:literal>1=0</emma:literal>
                </emma:interpretation>
                <emma:interpretation id="interp6" emma:lang="en-US" emma:confidence="0.5">
                  <emma:literal>= 0</emma:literal>
                </emma:interpretation>
                <emma:interpretation id="interp7" emma:lang="en-US" emma:confidence="0">
                  <emma:literal>= o</emma:literal>
                </emma:interpretation>
                <emma:interpretation id="interp8" emma:lang="en-US" emma:confidence="0">
                  <emma:literal>= O</emma:literal>
                </emma:interpretation>
                <emma:interpretation id="interp9" emma:lang="en-US" emma:confidence="0">
                  <emma:literal>F 0</emma:literal>
                </emma:interpretation>
              </emma:one-of>
            </emma:emma>
          </inkml:annotationXML>
          <inkml:trace contextRef="#ctx0" brushRef="#br0" timeOffset="-116828.179">219 0 1175,'3'-1'189,"-3"1"-23,-3 0-6,1 1-19,-1 2-8,-1 1-14,-1-1-10,-3 3-12,-2 5-6,-1-4-10,0 4-12,-2-1-4,2 0-9,-2-2-4,3 2 1,0-2-10,-2 2-19,-2-3 0,3 3-63,-3-4-13,4 1-19,1-2-15,1 0-25,2 0-29,1-2-35,0-2-120,0 2 21,1-2-137,1-1 23,1-1 4</inkml:trace>
          <inkml:trace contextRef="#ctx0" brushRef="#br0" timeOffset="-117171.9817">236 56 1063,'0'-2'205,"2"0"-27,-2 0 22,0 0-6,0 2-15,0-1-23,0-1 3,0 2-14,0-1-3,0 1-10,0-2-2,0 2-15,0-1-12,0 1-4,0 0-12,0 0-8,0 0-13,0 0-6,-2 0-5,2 1-4,-1 2-2,-2 0-9,3 3-2,-6 5 0,2 6 3,-3 1-5,0 4 0,2 0-8,-2 3 2,1 0-3,0-1-2,-2 1-2,2 1-1,1 0 0,-2-1-3,1 0-3,2 0 0,0-1-2,-2-4 2,2 1-6,2 2 5,0-5 0,-1-4-7,0-1 3,0-2-2,2-2-18,1-1-15,-2-1-7,2-1-46,0-1 8,0-1-139,0-1-46,2-3-50,-1 0 28,1-1-211,2-2 30,-4-3-384</inkml:trace>
          <inkml:trace contextRef="#ctx0" brushRef="#br0" timeOffset="-116406.3208">-33 472 584,'-5'4'353,"1"-1"-39,0-2-19,0 1-38,2 0-28,-3 1-21,2-2-16,2-1-22,1 2-26,-5-2-15,5 2-11,0-2-14,0 0-9,5 1-12,-4-1-8,7 2-5,-2-2-8,2 0-7,8 0-3,2 0-4,5 0-7,0 0-2,3 0-1,0 2-7,3-2-1,-4 0-3,1 0-3,0 0-3,-2-2 0,-2 2 0,-2 0-3,-1 2 0,-2-2-4,-3 3 5,-2-3-4,-3 0 1,0 0-1,-4 0-16,2 0-12,-1 0-18,-5 0-32,2 2 4,0-2-95,-3 1-33,3-1-82,-3 0-150,0 0 36,0 0-66,0 0-400</inkml:trace>
          <inkml:trace contextRef="#ctx0" brushRef="#br0" timeOffset="-109522.1817">827 255 1067,'0'1'202,"0"1"-25,0-1-8,0 1-22,0-1-4,-4-1-8,4 0-10,0 2-3,0-2-11,0 2-7,0-2-1,0 2-12,0-2-15,0 1 1,0-1-4,0 0-8,0 2-4,0-2-10,0 2 3,0-2-2,0 0 10,0 0-22,2 1-1,0 0-3,-2-1 0,0 0 5,2 0-3,1 0-2,1 3-2,0-2-6,3-1 2,1 0-4,-1 0-7,7 0 1,5 2 0,2-2 1,-2 0-2,5 0-1,-4 0 0,4 0-1,-2 0-3,4 0-1,-3 0 14,0 0-14,-1 0-3,-2 0-1,0 0-9,-2 0 9,-3 0-40,-2 0-27,-2 0 6,-2 0-117,-1 0-11,-4 0-23,2 0-21,-5 0-31,-1 0-151,0 0 29,0 0-447</inkml:trace>
          <inkml:trace contextRef="#ctx0" brushRef="#br0" timeOffset="-109256.5724">833 431 1110,'-1'3'228,"-2"1"-12,3-3-14,0 1-20,4-1-16,0 1-18,2-2-16,1 2-15,1-2-6,2 1 5,6-1-32,0 0-7,1 0-3,6 0-13,-4 0-22,4-1-37,-2 1 1,1 0-124,-2 0-36,-2 0-36,0-2-80,-1 0 22,-1 1-171,-4-1 18,2-2 21,-1 0 12</inkml:trace>
          <inkml:trace contextRef="#ctx0" brushRef="#br0" timeOffset="-107475.4573">2036 68 416,'0'-3'257,"0"1"-39,0 1-24,0 1-15,-3-2-22,2 2-4,-2-1-16,2 1-16,-2 0 4,0 0 10,-1 0-15,0 1-5,0 4 2,-6-2 0,0 5-8,-3 1-5,1 3-9,-1-1-5,-1 5-4,1 1-13,2-1-7,-3 3-5,3 2-5,-2 0-7,3 1-3,-1-3-6,4 3-5,-1-1 0,2 1-5,0-1-2,4-1-1,0-2-2,4 0 3,2 2 0,1 0 1,3-2-2,0-1 0,2-1 2,0-3 2,5 0 1,-2-2 0,2 0 1,1-5 1,2 0-6,1-2 4,1-2-1,1 1-1,0-4-5,0-3 0,-1 0 1,0-2-6,-1-2 10,0-2-10,-1 0-1,-3 0 0,2-5-4,-1 1 0,-2-3 1,-5-4-7,1 0-1,0-1 4,-4 0-4,1 1 1,-3-2-7,-4 2 4,-3-1-2,-1-3-2,-2 4-1,1-1-2,-5 3-3,0 0-16,-1 3 1,0 2-6,-4 2-14,1 2-23,0 2-39,0 3 9,2 3-149,0 2-41,-2 4-141,-1-1 35,1 3-69,1 1 29,4-1-335</inkml:trace>
        </inkml:traceGroup>
        <inkml:traceGroup>
          <inkml:annotationXML>
            <emma:emma xmlns:emma="http://www.w3.org/2003/04/emma" version="1.0">
              <emma:interpretation id="{AD37913D-A66D-43DD-A53F-270836CEBB22}" emma:medium="tactile" emma:mode="ink">
                <msink:context xmlns:msink="http://schemas.microsoft.com/ink/2010/main" type="inkWord" rotatedBoundingBox="11955,13728 13906,13652 13942,14571 11990,14647"/>
              </emma:interpretation>
              <emma:one-of disjunction-type="recognition" id="oneOf2">
                <emma:interpretation id="interp10" emma:lang="en-US" emma:confidence="0.5">
                  <emma:literal>Ink)</emma:literal>
                </emma:interpretation>
                <emma:interpretation id="interp11" emma:lang="en-US" emma:confidence="0">
                  <emma:literal>ink)</emma:literal>
                </emma:interpretation>
                <emma:interpretation id="interp12" emma:lang="en-US" emma:confidence="0">
                  <emma:literal>(ink)</emma:literal>
                </emma:interpretation>
                <emma:interpretation id="interp13" emma:lang="en-US" emma:confidence="0">
                  <emma:literal>(Ink)</emma:literal>
                </emma:interpretation>
                <emma:interpretation id="interp14" emma:lang="en-US" emma:confidence="0">
                  <emma:literal>Ink))</emma:literal>
                </emma:interpretation>
              </emma:one-of>
            </emma:emma>
          </inkml:annotationXML>
          <inkml:trace contextRef="#ctx0" brushRef="#br0" timeOffset="-106475.5324">2893-121 993,'1'-2'168,"-1"2"2,-1 3-17,-3 0-17,-1 6 17,-3 4-4,2 2-8,-2 4-1,-1 4-4,0-1 12,-3 3-23,3 3-6,-15 43-2,12-29-14,0-2-6,2 0-13,4-24-6,2 9-3,-1 3-11,0 0 8,0 1-20,2 1-6,3-2-2,0 2-2,3-1 0,2 1 10,0-2-14,3-1-1,2-4-5,1 0-26,4-2-14,2 0-46,3-4 7,0 0-137,4-6-78,1-1-75,0-4 32,0-2-161,2-2 29,-2-2-309</inkml:trace>
          <inkml:trace contextRef="#ctx0" brushRef="#br0" timeOffset="-106022.4391">3304 278 1264,'-4'-5'232,"3"-2"-30,-1 2-25,1 2-24,1 0-22,-2 1-9,2 2-15,0 0-9,0 0-11,0 3-7,0 0-5,-2 4-10,2 0-7,0 1-9,0 2-1,0-2-1,0 8-8,0 1 2,0 0 0,2 4-8,-2-3 1,0-1-5,0-5 4,0 2-5,0-3-7,0 1 6,-2-4-1,2 0 4,0 1-2,0-3 2,0 1 1,0-2 4,0 0-1,-2-2-4,1-1-9,-2-1-3,3 1-1,-2-2-3,2 0-2,0-2-5,0 1-1,0-3 0,0 0-2,0-3 3,0-1-3,5-4 3,-2-1 8,2-2 3,-1 0 1,5 0 2,-2 1 2,-2 0-3,2 2-4,2 3-3,3-3 1,-2 4-6,0 0-9,3 1 10,-2 1-3,0 2 1,0 1-5,-1 0-2,0 1 4,0 2 0,4 0-1,3 3-1,-2 1-2,1 3 4,-2-1-3,-2 3 2,0 3 2,0-1-3,-2 1 11,-3 2-19,2 1-28,-2 0 6,-2-1-146,-1 0-35,2 2-33,-5-1-30,1-1 26,-1-2-229,-1-1 40,0-1-336</inkml:trace>
          <inkml:trace contextRef="#ctx0" brushRef="#br0" timeOffset="-105725.577">3796-106 1364,'4'0'246,"0"0"-16,-4 1-25,3 6-18,0 4-21,1 4-5,0 4-24,-1 0-16,1 3-9,-1-1-9,0 2-1,-1-1-15,1 0-15,-1 0-7,2 0-49,-4-1-56,3-1 3,-2-1-121,1 0-42,2-3-35,-4-4 19,0-3-243,0-1-400</inkml:trace>
          <inkml:trace contextRef="#ctx0" brushRef="#br0" timeOffset="-105397.4856">4072-29 1372,'0'-2'209,"0"2"-14,-3 0-24,1 2-19,-4 1-15,-1 5-13,-6 1-14,-1 3-1,0-1-51,0 2-4,-1-2-61,-1 1-13,-1 0-2,1-3 2,3 0 8,2-1 0,1-2 16,1 0 5,2-1-4,3-4-4,0 1-2,1-2 18,3 0-4,0 0 33,0 0 6,2 0 25,2 0-12,0 0 3,2 0 4,1-2-4,0 2 3,1 0-2,2 0-6,3 2-6,5-2-6,0 4-3,2 2 1,-1-1-6,2 3-7,-1 0-29,1 0-57,0 1 5,-1 0-151,-2 2-50,0-2-186,1 0 32,-2-1-40,-1 0-328</inkml:trace>
          <inkml:trace contextRef="#ctx0" brushRef="#br0" timeOffset="-105038.1335">4489-240 1636,'3'-1'282,"4"1"-17,3 5-23,4 2-13,-3 5-27,3 3-18,0 5-12,20 33-19,-13-15-16,-7 0-10,-1 1-15,-1 5-10,-2 2-8,-1 1-9,-7-28-6,0 8-9,1 6-4,-3 0-8,0 3-4,0-1-4,-3-1-9,-7 46-13,-1-38-14,-3-2-29,-3-4-28,8-22-25,-3 3 7,-2 3-158,1-1-55,-4 1-77,0-5 30,1-3-176,1 0 31,3-4 35,2-3-315</inkml:trace>
        </inkml:traceGroup>
        <inkml:traceGroup>
          <inkml:annotationXML>
            <emma:emma xmlns:emma="http://www.w3.org/2003/04/emma" version="1.0">
              <emma:interpretation id="{9F3B3711-1058-45ED-AA7F-F3129513E0B6}" emma:medium="tactile" emma:mode="ink">
                <msink:context xmlns:msink="http://schemas.microsoft.com/ink/2010/main" type="inkWord" rotatedBoundingBox="15014,13560 15982,13523 16018,14442 15050,14480"/>
              </emma:interpretation>
              <emma:one-of disjunction-type="recognition" id="oneOf3">
                <emma:interpretation id="interp15" emma:lang="en-US" emma:confidence="0.5">
                  <emma:literal>for</emma:literal>
                </emma:interpretation>
                <emma:interpretation id="interp16" emma:lang="en-US" emma:confidence="0">
                  <emma:literal>tor</emma:literal>
                </emma:interpretation>
                <emma:interpretation id="interp17" emma:lang="en-US" emma:confidence="0">
                  <emma:literal>her</emma:literal>
                </emma:interpretation>
                <emma:interpretation id="interp18" emma:lang="en-US" emma:confidence="0">
                  <emma:literal>For</emma:literal>
                </emma:interpretation>
                <emma:interpretation id="interp19" emma:lang="en-US" emma:confidence="0">
                  <emma:literal>tur</emma:literal>
                </emma:interpretation>
              </emma:one-of>
            </emma:emma>
          </inkml:annotationXML>
          <inkml:trace contextRef="#ctx0" brushRef="#br0" timeOffset="-102616.4406">5802 281 1310,'-6'-22'67,"5"3"-1,1-3 4,0 3-1,4 0-4,3 1 7,0 0-5,2 2 1,2-1 0,0 3 3,6-1 5,1 3 5,2 1-6,0-1-7,-1 3-13,4 3-5,-1 1-2,-1 2-7,-1 3-2,1 0-9,0 3-1,0 0 1,-1 1-9,-1 6 9,0-2-7,-1 0 2,-1 2-2,-3 2-3,1-3-5,-2 2-1,-3-2-3,1 0 3,-1 0-2,-3 1 9,0 0-1,-2-2 4,1 0 0,-3-1-3,1 0 3,-3-1-1,1-1 7,-2 1-11,0-2 1,0 1-5,3 0-1,-3-1-1,1 0-2,0-1-1,-1 1 0,2-1 3,-2 1 2,1-1 1,1-2 23,-2 1-8,0 0 4,2-1-2,0-1-5,1 0-2,-1 0-2,-2 0 0,6-3-6,-3 1 0,3-1 4,-2-2 17,1 0-23,0 0 15,6-1 15,-4-4 3,5 0 4,-5 0-3,2 2 3,-2-1-7,-1 1-4,1 4-2,-2-3-8,-1 2-5,2 2-1,0 0-3,1 0-3,0 3 0,-2 0-2,4 0-1,-4 3-3,7 1 3,2 1-4,-3 0-3,1 3 2,1 2 0,0-1 1,-1 2-4,1 1 8,-2-1-7,-4 0-3,0-2 1,2 1-1,-2 0 11,-4-2-12,1-2 0,-1 1 2,-2-3 5,0 2 4,-1-1 1,0-2 3,-1-1-4,0 2 2,-1-4 2,-1 0 5,-1 0-8,-1-2 6,0-2-3,-3-4 1,-1-2-2,0-5-1,0-1-5,2-3 2,2 1-1,0 0 3,3-2-10,0-1 2,2 0-1,0-1 1,4 1-7,3 0-3,2 0-9,-1 1-14,3 2-15,2 2-12,0 1-33,-1 1-33,7 0 11,-3 4-112,3-1-38,-2 2-100,-2 1 29,2 2-180,-2 0 42,-1 2 35,-4 0-312</inkml:trace>
          <inkml:trace contextRef="#ctx0" brushRef="#br0" timeOffset="-103225.7395">5973-347 1251,'3'0'226,"-3"0"-19,4 10 2,-1 3-19,0 3 11,4 6-23,-3 1-11,2 4-8,1 0-14,-3 5-11,2-1-17,9 46-4,-9-34-12,1 6-10,-3-5-3,-1-25-9,0 7-7,-1 6-10,1 0-2,0 2-8,0-1-1,-3-3-10,0 1 2,0-1 0,0 0-4,-3 0-3,0-4-5,-2-2-7,-1 0-2,3-5-13,-4 1-22,3-2-23,-3-3-18,0-2-25,3-5 8,-5-2-96,2-2-18,0-2-8,0-2-8,0-2-1,-4-2-5,0-2-4,-2-2 6,0-2-6,1-2-548</inkml:trace>
        </inkml:traceGroup>
        <inkml:traceGroup>
          <inkml:annotationXML>
            <emma:emma xmlns:emma="http://www.w3.org/2003/04/emma" version="1.0">
              <emma:interpretation id="{A60D5BA0-709C-4080-BBB8-B2B59E6EBFF3}" emma:medium="tactile" emma:mode="ink">
                <msink:context xmlns:msink="http://schemas.microsoft.com/ink/2010/main" type="inkWord" rotatedBoundingBox="16765,13797 18222,13740 18240,14195 16782,14252"/>
              </emma:interpretation>
              <emma:one-of disjunction-type="recognition" id="oneOf4">
                <emma:interpretation id="interp20" emma:lang="en-US" emma:confidence="0.5">
                  <emma:literal>Keto</emma:literal>
                </emma:interpretation>
                <emma:interpretation id="interp21" emma:lang="en-US" emma:confidence="0.5">
                  <emma:literal>K =O</emma:literal>
                </emma:interpretation>
                <emma:interpretation id="interp22" emma:lang="en-US" emma:confidence="0">
                  <emma:literal>K to</emma:literal>
                </emma:interpretation>
                <emma:interpretation id="interp23" emma:lang="en-US" emma:confidence="0">
                  <emma:literal>k =O</emma:literal>
                </emma:interpretation>
                <emma:interpretation id="interp24" emma:lang="en-US" emma:confidence="0">
                  <emma:literal>k to</emma:literal>
                </emma:interpretation>
              </emma:one-of>
            </emma:emma>
          </inkml:annotationXML>
          <inkml:trace contextRef="#ctx0" brushRef="#br0" timeOffset="-102038.3254">7523-103 1277,'2'0'276,"-1"0"-22,2 1-18,0 3-13,-2 3-12,2-1-9,0 6-25,0 2-14,2 4-7,-2 2-10,1 1-19,3 5-13,-4-4-12,4 1-9,-4 3-10,1-1-4,0-3-10,2 1-4,-3-2-6,-2 1-4,2 0-3,0-3-17,0-1-41,-2-3-36,2 0 2,0-3-176,-2-1-45,0-3-42,1-1 27,-2-3-228,0 0 37,4 0 30,-1-4-299</inkml:trace>
          <inkml:trace contextRef="#ctx0" brushRef="#br0" timeOffset="-101694.6324">7869-56 1448,'0'0'203,"-4"0"-25,-1 4-20,0-1-14,-6 4-19,-2 1-10,-3 2-10,0 3-8,-4-3-14,2 1-4,1 3-11,0-4-15,0 3-6,2-1-14,-2-1-2,6-3-11,-2 0 3,3 0-4,2-2-9,-1 0 6,2-4 3,4 2-3,-2 0 6,3 0-6,1-1 1,0-2 1,1-1 21,1 0 3,2 2 9,2-2 6,-2 0 3,6 0 5,-2 0-4,0 0-5,3 2-2,4-1-11,2 1-1,4 3-4,0-2 0,-1 2 5,0-2-15,0 4 3,1 0-1,0-1-5,-2 1 7,2 1-28,-2 0-34,2 2-30,-2-3 5,3 4-177,-4-2-35,-2-1-83,2 0 33,-2-1-160,1-4 37,-4 0-329</inkml:trace>
          <inkml:trace contextRef="#ctx0" brushRef="#br0" timeOffset="-101031.1649">8235 236 1660,'0'4'329,"0"-1"-34,3 0-37,1-1-16,2 0-27,0-2-23,3 1-21,1-1-18,-1 0-14,6 0-15,3 0-12,2 0-11,0 0-15,1 0-17,-2 0-26,1 0-34,4-1-71,-4-1 7,2 0-139,-1 2-42,-1-2-39,1 1-77,-2-2 30,0-1-129,-2 1 10,-2 0-341</inkml:trace>
          <inkml:trace contextRef="#ctx0" brushRef="#br0" timeOffset="-101288.238">8283 34 1491,'4'-2'241,"-2"0"-30,-2 2-22,1 0-22,-1 0-21,1 0-12,-1 0-17,0 0-10,0 0-10,3 2-7,-3-1-12,0 0-13,2 2 7,-1-2-11,-1 2-4,1 0-3,2-2 3,-3 1-3,3-1 0,-2 1 0,1 0 2,-1 0-4,2-1-2,0 0 0,-2-1-2,2 3-9,0-3-1,-3 0-3,4 0-4,0 1-2,1-1-4,-1 0-2,0 0-9,2 0 5,-1 0-4,-1 0 0,5-1 7,-2-2-11,0 3 0,0-1-5,1 0 1,1 1-2,-1-2 4,1 0-7,-1 0 4,-1 2-4,0-1 0,3 1 0,-3-2 0,0 2-5,0 0 5,0 0-6,-1 0 4,-2 0 9,1-1-8,-2 1-4,0 0 2,1 0 3,-1 0 0,0 0-6,-2 0-20,2 0-28,-1-2 4,-1 2-160,-1 0-42,0 0-49,0 0 26,0-1-229,0 1 35,0 0-401</inkml:trace>
          <inkml:trace contextRef="#ctx0" brushRef="#br0" timeOffset="-100697.8134">8845 30 1763,'0'-3'289,"0"0"-25,-5 0-38,5 0-27,-4 3-22,1 0-17,1 0-15,-3 3-15,0 0-14,2 3-13,-3-2-2,4 3-16,-5 2-9,2 3-2,3-1-9,-1-1 1,1 1-7,2 0-7,0-2-2,2 6-3,3-2-3,0 2 1,2-3-6,0-1-1,2 1-3,1-1-3,1-2 2,1 0 0,2-5-1,-3 1 0,2-3-2,-4-2 1,4-2-4,0-1-1,-1-3-4,1-3-11,-2-1-2,-1-2-11,-6-2-16,3 3-14,-4-1-12,-3-3-21,-1-1-20,-4-4-23,0 4 9,-4 1-91,0 0-29,-3 4-24,0-1-26,-2 6-66,-2-3 31,1 3-177,-3 1 37,-2 1-346</inkml:trace>
        </inkml:traceGroup>
        <inkml:traceGroup>
          <inkml:annotationXML>
            <emma:emma xmlns:emma="http://www.w3.org/2003/04/emma" version="1.0">
              <emma:interpretation id="{D91E307D-B39B-4274-9956-4CF67FBAF73A}" emma:medium="tactile" emma:mode="ink">
                <msink:context xmlns:msink="http://schemas.microsoft.com/ink/2010/main" type="inkWord" rotatedBoundingBox="19357,13859 20041,13832 20066,14467 19382,14494"/>
              </emma:interpretation>
              <emma:one-of disjunction-type="recognition" id="oneOf5">
                <emma:interpretation id="interp25" emma:lang="en-US" emma:confidence="0.5">
                  <emma:literal>)</emma:literal>
                </emma:interpretation>
                <emma:interpretation id="interp26" emma:lang="en-US" emma:confidence="0">
                  <emma:literal>H</emma:literal>
                </emma:interpretation>
                <emma:interpretation id="interp27" emma:lang="en-US" emma:confidence="0">
                  <emma:literal>-</emma:literal>
                </emma:interpretation>
                <emma:interpretation id="interp28" emma:lang="en-US" emma:confidence="0">
                  <emma:literal>]</emma:literal>
                </emma:interpretation>
                <emma:interpretation id="interp29" emma:lang="en-US" emma:confidence="0">
                  <emma:literal>,</emma:literal>
                </emma:interpretation>
              </emma:one-of>
            </emma:emma>
          </inkml:annotationXML>
          <inkml:trace contextRef="#ctx0" brushRef="#br0" timeOffset="-98854.1712">10131 188 1071,'-3'2'175,"0"-2"-16,3 0-2,0 0-18,0 2 5,6-2-16,-2 0-15,4 0-3,4 0-12,6-4-6,2 3-10,3-1-8,3 0-18,-1 1 7,2-1-16,-1-2-5,0 4-61,-1 0-34,0 0-36,-5-2-30,1 2-22,1 0-30,-2 0-47,-5 0 17,-1 2-220,-4-2 28,-3 0 5</inkml:trace>
          <inkml:trace contextRef="#ctx0" brushRef="#br0" timeOffset="-98619.8751">10223 349 459,'-5'3'332,"1"0"-52,1 0-10,1-1-16,2 1-17,0-2-23,2 0-22,3 1-19,0 0-17,3-2-12,8 1-14,3 0-16,4-1-7,2 0-11,3 0-32,0 0-40,2 0-54,-2 0 4,3-1-130,-3-2-34,3 0-41,-5-1-179,2 0 28,-4 1-407</inkml:trace>
          <inkml:trace contextRef="#ctx0" brushRef="#br0" timeOffset="-98213.6545">10542-27 1739,'-1'-5'280,"-2"2"-29,-3 0-29,4-1-28,-1 2-24,-1-1-16,4 1-16,-3-1-15,1 2-15,0 1 3,-1-3-18,3 3-8,0 0-8,0 0-3,0 0 0,0 0-11,0 3-6,0 0-4,5 0-6,0 2-2,-3-1-8,5 5-3,3 1-5,4 1 0,0 3-3,0 1 0,0-3-7,3 5 1,0 0-1,1 1-1,24 25-2,-32-32 2,6 3-5,-4 2-2,5 3-2,-4-1 0,2 3 7,-3-2-6,-3 1-4,1 0 4,-4 2-2,-3-3 2,-3 1-1,-3 0-4,-3-2 0,2 0-3,-4 0-12,-1-1-14,-2-1-21,0 0-19,-2-1-20,2 0 9,-2-1-129,2-2-39,-2 0-35,3-1-58,1-2 27,0 0-173,4-5 35,-1-1-380</inkml:trace>
        </inkml:traceGroup>
        <inkml:traceGroup>
          <inkml:annotationXML>
            <emma:emma xmlns:emma="http://www.w3.org/2003/04/emma" version="1.0">
              <emma:interpretation id="{38DDEB60-C9A5-4A9B-84D3-F40AE1D16CB5}" emma:medium="tactile" emma:mode="ink">
                <msink:context xmlns:msink="http://schemas.microsoft.com/ink/2010/main" type="inkWord" rotatedBoundingBox="20845,13660 21283,13643 21307,14250 20869,14267"/>
              </emma:interpretation>
              <emma:one-of disjunction-type="recognition" id="oneOf6">
                <emma:interpretation id="interp30" emma:lang="en-US" emma:confidence="0.5">
                  <emma:literal>o</emma:literal>
                </emma:interpretation>
                <emma:interpretation id="interp31" emma:lang="en-US" emma:confidence="0">
                  <emma:literal>0</emma:literal>
                </emma:interpretation>
                <emma:interpretation id="interp32" emma:lang="en-US" emma:confidence="0">
                  <emma:literal>O</emma:literal>
                </emma:interpretation>
                <emma:interpretation id="interp33" emma:lang="en-US" emma:confidence="0">
                  <emma:literal>°</emma:literal>
                </emma:interpretation>
                <emma:interpretation id="interp34" emma:lang="en-US" emma:confidence="0">
                  <emma:literal>,</emma:literal>
                </emma:interpretation>
              </emma:one-of>
            </emma:emma>
          </inkml:annotationXML>
          <inkml:trace contextRef="#ctx0" brushRef="#br0" timeOffset="-97454.0987">11747-220 1212,'-14'15'250,"0"-1"-32,-2 4-17,4 4-23,-4 0-17,5 2-20,0 2-11,1 4-8,2 0-14,-1-1-9,5 2-7,1-1-3,3 0-2,0-2-7,0-1-8,6 0-1,-3-3-2,5 2-1,3-3-5,2-4-1,-1 1-5,1-4-1,4-1-2,1-4-2,0-3-1,1 0-2,0-3-3,4-3 1,-3-2-5,5-2 7,-4-1-3,3-3-6,-3-5 0,0 0-8,-3-2 0,2-2-2,-2-5-5,-3-1 0,-2-4-3,14-38-7,-24 46-1,2-7 3,-2-4-13,-3-3-6,0-1-7,-1 3-11,-2-1-3,-3 2-2,-2 0-6,-1 2-3,-1 1-12,1 2-12,-5 1-9,-3 4-10,0 2-10,3 3 7,-4 1-57,1 4-18,0 3-17,-1 1-18,4 4-25,-2 8-49,4 0 24,-2 2-228,2 2-393</inkml:trace>
        </inkml:traceGroup>
        <inkml:traceGroup>
          <inkml:annotationXML>
            <emma:emma xmlns:emma="http://www.w3.org/2003/04/emma" version="1.0">
              <emma:interpretation id="{1FCABEE5-AFA9-4BCB-A8EC-0B9C43CDA3EF}" emma:medium="tactile" emma:mode="ink">
                <msink:context xmlns:msink="http://schemas.microsoft.com/ink/2010/main" type="inkWord" rotatedBoundingBox="21719,13356 23392,13291 23435,14397 21762,14462"/>
              </emma:interpretation>
              <emma:one-of disjunction-type="recognition" id="oneOf7">
                <emma:interpretation id="interp35" emma:lang="en-US" emma:confidence="0.5">
                  <emma:literal>(no)</emma:literal>
                </emma:interpretation>
                <emma:interpretation id="interp36" emma:lang="en-US" emma:confidence="0">
                  <emma:literal>(non)</emma:literal>
                </emma:interpretation>
                <emma:interpretation id="interp37" emma:lang="en-US" emma:confidence="0">
                  <emma:literal>(n)</emma:literal>
                </emma:interpretation>
                <emma:interpretation id="interp38" emma:lang="en-US" emma:confidence="0">
                  <emma:literal>(ne)</emma:literal>
                </emma:interpretation>
                <emma:interpretation id="interp39" emma:lang="en-US" emma:confidence="0">
                  <emma:literal>(n))</emma:literal>
                </emma:interpretation>
              </emma:one-of>
            </emma:emma>
          </inkml:annotationXML>
          <inkml:trace contextRef="#ctx0" brushRef="#br0" timeOffset="-96922.9004">12612-291 1158,'0'0'230,"0"1"-33,-2 3-8,0 3-12,-1 2-10,-3 8-10,-1 1-15,-1 3-11,4 4-14,-5 1 0,-8 42-5,5-29-12,2 3-9,4-25-8,2 7-6,-2 4-6,4 2-10,-4 1-3,5-1-5,1 0-1,0-1-4,1-1 2,3-2-1,0-1-10,5-3-35,1-1-26,-1-3-38,8 0 3,-1-5-105,-1-1-34,5-2-30,4-5-39,-2-5 23,3-3-212,-2-3-398</inkml:trace>
          <inkml:trace contextRef="#ctx0" brushRef="#br0" timeOffset="-96454.1614">12980-123 1609,'0'-6'274,"0"0"-38,0 1-42,0 2-21,0 0-16,0 2-17,0 1-17,0 0-10,0 0-12,0 4 0,4-2-21,-1 4-7,0 1-7,1 6-5,0 2-5,2 2-3,-4 1-12,1 2 4,3-1-6,-3 1-4,2-2 8,-3 0-14,0-1 1,-2-2-3,3-2-6,-1 0 2,-1-3-2,-1-2-1,0-2 1,0 2-1,0-2 2,0-1 8,0-1-14,0-3 0,0 1-8,-1-1 4,-1-1-1,-1-3-5,3-1-4,-2 0 2,2-2 1,0-2-1,0 0 6,0-7-5,2-1-1,-2-3 5,7 0-2,-1-3 5,0 3 1,-1-3-3,1 3 8,2-1-3,1 3 3,-2-1-5,1 1-8,2 5 5,0-2-3,1 4-1,0 0-2,-1 3-2,3 4-6,-6 0 3,5 3 4,-3 0-3,2 3 9,0 4-8,1 1-1,-1 4 0,1 1 2,-3 2 0,-4 1 6,2-1-1,-4 3-2,4-2 2,-4 2-7,1-2-13,-2-1-31,-1-2-40,1 1 8,-2-3-150,1 0-37,2-1-36,-3 0 24,0-4-229,0 1 37,0 0 34,1-4-308</inkml:trace>
          <inkml:trace contextRef="#ctx0" brushRef="#br0" timeOffset="-95641.6758">13377-469 1793,'4'-7'274,"-2"2"-33,-1 1-33,2-1-26,-3-1-11,0 3-25,0-1-12,4 3-16,-3 0-11,1 1-9,-1 0-11,-1-2-9,2 2-8,1 0-7,-2 0-3,-1 0-7,1 0-2,2 0-8,-3 0-3,0 0-3,0 0-5,2 0-1,0 0 0,-2 0-1,2 0 0,-2 0-3,1 0 4,-1 0-5,2 0-2,-1 0 4,-1 0 1,0 0 0,0 0 5,0 0 4,0 0 1,0 0-7,0 0 2,3-1-7,-3 1-5,1-3-2,-1 3 1,0-1-3,0 1-4,0 0-1,2-2-1,-2 2-2,0-1-1,0 1-2,0 0-1,0 0-1,0-2 0,0 2 1,0 0-2,0 0-3,0-2 2,0 2 0,0 0-1,0 0-3,0-1 1,0 1 7,0 0-9,0 0 4,0 0-2,0-2 0,0 2 0,0 0 0,0 0 3,0 0-1,0 0 2,0 0-1,0 0 0,0 0 1,0 0-2,0 0 1,0 0 3,0 0 0,0 0 1,0 0 0,0 0-4,0 0 1,0 0 1,0 0-1,0 0-2,0 0-4,0 0 0,0 0 2,0 0-2,0 0-1,0 0-3,0 0-2,0 0-3,0 0 6,0 0-2,0 0 0,0 0 0,0 0 2,0 0 2,-6 2-3,6 1 1,-3 2 7,0 0-1,-1-1-5,4 5 4,-4 2 2,-2-1-2,3 2-2,1 3 2,-1 2 2,-1-1-5,1-1 3,0 1 0,2-3 0,1 1 1,0-3 1,1 3-1,-1 2-1,4-5 4,-1 1-2,0 0 1,1-4 4,0 0 0,2-3 1,-2 0 0,3-2-1,0 0 6,-1-1-3,2-2 2,6-2-1,-1-3-1,0 1 1,1-5-1,-2-1 0,-2-3-2,4 0-7,-4-2 3,-2-1 2,-2-1 2,1 1-2,-1-3 2,-4 3-2,-2-2-3,0 0-5,-1-1-15,-3 5-7,0 0-8,-2-3-24,-4 2-7,0 2-6,2-1-17,-3 5-25,-1-1-21,1 0 12,-1 6-62,2 0-13,3 2-10,-2 2-18,2 0-38,0 3-73,-1 0 31,4 0-164,-2 1-414</inkml:trace>
          <inkml:trace contextRef="#ctx0" brushRef="#br0" timeOffset="-95172.8434">13972-499 1541,'2'-5'296,"1"1"-37,-1-2-35,0 3-33,-1 0-25,-1 0-20,4-1-14,-1 3-12,3 2-10,1 6-5,5 1-12,0 1-3,0 7-9,1 2 2,0 3-6,-1 2-10,1 2-5,14 39-4,-13-24-6,-5 4-3,3 1-5,-5-1 0,0 1-5,-2 4-4,-3-29-2,-2 5 4,0 5-11,-2 2-1,-9 42-3,0-30 0,-6-1-20,0-6-9,-2 0-13,-4 1-19,2-8-24,-3 2-33,-3-5 9,4-3-99,10-14-37,0 3-34,-4 2-85,-2 0 32,1-2-152,4-3 35,-3 0-340</inkml:trace>
        </inkml:traceGroup>
        <inkml:traceGroup>
          <inkml:annotationXML>
            <emma:emma xmlns:emma="http://www.w3.org/2003/04/emma" version="1.0">
              <emma:interpretation id="{08A7FAD4-E201-47AD-99FA-E5F83BD64D25}" emma:medium="tactile" emma:mode="ink">
                <msink:context xmlns:msink="http://schemas.microsoft.com/ink/2010/main" type="inkWord" rotatedBoundingBox="24586,13372 27989,13240 28012,13843 24609,13975"/>
              </emma:interpretation>
              <emma:one-of disjunction-type="recognition" id="oneOf8">
                <emma:interpretation id="interp40" emma:lang="en-US" emma:confidence="0.5">
                  <emma:literal>condition</emma:literal>
                </emma:interpretation>
                <emma:interpretation id="interp41" emma:lang="en-US" emma:confidence="0">
                  <emma:literal>Condition</emma:literal>
                </emma:interpretation>
                <emma:interpretation id="interp42" emma:lang="en-US" emma:confidence="0.5">
                  <emma:literal>Condit ion</emma:literal>
                </emma:interpretation>
                <emma:interpretation id="interp43" emma:lang="en-US" emma:confidence="0">
                  <emma:literal>conditions</emma:literal>
                </emma:interpretation>
                <emma:interpretation id="interp44" emma:lang="en-US" emma:confidence="0">
                  <emma:literal>Condi ion</emma:literal>
                </emma:interpretation>
              </emma:one-of>
            </emma:emma>
          </inkml:annotationXML>
          <inkml:trace contextRef="#ctx0" brushRef="#br0" timeOffset="-92751.0843">15556-423 1077,'-7'0'199,"-3"3"-26,-2 4-2,-2 1-7,1 4-12,-2-1-11,1 1-17,-1 4-5,1 1-14,0 4-5,5-2-9,-1 2-11,-1 2-3,2-2-7,1 0 9,-1 2-23,6 1-9,1-1 8,-3-2-2,5 2 0,0-2-4,6-1 4,-2 1-5,5-4-4,0 0-1,1-2 3,6 1-27,-1-5-20,2-2-16,1 0 3,6-5-63,-3 0-9,0-3-19,6-1-6,-2-1-5,-1-4 0,1-1 5,1-2-1,-2-2 12,-5-1 12,1-4-640</inkml:trace>
          <inkml:trace contextRef="#ctx0" brushRef="#br0" timeOffset="-92141.7504">15823-111 2433,'7'-17'68,"-3"2"9,-2 0 3,0 3 0,-2 1-8,-4 1 14,3 2-22,-2 0-8,-3 4-3,2-2-8,-3 1-1,0 2-6,-1-1-10,2 2-1,-1 2-7,-4 2 0,-3 2-8,3-1 4,-1 4-13,2-1 5,1 1 0,0 1-4,2-2 6,4 3-4,-2-3-1,3 3 3,1-3 0,1 3 6,0-3-5,1 1-2,-1 0 4,5-1 0,-3-1 0,1 0-5,3 0 6,-2-2 2,4 0-5,-2-1 4,0-2-1,2 0-1,-1 0 0,2-3-1,3 0 3,2-4-6,0-1 2,0-3-3,0 2 1,2-3 6,-2-1 8,1 0 4,-2 0-3,2-2 10,-2 2 3,4 1-3,-6-1-2,5 2-6,-4 0 16,2 2-18,-1-1-1,-2 3-6,3 1 9,-4 1-18,0 1 1,-5 2 0,5 2-3,-1 0 0,-1 0 1,-1 1-1,2 2 1,0 4 3,3 1 0,-1 4 0,-1-1-2,-1 4-1,1-2 0,-1 2 10,-2-1-13,0 0-2,-3-1-1,2 1-2,-2-1-3,-3 1-4,2-4 4,-2-2-2,-1 0 3,2 1 1,-2-4 3,0 0 0,0-2 4,-2 1-2,2-2 3,-4 0 2,3-2 3,1 0 12,-2 0-6,2 0 1,-1-3 4,0-1 6,-4 0-1,5-3 0,0 1 4,0-3-4,3-3-3,0-2-1,1-1 1,2-1-4,-2-1-6,3 2 4,3 1-3,-3 1-2,1-3-1,2 3-3,0 2-2,1 1-2,0 2-3,2-1 1,-2 3-2,-1 1-1,-1 3-1,-1-1 1,-2 3 0,3 0-2,-2 3 2,5 4 0,-2 1 2,-1 3-1,1 3 4,0-1-1,-2 1-1,2 3-11,-1 0-14,-2-1-12,-3 2-21,4-1-21,-2 0-35,-2-3 9,3 2-144,-1 1-22,-2-4-107,-3-2 32,4 0-126,-3-4 33,1 2-339</inkml:trace>
          <inkml:trace contextRef="#ctx0" brushRef="#br0" timeOffset="-90938.579">16733-253 1152,'-6'-3'179,"-1"1"-20,-3 2-19,2 0-5,-5 2-16,-1 2-19,-3 1-5,3 4-14,2-2-3,-1 4-13,0-2-4,2 3-4,3-1-6,2 0-2,1 0-3,0-2-4,5 2 0,0-2-3,6 3-3,-2-2-3,2 0-6,-2-2-1,4-2-3,2 0-12,1 0-2,4-3 0,-3 0 2,-2-3-1,5-3 0,-1-1-1,3-3-3,-1-3 3,-2-1-1,3-1 2,-2-4-2,-4-3-5,1-3 0,-3-1 4,1-4 8,0 1 10,-3 0 6,0-3 16,-3 3 27,3-1-7,-2 1 13,0 2 6,-2 0 20,1 1-1,-2 2 6,-2 1-6,1 4-1,0 1-10,1 3-15,-2 3-4,0-1-14,0 3-14,0 0-7,1 3-1,-1 1-3,3 1 3,-3-1-10,1 3-3,-1 3-4,0 2-1,2-1 1,-2 3-5,1 0 1,1 8-4,3 3-1,-2 3 2,3 3 1,-2-2-4,1 3 0,0-2 0,2 2-2,1-2-1,-4-2 1,5-1 0,-2 3-2,3-3-4,-2-2 4,2 0-6,0-4-9,0 0-8,-2-2-4,2-3-10,0 2-4,-1-5-9,0-1-4,-1-2-4,1-2 1,-1-1 0,-1-1 1,2-2 3,-1-4 4,2-1 7,0-3-1,-1 0 9,-1-3 0,0-1 0,0 2 3,-3-2 9,2 4 11,-5-1 8,3 2 9,-4 1 8,2-2 4,-2 5-4,2 1 8,-2-2-19,1 2-7,-1 2-4,1 0 0,-2-1 5,1 4 6,-1 0-8,3 0 0,-2 0-3,1 4 2,0-1 2,-2 0 1,5 2 3,-1 2-2,-1-2-1,4 3-15,1 3-28,1 0-38,-1 0 7,0-1-122,-2-2-34,2 0-16,-2-1-32,-2-3-165,1 0 35,-3 0-46,1-3-345</inkml:trace>
          <inkml:trace contextRef="#ctx0" brushRef="#br0" timeOffset="-90765.7073">17216-535 1387,'-3'-11'262,"0"0"-38,-1 4-32,3-1-32,1 5-15,0-3-12,0 3-25,0 0-43,1 2-9,3 1-118,0 0-56,2 1-105,-2 2 19,5 0-231,-2 0 22,4 3 25,0 2 5</inkml:trace>
          <inkml:trace contextRef="#ctx0" brushRef="#br0" timeOffset="-90219.9043">17299-320 1135,'0'-7'183,"0"2"-15,1 0-28,5 0-20,-4 0-12,8 1-7,6-3-13,1 2-4,-2 0-15,7 2-7,-2-2-2,3 4-7,-2-3-3,3 4-8,-2 0-8,-2-2-4,4 2 2,-3 0-5,-2 2-5,1-2-5,-2 0 3,-1 2-10,0-2 0,-3 3-3,-3 0 1,0-1-1,-4 1 6,2 0 4,1 4-2,-1 0 20,0 1 0,-1 2 8,-2-4-8,0 8-2,2-1-4,-2-2 0,-2 1-2,0-1-3,0 2-2,2 1 1,-2-1 0,0-2 1,-1 0 5,0-4 0,1 1-11,-1-1 0,0 0-32,1-3-1,0 3-82,2-2-34,-2-2-19,3 1-33,0-2-13,-1 0-52,2-2-511</inkml:trace>
          <inkml:trace contextRef="#ctx0" brushRef="#br0" timeOffset="-90547.9797">17429-504 473,'3'0'499,"-2"-1"-95,4 1-70,-3 0-43,-2 0-35,2 0-29,2 4-26,-1-3-22,-2 4-18,3 2-16,-1 1-15,0 5-11,-1 4-12,2 1-10,-3 4-8,1-1 2,-1 2-16,0 0-10,2-2-7,-1 3-12,0-2-19,-2 0-28,2-1-37,-2-3-44,3-1 8,-3-2-111,0-3-24,0 0-28,0-1-39,0-4 26,-5 0-224,3-2 34,-3-2-342</inkml:trace>
          <inkml:trace contextRef="#ctx0" brushRef="#br0" timeOffset="-90063.6655">17966-332 1527,'1'-8'278,"0"3"-32,1-1-28,-2 1-25,0-1-31,0 2-9,0 0-30,0 1-24,0 0-25,1 2-40,-1-1-3,0 0-120,3 2-37,-2 0-64,1 0-21,-1 0-61,1 2 21,2 0-178,0-1 6,2 2 31,-2 0 4</inkml:trace>
          <inkml:trace contextRef="#ctx0" brushRef="#br0" timeOffset="-89391.7907">18102-335 299,'7'2'460,"-4"0"-48,2 1-57,-1-2-50,-4 1-27,5-2-33,-5 0-26,0 3-29,0-3-23,-5 2-17,5 1-12,-4-1-17,-1 0-11,2 1-15,-4 0-8,4 0-9,-3 3-7,-3 1-10,0 2-12,-1-1 1,5 2-11,-4 0-1,1 1-4,1-2-3,3 1-4,-1-2-3,3 2 0,0-2-3,2 0-7,0 0-2,0-1-5,0 0-2,3 1 1,-2-2-3,4 0 0,-1-2-2,-1 2 1,2-2-3,-2 1 3,4-2 1,-1-1-4,-2-2 0,1 0 3,0 0-1,2-2 3,-3 1-3,3-2-9,-1-3 7,-4 1-2,7-2 5,-2-5-1,-2-3-3,1 1-1,-2 0 2,5 1 2,-2-1-2,-3 5-1,4-3 0,-2 0-5,-2 1 2,5 1-2,-4 0 2,-1 0-11,2 3 9,-2 1 0,3-2-2,-3 5 6,4-2-7,-1 1 0,0 1 0,-2 0-1,4 1 4,0 0-2,0 2 1,-1 0 4,1 0-1,3 2-3,5 1 5,0 2 6,-3 0-5,0 2-3,0 3 5,0-2 1,-1 4-2,-3-4-1,-2 2-6,-1-2 1,-3 0-2,2 0-2,-2 2 9,-4-4-10,4-1-1,-2 1 0,-1 1 2,1-3 12,-1 1-11,-1 1 5,0-3 7,0 1 2,1 0 8,-1-1-5,0 1 2,0-3-4,3-1-1,-3 0 0,0 0-9,0-1-11,0-2 9,0 0-1,2-2-2,-1-1 3,0-1 2,5-2 3,0-5 6,3-1 1,0 0 4,1 1 4,0 0 1,2 0-3,-1-3 3,2 2 1,1 1-1,0 2-2,2 1-1,-2 2-7,2 1 5,0 3-4,-2 0 9,-3 1-12,2 3 2,-3 1 1,2 3 1,0 4-3,-1 0 3,-3 1 2,1 2-3,-1 3 5,2 2-2,-6-3 4,0 4 0,-1-1-2,1 1-5,-2 0-14,-1 1-20,-1-3-23,0-1-41,-1-4 11,-1 3-165,1-2-37,-3-2-159,2-1 39,-1 0-53,-1 0-421</inkml:trace>
        </inkml:traceGroup>
        <inkml:traceGroup>
          <inkml:annotationXML>
            <emma:emma xmlns:emma="http://www.w3.org/2003/04/emma" version="1.0">
              <emma:interpretation id="{E2C1F5A6-7548-469E-A4CE-D9044129D486}" emma:medium="tactile" emma:mode="ink">
                <msink:context xmlns:msink="http://schemas.microsoft.com/ink/2010/main" type="inkWord" rotatedBoundingBox="28560,13065 32316,12919 32352,13857 28597,14003"/>
              </emma:interpretation>
              <emma:one-of disjunction-type="recognition" id="oneOf9">
                <emma:interpretation id="interp45" emma:lang="en-US" emma:confidence="0.5">
                  <emma:literal>ratified</emma:literal>
                </emma:interpretation>
                <emma:interpretation id="interp46" emma:lang="en-US" emma:confidence="0.5">
                  <emma:literal>ratio tied</emma:literal>
                </emma:interpretation>
                <emma:interpretation id="interp47" emma:lang="en-US" emma:confidence="0">
                  <emma:literal>ratio tried</emma:literal>
                </emma:interpretation>
                <emma:interpretation id="interp48" emma:lang="en-US" emma:confidence="0">
                  <emma:literal>ratio tired</emma:literal>
                </emma:interpretation>
                <emma:interpretation id="interp49" emma:lang="en-US" emma:confidence="0.5">
                  <emma:literal>ratifies d</emma:literal>
                </emma:interpretation>
              </emma:one-of>
            </emma:emma>
          </inkml:annotationXML>
          <inkml:trace contextRef="#ctx0" brushRef="#br0" timeOffset="-85423.2076">19350-28 1290,'4'0'262,"0"0"-20,2-4-16,4-3-12,3 0-3,2-6-19,0 2-12,4-7-17,-1 2-13,-1-4-16,25-28-16,-15 20-9,-4-2-12,0 1-6,-16 14-12,21-36-8,-22 38-4,5-7-8,-4-3-8,1 1-5,1 2-4,-1 1-5,-2 1-4,-1 0-2,-5 2-3,5 2-5,-5 4-8,-5 0 0,5 2-4,-2 1-4,-4 3-3,3-1-2,-2 3 2,2-2-2,-2 4 2,0 0-4,-2 4-2,3-1 2,1 2-2,-1 2 2,4-1 3,0 4-5,0-2-7,0 7 8,5 2 0,-1 1-3,5 2 2,1-1-3,4 2-3,0-1 7,1 0-1,-1 0-1,3-2 2,0 0-1,-3-1-1,4 1 1,-2-1-1,-4 1 2,2-2 0,-2-1-1,-4 0 0,2 0 4,-6-2-5,5-4-3,-7 3 8,4-5 1,-5 0 2,4-1 2,-5-3-3,0 2-5,0-1 4,0-1 4,-3-1-9,1-1-8,2 1-10,-2-2-5,2 1-23,-2-1-30,-1 0-16,3 0 8,0-1-77,5-1-35,-3-1-11,4 0 1,4-3-2,2-2 6,2 0 4,1-2-2,1 0-579</inkml:trace>
          <inkml:trace contextRef="#ctx0" brushRef="#br0" timeOffset="-85016.9956">20188-298 1534,'13'-11'143,"-2"0"54,-1 0 14,-3 4-9,0-2-18,-4 1-4,-2 1-26,-1 1-12,0 0-11,-1 1-10,-2-1-13,0 3-11,-2-1-9,-4 2-10,2 0-14,1 2-9,-2 0-12,1 0-4,-3 2-3,0 1-1,-2 3-6,-2 2-2,4-1-6,0 3-1,2 0-3,2 3 8,-1-1-13,4 0 1,3-3-2,0 3-4,2-2 8,0 1-11,8 1-4,0-1-1,0 1-1,4-4-1,0-1 2,0-2-2,0-1-3,-3-4-2,3 0 0,3 0-1,-3-6 1,3 1-1,-4-2 12,4 0-10,-6-2 4,3-2 6,-4-1 9,-1 1 12,0-1 3,-5 2 11,2 1 2,-2 0 6,-1 2 0,1 1 2,-1-1 0,-3 2-9,1 0-1,2 2-12,-3-2-6,1 3-7,-1-1 5,2 3-8,-2 0 1,1 0 2,-1 1-2,0 1-2,2 3-3,-2 0 4,4 2-1,0 4-1,2-1-3,-2 2-1,1 0-9,1 0-31,3 0-24,-1-1-35,-1 1-42,3-2 13,2-2-149,-2 1-50,6-3 27,-4 0-208,5-4 35,-4 0 31,1 0-337</inkml:trace>
          <inkml:trace contextRef="#ctx0" brushRef="#br0" timeOffset="-84392.0401">20518-439 1367,'-5'-5'284,"0"2"-35,0 0-34,5 1-22,0-2-16,0 3-21,1-1-35,8 1-8,0-3-9,10 3-7,0-2-8,0 1-11,6 1-10,-3-2-4,6 3-10,-2 0-3,-2 3-5,2 0-6,-2 0-6,-1 0-1,2 2 6,-4 0-15,0 0-3,-3 0-3,-1 1-3,-3 0-5,3 0 1,-6 3 1,3-3-13,-4 2 8,-2-1 1,1 2-1,-3-1-4,1-2-2,-2 2 2,-1 2 4,3 0-2,-2 0 2,2-2 0,-5 2 0,4 0 1,-3-2 1,1-2 1,-1 3 2,0-3 2,1 1-8,-1-2-2,-2 2-26,2-3-32,3 1 5,-5 0-113,5-3-81,-2 2-54,1-3 25,-2-1-203,4 0 29,-4 0-363</inkml:trace>
          <inkml:trace contextRef="#ctx0" brushRef="#br0" timeOffset="-84767.0187">20739-664 1542,'1'-11'316,"3"0"-42,-2 1-41,0 2-35,-2 1-26,0 3-15,2 0-14,-2 2-15,0 2-15,4 2-12,-3 3-7,-1 0-9,0 1-11,3 8-8,-3 5-4,5 3-6,-3-1-9,1 3 0,1 3-1,-1-3-4,0 2-1,4 0-4,-4 0-6,4-1-12,-2 0-27,-2-2-22,0-1-42,4-3 7,-4 1-97,1-2-39,0-3-28,-2-2-26,2-1-74,-3-2 26,-1-2-152,0-1-388</inkml:trace>
          <inkml:trace contextRef="#ctx0" brushRef="#br0" timeOffset="-84282.6813">21063-520 1597,'-3'-16'330,"-1"2"-39,0 3-39,1 0-26,0 3-28,0 0-21,2 2-24,1 1-17,0 1-22,0-2-18,0 5-25,0-3-65,0 4-66,0 0 5,1 0-158,5 4-56,1 3 22,3 2-230,0 2 45,-2-4-370</inkml:trace>
          <inkml:trace contextRef="#ctx0" brushRef="#br0" timeOffset="-83829.5748">21184-241 1921,'-3'2'370,"3"-2"-45,0 0-40,0-3-29,0-1-31,1-1-22,1-1-22,3-6-20,4-1-14,-4-3-15,5-3-15,3 3-11,-2-4-17,0 2-11,1-3-14,-1 1-12,3 0-8,-2 0-6,-2 1-17,2 0-4,0 3-13,-6-1 4,1-1-5,-2 3-3,0 4-11,-4 2-7,3 2-2,-2-2 0,-2 2-3,-2 3 0,-3 2 2,3-2 0,-3 3 2,2 1 0,-6 1-3,5 1-3,-1 2 1,-2-1 1,4 1 1,-1 3-6,-2 2-7,-1 2-1,4 0 1,2 1 3,1-1 0,0 1 1,1 3 5,2 2-1,4-1 10,1 2-3,1 0 0,1 0 0,1-2 4,-1 1 12,-1 0-9,1-1-5,2-1 9,-3-2 0,3 3 1,-3-5 1,-3 0 1,2-1-1,-2 0 1,-2-2 0,-2-1 5,2-3-2,-1 3-6,-3-3-17,0-1-6,0 0-24,-3 0-26,1-1 10,-2 2-83,4-3-58,-4-1-31,3 0-71,-4 0 30,4 0-174,0 0-423</inkml:trace>
          <inkml:trace contextRef="#ctx0" brushRef="#br0" timeOffset="-83064.019">21575-269 2440,'-5'-25'97,"-2"-3"7,3 2 14,-2-2-16,2 3 1,-2 0 8,5 2-6,-2 2 2,0 3-14,3 1-4,0 2-17,0 4-6,6-4-8,1 3-5,3-2-7,2 4-5,7 1-2,0 1-7,5 2-3,-1 1-1,3 1-6,2 3-1,-1 1 0,1 0-1,0 0 3,-1 0-6,-1 1-1,3 3-1,-3 1-4,1-3 2,-5 4 0,2-3-3,-3 0-6,-1 3 2,-2-3 3,-2 0-1,-5 0-1,0-3 0,-1 2-5,-3-1 7,-1 0-3,1 2 3,-2-3-4,-1 2-5,2-2 7,-3 2 7,2-1 0,0 1 5,-4-2 1,3 1-7,-1 1 0,-1-2-1,-1 1-2,2 1-2,-3 0-2,1 0 5,1 0-3,-2 4-1,0-1-2,0 1 4,0 1-2,-2 1 0,2 2 1,-1 4-1,-3 2 3,2 0-4,2 1 3,0-2-7,0 1-1,0-5-20,2 1-14,-2-2-28,4-3-35,-1-1 9,1-1-107,3 0-33,0-2-36,4 2-112,0-3 33,3-2-130,-4-2 39,3-3-338</inkml:trace>
          <inkml:trace contextRef="#ctx0" brushRef="#br0" timeOffset="-83438.9904">21842-837 1729,'3'-10'287,"-2"1"-32,4 1-29,-4 1-31,0 2-28,1-1-18,-2 3-15,0 1-20,0 2-8,0 0-12,0 5-19,-3-2-11,-3 8 3,1 6-4,-1 3 1,-2 3-9,-1 2 0,1 3-7,-7 39-2,5-23-9,4-29-3,2 11-4,-2 1 1,2 3-4,-2 1-4,-1 1 0,5-1 2,-4 0-6,3-1-6,-1 1 2,-2-2 0,5 2-2,-5-3-7,3-2-11,1 1-9,-4-3-7,3 0-6,-1-1-10,1-1-8,2-2-6,-2-2-6,-3 1 6,2-4 13,0-3-22,0 0-7,-2-2-1,5-2 6,-2-3-4,-3 1 6,4 0-13,-4-3-7,5 0-9,-4-1-7,1-1 2,1-1-10,-1 0-5,1-1 9,0-4-8,-1-1-2,1 2-2,1-7 13,-5-6-631</inkml:trace>
          <inkml:trace contextRef="#ctx0" brushRef="#br0" timeOffset="-82907.7834">22290-664 1980,'-1'-11'340,"-3"-3"-36,-1 4-30,3 0-32,0 2-28,-2 1-24,2 2-28,2 0-14,0 0-20,0 1-25,0 0-21,-2 2-21,2-1-35,-2 2-46,2 1-46,0 0 7,0 1-152,0 2-103,2 3 27,0 2-228,-2-2 43,2 6 40,4 1-363</inkml:trace>
          <inkml:trace contextRef="#ctx0" brushRef="#br0" timeOffset="-82485.9074">22308-284 1878,'-2'2'348,"2"0"-40,0-1-46,0-1-22,0 0-28,0 0-22,2-1-22,1-3-13,3 1-18,4-2-17,-1-1-13,8-3-19,0 1-17,-3-2-16,4-2-15,1-1-9,0 1-10,1 3-11,-2-5-2,1 3-5,-3-2-12,-2-1 4,3 1 1,-5 2 3,2-1-3,-3 1 3,-3-1-1,-2 4 3,1 0 2,-2 1 7,-2-1 3,-3 1 1,2 3 9,-2-1-1,0-1-3,0 2-2,-2-1-5,-1 2-2,-2-1-1,2 3-2,-4-1 0,3 0-3,-2 2-2,-4 2 2,-1 1-6,1 2 5,0 2-3,-1 1 0,0 2 0,5-2 1,-1 0 0,3 2 1,0 1-6,3-4 3,1 3-17,2 4-9,4-3-12,1 1-20,0 3-21,6-3-38,-1-1 12,1-2-86,4 0-11,1-3-9,2 0-13,4-2-23,-2-4 5,3-2 15,-2 0 14,3-2 31,-5-1-526</inkml:trace>
          <inkml:trace contextRef="#ctx0" brushRef="#br0" timeOffset="-82067.0931">22866-430 2309,'12'-11'196,"0"5"-8,-2-3-5,-6 1-7,3 2-12,-4-1-7,1 2-14,-3 3-18,-1-2-9,0 1-13,0 3-10,0-3-10,-4 3-10,3 0-5,-4 0-8,0 0-8,1 3-5,-2-2-6,3 5-2,-3-4-5,2 2-4,0 0-4,3 2-3,-2 0-1,1-1-5,0 0-8,2 2 2,2-3-2,0 3-5,3 3-4,1 0-1,0-3-5,-1-1-2,4 1 0,-4-4 1,1 0-3,1 0 0,1-3 0,-1 0 2,-1 0 1,2-3-2,1-5-7,-2-3-9,1-5-11,-1-3 1,0-3 2,-1-2 1,-2-1 3,2-3 3,-3 0 2,-1 0 6,3-4 13,-3 2 10,-2 0 8,3-2 10,-3 1 8,0 1 2,0 3 3,0-1 0,3 3 13,-3 3-4,0 3-3,0 2-3,1 1-7,1 5-8,-2 2-7,0 1-3,1 1-3,-1 2 0,0 2-8,0 3 7,0 0-1,2 3 0,2 6-3,-1 3-1,-2 5 2,3 5-1,-2 2 10,-2 0 3,1 5-4,-1 1 4,2 0-1,-2 2-1,2 0-2,1 1-4,-1 2-10,-2-2-21,2 2-47,-2 0-34,2-4-41,2 4 13,-1-4-125,-2 1-42,6-2-69,-3-1 31,3-1-171,-1-4 42,-2 0 35,5-5-332</inkml:trace>
        </inkml:traceGroup>
      </inkml:traceGroup>
    </inkml:traceGroup>
    <inkml:traceGroup>
      <inkml:annotationXML>
        <emma:emma xmlns:emma="http://www.w3.org/2003/04/emma" version="1.0">
          <emma:interpretation id="{67705238-DB42-4ECC-AB57-099FF7848BFF}" emma:medium="tactile" emma:mode="ink">
            <msink:context xmlns:msink="http://schemas.microsoft.com/ink/2010/main" type="paragraph" rotatedBoundingBox="9321,15813 17548,15283 17635,16623 9407,17153" alignmentLevel="1"/>
          </emma:interpretation>
        </emma:emma>
      </inkml:annotationXML>
      <inkml:traceGroup>
        <inkml:annotationXML>
          <emma:emma xmlns:emma="http://www.w3.org/2003/04/emma" version="1.0">
            <emma:interpretation id="{91BB0E15-4B68-4C7B-836E-80ADBE18D736}" emma:medium="tactile" emma:mode="ink">
              <msink:context xmlns:msink="http://schemas.microsoft.com/ink/2010/main" type="line" rotatedBoundingBox="9321,15813 17548,15283 17635,16623 9407,17153"/>
            </emma:interpretation>
          </emma:emma>
        </inkml:annotationXML>
        <inkml:traceGroup>
          <inkml:annotationXML>
            <emma:emma xmlns:emma="http://www.w3.org/2003/04/emma" version="1.0">
              <emma:interpretation id="{2495C8C7-16D4-481F-A044-14E7172258FC}" emma:medium="tactile" emma:mode="ink">
                <msink:context xmlns:msink="http://schemas.microsoft.com/ink/2010/main" type="inkWord" rotatedBoundingBox="9344,15553 11893,15732 11825,16693 9277,16515"/>
              </emma:interpretation>
              <emma:one-of disjunction-type="recognition" id="oneOf10">
                <emma:interpretation id="interp50" emma:lang="en-US" emma:confidence="0.5">
                  <emma:literal>Ten)</emma:literal>
                </emma:interpretation>
                <emma:interpretation id="interp51" emma:lang="en-US" emma:confidence="0">
                  <emma:literal>Tin)</emma:literal>
                </emma:interpretation>
                <emma:interpretation id="interp52" emma:lang="en-US" emma:confidence="0">
                  <emma:literal>ten)</emma:literal>
                </emma:interpretation>
                <emma:interpretation id="interp53" emma:lang="en-US" emma:confidence="0">
                  <emma:literal>Ton)</emma:literal>
                </emma:interpretation>
                <emma:interpretation id="interp54" emma:lang="en-US" emma:confidence="0">
                  <emma:literal>Ten</emma:literal>
                </emma:interpretation>
              </emma:one-of>
            </emma:emma>
          </inkml:annotationXML>
          <inkml:trace contextRef="#ctx0" brushRef="#br0" timeOffset="-71706.045">100 1942 1233,'-1'1'212,"-4"-1"-15,4 0-18,0 2-17,1-2-14,-2 0-19,2 1-11,-4-1-14,4 0 6,-1 0-32,-1 0-20,2 2 3,-1-2-13,1 0 6,0 0-23,0 1-6,0-1 3,0 3-3,0 0-2,3 0-1,2 0 4,4 2 1,2 4 4,6-3-1,2 3 6,4-3 3,2 2 3,43 9-4,-26-7 0,4-2-1,0 0-3,-1-1 0,-25-6-1,46 9-5,-21-3 2,-27-6 9,3 1-19,6 1 1,-2-1 1,-1 2-4,3-3-6,-8 2 4,0-3-3,-5 0-7,0 0 7,-5 1-10,0-1-28,-2 0 1,-1 2-108,1-2-21,-7 0-5,2 2-27,-2-2-7,0 2-11,-1-2-14,0 0-42,-4 0-509</inkml:trace>
          <inkml:trace contextRef="#ctx0" brushRef="#br0" timeOffset="-71456.0227">657 2088 1250,'-7'-4'279,"0"1"-10,-1 0-16,2 1-20,-1 1-18,2-1-18,-1 1-24,1 1-20,0-2-16,1 2-18,1 0-14,-1 0-7,-2 3-5,-1 4-7,-2 2-7,0 5-7,-1 1-5,1 4-7,-3 3-4,2 3-3,-1 1-8,-15 37-3,13-27-2,4-21-6,2 8-9,0 4 3,2-2-7,-2 2-5,4 2-39,-3-4-61,2 2 6,4-1-139,0-1-48,3-3-35,0-1 27,2-3-243,4-3 43,-1-5-404</inkml:trace>
          <inkml:trace contextRef="#ctx0" brushRef="#br0" timeOffset="-70503.0034">1294 1855 1005,'0'-1'136,"0"-2"-18,0 2-14,0-2-14,0 2-9,0 1-3,0-2-10,0 1-7,0-1-12,0 1-4,0 1-2,0 0-13,0-2 1,0 2-6,0-2 0,0 2-4,0 0 4,0 0-4,0 0-4,0 0-3,0 0 4,0 0-4,0 0 6,0 0-9,-2 0 5,2 0-8,0 0 0,0 0 4,0 0-1,0 0 3,0 0 9,-4 0 1,4 0 3,0 0-4,0 0 0,0 0-4,0 0-4,0 0 16,0 0-21,0 0 0,0 0 1,0 0 0,0 0 3,-2 0-4,2 0 1,0 0 2,0 0 6,0 0 8,0 0-2,0 0 9,0 0-5,0 0-2,0 0 11,0 0-1,0 0 3,0 0 9,0 0-1,0 0 7,0 0-3,0 0 5,0 0-2,0 0 0,0 0 1,0 0 1,0 0 1,0 0 1,0 0 4,0 0-1,0 0-3,0 0 2,0 0-8,0 0-1,0 0 0,0 0-4,0 0-6,0 0-2,0 0-3,0 0-9,0 0-4,0 0-4,0 0-14,0 0 8,0 0 2,0 0-3,0 0-2,-5 8-2,-4 2-5,2 2 0,-1 4-2,-2 4 3,-2 3-1,-15 38-1,9-23 2,-2 1-5,3 3-2,-1 1 14,0-1-15,2 3 1,-2-4-1,5 5 2,2-2 1,1 0 2,7-28-2,-1 9 1,3 1 2,1 0 4,0 2-3,1-2 5,6-2 4,2-1 2,3-3-22,4-2-31,2-3-33,4-2 8,2-2-127,3-4-41,1-1-23,2-2-103,0-4 33,4-4-151,-2 2 31,44-16-304</inkml:trace>
          <inkml:trace contextRef="#ctx0" brushRef="#br0" timeOffset="-70018.6585">1753 2208 1457,'-3'-4'282,"0"-1"-41,2-1-40,1 3-14,0 1-23,0 2-27,0 0-6,0 0-14,0 2-11,0 0-11,1 3-11,2 0-8,0 1-8,1 6-4,1 3 5,-2-1-17,1 3-5,1 1-3,-1-1-5,0 1 1,0-3-8,1 2 10,-3-3-12,1-1-2,-1-1 2,0-3-3,-2 2-1,0-5-3,2 3 1,-2-5 8,1 2-6,1 0 2,-2-3-2,0 1-7,0-4-1,0 0 1,0 0 2,-3-4-10,1-1 0,2 0-11,0-1 13,0-3-4,2-2-1,1-5-1,2-2-4,-2-4 4,1 0-5,5 1 3,-2 0-5,1-1-1,2 1 2,0 1-4,1 3 3,0 1-1,0 1 0,2 4-2,0 0 1,-1 7-3,-2-1 1,0 3-5,1 2 8,2 5-1,1 0-1,-1 4 3,2 0 0,-5 4 5,1 2-9,0 2 8,-2-1 1,1 4-3,-3-2 1,1 1-4,-4 0-33,2-1-27,-5 0-52,3-2 10,-2 1-126,1-3-76,-1-2 23,0 0-223,-1-2 35,2-2-414</inkml:trace>
          <inkml:trace contextRef="#ctx0" brushRef="#br0" timeOffset="-69690.5447">2408 1836 1638,'5'-8'253,"-1"3"-26,0 2-21,2 0-15,1 3-15,2 3-8,4 3-9,3 2-10,-2 5-14,2 2-9,-2 5-14,24 35-3,-19-22-13,-4 2-6,-11-20-5,5 8-7,-1 6-5,-2 0-6,-1 3-5,-2-2-3,-3 6-4,0-2-3,-14 50-10,0-40 1,-1 5-5,-6-11-13,1 0-14,0-6-18,1 1-18,10-19-30,-1 4-42,-5 1 9,-1 1-128,4-3-73,-2-1-70,-2-1 30,4-4-180,-1-2 44,3-3-412</inkml:trace>
        </inkml:traceGroup>
        <inkml:traceGroup>
          <inkml:annotationXML>
            <emma:emma xmlns:emma="http://www.w3.org/2003/04/emma" version="1.0">
              <emma:interpretation id="{C220EADD-1968-4DA8-8F19-7BC2D5718C21}" emma:medium="tactile" emma:mode="ink">
                <msink:context xmlns:msink="http://schemas.microsoft.com/ink/2010/main" type="inkWord" rotatedBoundingBox="12283,15882 12825,16049 12706,16433 12165,16266"/>
              </emma:interpretation>
              <emma:one-of disjunction-type="recognition" id="oneOf11">
                <emma:interpretation id="interp55" emma:lang="en-US" emma:confidence="0.5">
                  <emma:literal>=</emma:literal>
                </emma:interpretation>
                <emma:interpretation id="interp56" emma:lang="en-US" emma:confidence="0">
                  <emma:literal>_</emma:literal>
                </emma:interpretation>
                <emma:interpretation id="interp57" emma:lang="en-US" emma:confidence="0">
                  <emma:literal>I</emma:literal>
                </emma:interpretation>
                <emma:interpretation id="interp58" emma:lang="en-US" emma:confidence="0">
                  <emma:literal>TO</emma:literal>
                </emma:interpretation>
                <emma:interpretation id="interp59" emma:lang="en-US" emma:confidence="0">
                  <emma:literal>To</emma:literal>
                </emma:interpretation>
              </emma:one-of>
            </emma:emma>
          </inkml:annotationXML>
          <inkml:trace contextRef="#ctx0" brushRef="#br0" timeOffset="-68878.1248">3021 2103 1705,'-5'-2'282,"4"2"-32,0 0-18,1 0-21,-2 0-22,1 0-18,1 0-16,0 0-15,-5 0-16,5 0-9,-1 0-15,1 0-13,0 0-8,0 0-8,0 0-7,0 0-9,1 0 3,4 0-3,-1 0-14,3 0 3,1 0-3,8 0-3,5 0-5,3 0-2,4 0-1,1 0-5,-1 0 0,5-2-4,-5 2-5,1 0-17,-1 0-17,0 0-13,0 2-37,-2 0 7,-4 0-140,1-1-36,-4 2-24,0-1-29,-7 2-138,-1 0 39,-5 0-84,-2-1-391</inkml:trace>
          <inkml:trace contextRef="#ctx0" brushRef="#br0" timeOffset="-68659.3206">3054 2399 1381,'0'4'269,"0"0"-29,4-3-20,5 1-27,1-1-35,8-1-12,4 0-12,4 0-16,3-1-10,2-2-7,0-1-11,1 0-13,1 1-30,-3 0-22,3 2-3,-4-3-136,-1 3-31,-1-2-75,-2 2-54,-2-1 20,-5 2-711</inkml:trace>
        </inkml:traceGroup>
        <inkml:traceGroup>
          <inkml:annotationXML>
            <emma:emma xmlns:emma="http://www.w3.org/2003/04/emma" version="1.0">
              <emma:interpretation id="{C7B52FA3-2D08-45B5-8E45-40A7FD6CD5BB}" emma:medium="tactile" emma:mode="ink">
                <msink:context xmlns:msink="http://schemas.microsoft.com/ink/2010/main" type="inkWord" rotatedBoundingBox="13481,15783 13968,15752 14002,16280 13515,16312"/>
              </emma:interpretation>
              <emma:one-of disjunction-type="recognition" id="oneOf12">
                <emma:interpretation id="interp60" emma:lang="en-US" emma:confidence="0.5">
                  <emma:literal>0</emma:literal>
                </emma:interpretation>
                <emma:interpretation id="interp61" emma:lang="en-US" emma:confidence="0">
                  <emma:literal>o</emma:literal>
                </emma:interpretation>
                <emma:interpretation id="interp62" emma:lang="en-US" emma:confidence="0">
                  <emma:literal>O</emma:literal>
                </emma:interpretation>
                <emma:interpretation id="interp63" emma:lang="en-US" emma:confidence="0">
                  <emma:literal>°</emma:literal>
                </emma:interpretation>
                <emma:interpretation id="interp64" emma:lang="en-US" emma:confidence="0">
                  <emma:literal>,</emma:literal>
                </emma:interpretation>
              </emma:one-of>
            </emma:emma>
          </inkml:annotationXML>
          <inkml:trace contextRef="#ctx0" brushRef="#br0" timeOffset="5234.6053">4492 1890 239,'-1'-2'162,"-2"-1"-16,0 2-18,0-2-3,0 1-16,2 0-5,-2 1-2,3 1-3,-3-2-18,2 0-5,-2 2-9,-1-2-8,3 2-7,-2 0-6,0 0-5,0 0-4,-1 0 0,-2 2 0,1 0-7,-2 1 3,-2 4-4,-3-1 0,-1 2-3,3 2-2,-1 0 9,0 1-12,1 2-4,-1 0 0,-1-1-1,1 2 0,1 1-2,3 1-1,0-1-1,0 1 3,-1 1-2,2-1-7,2 3-4,0-3 12,0 1-2,1-2-3,0-3-3,3 5 5,0-1 0,3 0 5,-3-3-2,5 1 3,-3 1-5,3 0 8,1 0 7,1-2-1,1-1-3,2 0 8,-3-3 0,3 3 1,1-3 1,1 0-4,0 0 0,2 0 2,-1-2-5,1 0 4,-1-1-1,-1-3-2,2-1 10,-4-1-2,3-1 7,-2 2-9,-1-2-4,4 0 6,4-3 5,-4 0 2,2-1-2,-1-1 1,2-1-2,-2-2-3,1-1 3,-2 0-2,0-2-1,1 1-2,-4-1-1,1-1 0,0 1 1,-3-3-3,1 0-1,-3-3-4,1 3 0,-2-4 0,1 1-4,-4 0-8,-1 1 3,0 1 0,1 1 1,-3 0 9,0 3-15,0-1-8,0-3 6,0-1-2,-3 1 16,1 1-17,1 3-6,-2-1 5,-1 2 0,-2-6-4,1 3-1,-2 2-1,2 1-3,0 2-3,-2 1-2,-2 2-4,2 2 7,-1-1-13,-1 3-14,4-2-13,-6 3 4,1 0-76,-1 3-32,-6-2-31,3 6-69,-2-1-142,1 3 26,1-1-517</inkml:trace>
        </inkml:traceGroup>
        <inkml:traceGroup>
          <inkml:annotationXML>
            <emma:emma xmlns:emma="http://www.w3.org/2003/04/emma" version="1.0">
              <emma:interpretation id="{9ADF143F-C64F-4F0F-A566-DE2C93C70A22}" emma:medium="tactile" emma:mode="ink">
                <msink:context xmlns:msink="http://schemas.microsoft.com/ink/2010/main" type="inkWord" rotatedBoundingBox="14454,15510 17541,15276 17643,16617 14556,16851"/>
              </emma:interpretation>
              <emma:one-of disjunction-type="recognition" id="oneOf13">
                <emma:interpretation id="interp65" emma:lang="en-US" emma:confidence="0.5">
                  <emma:literal>Inky</emma:literal>
                </emma:interpretation>
                <emma:interpretation id="interp66" emma:lang="en-US" emma:confidence="0">
                  <emma:literal>(nit')</emma:literal>
                </emma:interpretation>
                <emma:interpretation id="interp67" emma:lang="en-US" emma:confidence="0">
                  <emma:literal>(net')</emma:literal>
                </emma:interpretation>
                <emma:interpretation id="interp68" emma:lang="en-US" emma:confidence="0">
                  <emma:literal>(neat')</emma:literal>
                </emma:interpretation>
                <emma:interpretation id="interp69" emma:lang="en-US" emma:confidence="0">
                  <emma:literal>(net)</emma:literal>
                </emma:interpretation>
              </emma:one-of>
            </emma:emma>
          </inkml:annotationXML>
          <inkml:trace contextRef="#ctx0" brushRef="#br0" timeOffset="8355.4885">5478 1769 610,'-3'-4'117,"1"1"-15,1 1 2,1 0-2,0 0-5,0 2-5,0-1 0,-3-1-5,3 1-11,0-2 4,-1 1-8,1 1 5,0 0-8,0-2 4,0 3-2,0-2-3,0 0-4,-3 1 0,3-1-11,0 2 6,0-1-5,0-2 3,0 3-11,0 0-7,0 0-2,-1-2-2,1 2 2,0 0-7,0 0 5,-2 0-2,2-4-5,0 4 10,-3-1 5,3 1-4,0-2 4,0 2 3,0 0-7,-2 0 3,2-2 4,0 2-10,0 0 3,0 0 2,0 0-2,0-1 5,0 1-5,0 0 0,0 0-4,0 0-2,0 0-1,-2-2 1,2 2-4,0 0-1,0 0 3,-1 0-3,1 0 2,0 0-8,0 0 3,-2-1-2,2 1-2,0 0-8,0 0 3,-2 0 2,2 0 0,0 0 1,-3 0-8,3 0 3,-2 1-9,1 1 2,-2-1-1,-1 3 11,1-1-14,0 1 0,-1 0-5,-4 7 1,1-1 0,-3 6-2,0 2 0,-1 1 1,0 4-2,-1 0 2,1 3 0,0 0 16,1 4-22,-1-4 3,4 1 5,-2 3-4,2 0 0,3 0 1,-4 0 1,2-3 0,-1-1 2,6 1-1,-2 0 13,3-1-16,0-1 1,1-3 1,2 4 2,4-3 5,3-2-5,1 0-3,5-3-18,0 1-18,3-3-35,2-1 6,4-1-98,2-3-37,-1 1-28,47 4 26,-56-15-294,9 1 34,2 0-322</inkml:trace>
          <inkml:trace contextRef="#ctx0" brushRef="#br0" timeOffset="8886.8149">5986 1956 1083,'0'-3'182,"-3"2"-19,2 1-19,1 0-17,-2 1-16,2 4-9,0 0 4,0 2-27,0 1-1,-1 0-5,1 0-14,0 2-2,0 6-8,-3 5-7,3-2-3,0 1 3,0 1-8,0 1-5,-1-4-1,-1-2 2,2-1-4,0-2-1,-1-1-2,0-1-1,1-4 3,0 1 9,0-1-1,0 0 3,0-1 12,0-1 0,-2-2-1,2 1 6,0-3-13,0 1-6,-3-2-3,3-3-2,0-1 13,0-2-22,3 1 0,-1-4-2,-1-3-2,2-5 0,1-1-5,0 0 1,2-2-5,-2 0-3,3 0 4,-3 1 11,5-1-13,-1 3-3,0-2 0,1 2 1,1 0 15,0 4-24,-2 0 7,2 0 1,0 1 0,-1 3-1,1 1 2,0 4-7,-1-1 3,-1 3 3,-1 2-2,0 0-1,1 2 0,4 3 4,-1 3 7,-1 2-2,0 3 5,1 2 14,-1 0-10,-1 1-4,-2 2 1,2-1-1,-3 1-1,1 0 4,-3 0-3,1 1-2,-2-3 3,-1 2-11,2-3-34,-1 0 4,-3-4-104,0 1-39,1-1-40,2-4-34,-3 1-121,0-1 28,1 0-580</inkml:trace>
          <inkml:trace contextRef="#ctx0" brushRef="#br0" timeOffset="9261.7787">6528 1511 1332,'0'0'241,"0"0"-22,0 3-24,0 3-30,0 0-16,-1 0-15,1 5-5,0 4-23,0 3-11,0 0-11,0 3-6,0 1-6,0-2-4,0 2-5,0 1-3,0-1-5,0 0-1,0-3-10,0 1-3,0-2 1,0-1-22,0-5-35,0 2 2,0-2-172,0-1-36,2-1-31,-2-2-96,2 1 25,-1-3-556</inkml:trace>
          <inkml:trace contextRef="#ctx0" brushRef="#br0" timeOffset="9621.1252">6717 1558 804,'-7'3'111,"0"0"-10,-1 2-14,-5 2-12,-1-1-5,0 0-6,0 3-3,0-3-10,3-2-3,-2 1-5,4-2 0,0-1-4,1 1-4,1-1 3,0-2-10,2 1-3,1-1-5,1 0-5,1 0 11,0 0 2,-1 0 11,3-1 14,0-1 32,0 0 2,0 2-9,5 0 11,-1 0 8,0 0-6,0 0-14,2 0 1,-1 2-14,5 3 2,3 0-5,1 2-1,-3-1-10,6 4-3,-2 0-7,2 0 1,-4-2-14,1 2-37,0 1 2,0 1-91,0-2-34,0 0-31,0 2-50,-1-5-164,1 2 28,-1-2-76,-2-3 18,-1 1 10</inkml:trace>
          <inkml:trace contextRef="#ctx0" brushRef="#br0" timeOffset="10121.0737">7085 1641 1412,'-2'-1'241,"0"-2"-35,1-1-29,1 3 0,0-1-36,0 2-15,0 0-11,1-2-12,1 2-7,3 0-11,1 0-8,-1 0-3,4 0-24,-1 0-41,2 0-1,0 0-118,3 0-44,5-2-43,1 2-56,0 0 19,-1 0-213,0 0 22,0-1 21,2-2 17</inkml:trace>
          <inkml:trace contextRef="#ctx0" brushRef="#br0" timeOffset="9917.9482">7118 1554 688,'2'-5'421,"1"2"-61,0 0-66,-2-1-40,1 1-23,1 2-42,-2-2-12,0 3-11,1 0-19,-1 0-6,1 0-18,1 4-13,-2-1-10,2 2-8,0 0-9,-3 0-10,4 2-4,-1 1-6,1 3-5,0 3-4,-1-1-3,2 0-3,0 2-3,0-2-5,-1 0-4,-1-1-10,1-1-50,-2-1-46,-2-2 6,3 1-114,-2-3-71,0 1-27,1 0-36,-1-1 29,1-1-198,-2-1 18,0-1-308</inkml:trace>
          <inkml:trace contextRef="#ctx0" brushRef="#br0" timeOffset="10386.7094">7515 1500 612,'1'-6'318,"-1"5"-43,0-2-30,0 3-25,0 0-26,0 0-18,3 3-18,-3-2-7,0 5-14,3-1-6,-3 1-25,1 1-9,1 6-5,-1 3-11,2 2-6,0 0-6,-2 2-3,2-1-3,-3 0-6,3 1-2,0-2-4,-2-1-7,0 1-27,2-1 0,-3-2-184,0-3-50,2 2-53,-2-3 25,1-1-236,1 0 40,-2-4-302</inkml:trace>
          <inkml:trace contextRef="#ctx0" brushRef="#br0" timeOffset="11605.3416">8166 1511 1472,'-1'-3'266,"1"0"-33,0-1-27,0 3-29,0-1-22,0-2-22,0 3-5,0 1-10,0 0-9,1 0-6,2 1-5,3 3-7,2 3-9,2 4 1,3 2-10,-1 5-3,2 5-4,16 37-3,-13-20-9,-5 2-4,4 1-3,-2 11-4,-3 1-3,-4-1 2,-1 1-7,-5-1-2,1 0-1,-5-1-1,-3-3-4,-4 1-2,2 0-4,-6-1-1,-4-2-3,-2 2-4,-4-5-8,-3-4-7,2-1-6,-4-5-11,-1-5-12,2 0-20,-1-4-31,1-3 9,16-13-118,-3 0-83,-2 0-113,2-2 33,1-2-139,-1-3 32,6-3-338</inkml:trace>
        </inkml:traceGroup>
      </inkml:traceGroup>
    </inkml:traceGroup>
    <inkml:traceGroup>
      <inkml:annotationXML>
        <emma:emma xmlns:emma="http://www.w3.org/2003/04/emma" version="1.0">
          <emma:interpretation id="{10698BA2-D0FE-4F9A-A344-DA123E98D38E}" emma:medium="tactile" emma:mode="ink">
            <msink:context xmlns:msink="http://schemas.microsoft.com/ink/2010/main" type="paragraph" rotatedBoundingBox="19933,15753 21811,15640 21841,16149 19964,16262" alignmentLevel="3"/>
          </emma:interpretation>
        </emma:emma>
      </inkml:annotationXML>
      <inkml:traceGroup>
        <inkml:annotationXML>
          <emma:emma xmlns:emma="http://www.w3.org/2003/04/emma" version="1.0">
            <emma:interpretation id="{691C338D-ED0B-42AF-B44F-7BF6EF59940A}" emma:medium="tactile" emma:mode="ink">
              <msink:context xmlns:msink="http://schemas.microsoft.com/ink/2010/main" type="line" rotatedBoundingBox="19933,15753 21811,15640 21841,16149 19964,16262"/>
            </emma:interpretation>
          </emma:emma>
        </inkml:annotationXML>
        <inkml:traceGroup>
          <inkml:annotationXML>
            <emma:emma xmlns:emma="http://www.w3.org/2003/04/emma" version="1.0">
              <emma:interpretation id="{59FFE3C5-CC30-4CA9-89FE-CF04F83428D6}" emma:medium="tactile" emma:mode="ink">
                <msink:context xmlns:msink="http://schemas.microsoft.com/ink/2010/main" type="inkWord" rotatedBoundingBox="19956,15819 20529,15826 20525,16203 19952,16196">
                  <msink:destinationLink direction="to" ref="{1A667807-5299-4AF2-A377-544BD3F8D382}"/>
                </msink:context>
              </emma:interpretation>
              <emma:one-of disjunction-type="recognition" id="oneOf14">
                <emma:interpretation id="interp70" emma:lang="en-US" emma:confidence="0.5">
                  <emma:literal>a</emma:literal>
                </emma:interpretation>
                <emma:interpretation id="interp71" emma:lang="en-US" emma:confidence="0">
                  <emma:literal>,</emma:literal>
                </emma:interpretation>
                <emma:interpretation id="interp72" emma:lang="en-US" emma:confidence="0">
                  <emma:literal>.</emma:literal>
                </emma:interpretation>
                <emma:interpretation id="interp73" emma:lang="en-US" emma:confidence="0">
                  <emma:literal>A</emma:literal>
                </emma:interpretation>
                <emma:interpretation id="interp74" emma:lang="en-US" emma:confidence="0">
                  <emma:literal>u</emma:literal>
                </emma:interpretation>
              </emma:one-of>
            </emma:emma>
          </inkml:annotationXML>
          <inkml:trace contextRef="#ctx0" brushRef="#br0" timeOffset="13558.4924">12365 1756 1012,'0'-3'188,"0"3"-10,-2 0-25,1 0 8,-2 2-15,0-1-13,-1 5-13,0-1-16,-2 4-9,-2 0-5,-2 0-5,-1 3-12,-2-1-8,2 1-2,-2-1-7,-1 0-22,3-1-5,1-1-70,0 0-33,3-1-38,0-3-35,2 1-28,-1-1-14,5 0-130,1 1 20,0-2-129,0 0 13</inkml:trace>
        </inkml:traceGroup>
        <inkml:traceGroup>
          <inkml:annotationXML>
            <emma:emma xmlns:emma="http://www.w3.org/2003/04/emma" version="1.0">
              <emma:interpretation id="{DBA19448-4BFD-4627-AF23-138D30042B6C}" emma:medium="tactile" emma:mode="ink">
                <msink:context xmlns:msink="http://schemas.microsoft.com/ink/2010/main" type="inkWord" rotatedBoundingBox="20761,15925 21261,15972 21243,16165 20743,16119">
                  <msink:destinationLink direction="to" ref="{1A667807-5299-4AF2-A377-544BD3F8D382}"/>
                </msink:context>
              </emma:interpretation>
              <emma:one-of disjunction-type="recognition" id="oneOf15">
                <emma:interpretation id="interp75" emma:lang="en-US" emma:confidence="0.5">
                  <emma:literal>=</emma:literal>
                </emma:interpretation>
                <emma:interpretation id="interp76" emma:lang="en-US" emma:confidence="0">
                  <emma:literal>-</emma:literal>
                </emma:interpretation>
                <emma:interpretation id="interp77" emma:lang="en-US" emma:confidence="0">
                  <emma:literal>E</emma:literal>
                </emma:interpretation>
                <emma:interpretation id="interp78" emma:lang="en-US" emma:confidence="0">
                  <emma:literal>t</emma:literal>
                </emma:interpretation>
                <emma:interpretation id="interp79" emma:lang="en-US" emma:confidence="0">
                  <emma:literal>.</emma:literal>
                </emma:interpretation>
              </emma:one-of>
            </emma:emma>
          </inkml:annotationXML>
          <inkml:trace contextRef="#ctx0" brushRef="#br0" timeOffset="13902.1874">12243 2260 356,'-2'2'492,"-1"0"-93,-1 0-55,3-2-52,1 2-31,0-2-31,0 0-30,0 0-24,0 0-17,1 0-18,3 0-11,1 0-17,0 0-13,-1 0-8,5 0-12,-1 0-7,2 0-10,5 0-5,5-2-7,1 0-1,0 0-3,3 1-6,-3 0 7,0-1-29,3-1-15,-3 1-23,-1-2-6,-2 3-41,-1-2-23,-3 1 8,0-1-77,-4 1-35,0 1-47,-3 1-46,-2-2 28,2 2-222,-2-2 28,0 2-295</inkml:trace>
          <inkml:trace contextRef="#ctx0" brushRef="#br0" timeOffset="13292.8742">12332 1785 616,'-4'-6'382,"4"3"-68,0 0-56,0 0-21,0 2-16,0 1-16,0 0-6,0 0-37,3 4-8,-2 1-16,1 4-8,-1 4-13,1 3-12,3 2-8,-2 3-13,-2 1 4,4-1-20,-3 1-7,1 1-4,3 1-1,-2-1-4,0 1-2,-1-3-2,0 1-9,3-1-7,-4-4-24,-2-1-45,3-1-53,0-4 9,-2 1-139,2-2-70,-3-2 27,0-1-247,3-2 39,-2-1-392</inkml:trace>
        </inkml:traceGroup>
        <inkml:traceGroup>
          <inkml:annotationXML>
            <emma:emma xmlns:emma="http://www.w3.org/2003/04/emma" version="1.0">
              <emma:interpretation id="{755390F2-3A84-4952-9E5D-29072ED7082F}" emma:medium="tactile" emma:mode="ink">
                <msink:context xmlns:msink="http://schemas.microsoft.com/ink/2010/main" type="inkWord" rotatedBoundingBox="21745,15626 21841,16133 21481,16200 21385,15693">
                  <msink:destinationLink direction="to" ref="{1A667807-5299-4AF2-A377-544BD3F8D382}"/>
                </msink:context>
              </emma:interpretation>
              <emma:one-of disjunction-type="recognition" id="oneOf16">
                <emma:interpretation id="interp80" emma:lang="en-US" emma:confidence="0.5">
                  <emma:literal>I</emma:literal>
                </emma:interpretation>
                <emma:interpretation id="interp81" emma:lang="en-US" emma:confidence="0">
                  <emma:literal>"</emma:literal>
                </emma:interpretation>
                <emma:interpretation id="interp82" emma:lang="en-US" emma:confidence="0">
                  <emma:literal>&amp;</emma:literal>
                </emma:interpretation>
                <emma:interpretation id="interp83" emma:lang="en-US" emma:confidence="0">
                  <emma:literal>#</emma:literal>
                </emma:interpretation>
                <emma:interpretation id="interp84" emma:lang="en-US" emma:confidence="0">
                  <emma:literal>K</emma:literal>
                </emma:interpretation>
              </emma:one-of>
            </emma:emma>
          </inkml:annotationXML>
          <inkml:trace contextRef="#ctx0" brushRef="#br0" timeOffset="12558.4985">10948 1940 1295,'-10'-7'221,"0"2"-23,-1 2-13,1 0-25,-5 3-14,1 4-14,-2 3-11,1 0-15,-1 2 10,1 2-30,-2 2-12,5 0-11,-1 3-5,-1 1-3,3-1-9,1 3-2,1 0-4,0 3 3,4-2-8,1 1 3,4-3-4,0 0-4,0 2 4,6-4-1,-3 1 1,5-2 0,0 0 11,2-4-8,1-1 9,5-2-15,-3-2-3,3 0-10,-3-4 1,2-2 6,1 0-16,1-2-7,1-5 3,0 0 0,-1-4-3,0-2 3,-3 0-2,0-1 1,0-2 1,-4 0 2,-2 0 11,2-1 16,-3 2-10,0-2 12,-1 2 5,-2 2 7,-1 2 7,-2 1 8,-1 1-8,2 2 0,0-1-5,0 2-9,-2 1-10,1 2-6,-1-2-4,0 4-5,2-1 0,-1 2 10,-1 0-17,3 2 2,0 3 1,-2-1-5,2 1 5,4 5-1,1 1 2,2 2-3,3 3-14,-3 0-26,5-1-34,2 1-49,-3 1 10,6-1-156,-4 1-40,3-2-103,2 1 33,-3-3-128,4 1 39,0-6-347</inkml:trace>
          <inkml:trace contextRef="#ctx0" brushRef="#br0" timeOffset="12808.4824">11518 2081 1421,'-3'-5'235,"3"4"-12,3-2-29,1 1-17,-1-1-20,5 1-12,-1 0-15,6-1-13,5 0-11,-1 1-10,3-1-34,0 1-35,2 1-4,-1-1-108,-1 2-43,-1 0-42,0 0-34,-1 0-84,-4 2 23,0-1-175,-4 1 24,-3 0 21,0-2 9</inkml:trace>
          <inkml:trace contextRef="#ctx0" brushRef="#br0" timeOffset="12996.0004">11562 2192 558,'-6'2'294,"0"4"8,2-2-7,1 0-15,3-2-26,0 0-27,0 1-23,6-1-23,-2 1-17,12 0-12,2 1-19,4-3-34,2 1-41,4-2-48,2 0-1,1 0-154,1-2-60,2-1-61,1 0 19,42-7-219,-36 0 49,-23 7 4,7-4 16,0-2 2</inkml:trace>
        </inkml:traceGroup>
      </inkml:traceGroup>
    </inkml:traceGroup>
    <inkml:traceGroup>
      <inkml:annotationXML>
        <emma:emma xmlns:emma="http://www.w3.org/2003/04/emma" version="1.0">
          <emma:interpretation id="{370566C0-DE31-476B-BCC8-D17E6C2BAE92}" emma:medium="tactile" emma:mode="ink">
            <msink:context xmlns:msink="http://schemas.microsoft.com/ink/2010/main" type="paragraph" rotatedBoundingBox="11246,16557 21232,16444 21246,17695 11260,17808" alignmentLevel="2"/>
          </emma:interpretation>
        </emma:emma>
      </inkml:annotationXML>
      <inkml:traceGroup>
        <inkml:annotationXML>
          <emma:emma xmlns:emma="http://www.w3.org/2003/04/emma" version="1.0">
            <emma:interpretation id="{04797D36-386F-4DAE-A769-EB3F16201AF4}" emma:medium="tactile" emma:mode="ink">
              <msink:context xmlns:msink="http://schemas.microsoft.com/ink/2010/main" type="inkBullet" rotatedBoundingBox="11255,17359 11297,17359 11298,17375 11256,17376"/>
            </emma:interpretation>
            <emma:one-of disjunction-type="recognition" id="oneOf17">
              <emma:interpretation id="interp85" emma:lang="en-US" emma:confidence="0">
                <emma:literal>-</emma:literal>
              </emma:interpretation>
            </emma:one-of>
          </emma:emma>
        </inkml:annotationXML>
        <inkml:trace contextRef="#ctx0" brushRef="#br0" timeOffset="28971.5603">2056 3459 1220,'-6'2'188,"2"0"-28,1-1-28,0-1-22,1 2-7,0-2-10,-1 0-10,2 0-33,0 2-21,-2-2-15,0 0-10,3 2-14,-1-2-16,1 0-6,-2 0-29,-1 1-17,3-1-8,-1 0-14,1 1-25,0 1-176,-3-2 17,3 2-135,-1-2-13</inkml:trace>
      </inkml:traceGroup>
      <inkml:traceGroup>
        <inkml:annotationXML>
          <emma:emma xmlns:emma="http://www.w3.org/2003/04/emma" version="1.0">
            <emma:interpretation id="{6A22153D-D774-434E-8116-2F7CAE2A3539}" emma:medium="tactile" emma:mode="ink">
              <msink:context xmlns:msink="http://schemas.microsoft.com/ink/2010/main" type="line" rotatedBoundingBox="12220,16546 21232,16444 21246,17695 12234,17797"/>
            </emma:interpretation>
          </emma:emma>
        </inkml:annotationXML>
        <inkml:traceGroup>
          <inkml:annotationXML>
            <emma:emma xmlns:emma="http://www.w3.org/2003/04/emma" version="1.0">
              <emma:interpretation id="{1FE2D152-4CC2-4568-BA63-82F8FCDC6688}" emma:medium="tactile" emma:mode="ink">
                <msink:context xmlns:msink="http://schemas.microsoft.com/ink/2010/main" type="inkWord" rotatedBoundingBox="12226,17136 12730,17130 12734,17415 12230,17421"/>
              </emma:interpretation>
              <emma:one-of disjunction-type="recognition" id="oneOf18">
                <emma:interpretation id="interp86" emma:lang="en-US" emma:confidence="0.5">
                  <emma:literal>=</emma:literal>
                </emma:interpretation>
                <emma:interpretation id="interp87" emma:lang="en-US" emma:confidence="0">
                  <emma:literal>_</emma:literal>
                </emma:interpretation>
                <emma:interpretation id="interp88" emma:lang="en-US" emma:confidence="0">
                  <emma:literal>-</emma:literal>
                </emma:interpretation>
                <emma:interpretation id="interp89" emma:lang="en-US" emma:confidence="0">
                  <emma:literal>.</emma:literal>
                </emma:interpretation>
                <emma:interpretation id="interp90" emma:lang="en-US" emma:confidence="0">
                  <emma:literal>I</emma:literal>
                </emma:interpretation>
              </emma:one-of>
            </emma:emma>
          </inkml:annotationXML>
          <inkml:trace contextRef="#ctx0" brushRef="#br0" timeOffset="29705.9544">2998 3496 1536,'-6'4'257,"5"0"5,-2 0-9,3-1-20,3-2-25,1 3-24,3-3-17,7 1-15,5-2-16,2 1-13,3-1-13,1 0-9,0-1-10,3-1-9,2-1-17,1 1-40,-1 1-52,5-1 3,-2 2-236,2-1-62,1-1 27,2-2-233,-4 2 38,-2-2-388</inkml:trace>
          <inkml:trace contextRef="#ctx0" brushRef="#br0" timeOffset="29503.779">3087 3235 454,'-6'4'341,"2"-2"-37,-2-1-13,2 1-41,0-2-45,-1 1-16,3 1-28,0-2-22,-1 2-11,2-2-11,1 2-3,0-1-7,0-1-3,3 1-8,0 1-13,2 0 5,1 0-11,1-1-7,1-1-1,1 0-10,6 0-5,6 0-4,0 0-2,3 0-5,0 0-5,0 0-2,3-1-5,-5-1-3,1 0-10,-1 0-7,-1 2-29,-3-1-27,-1 0 6,-3 1-116,0 0-34,-7 0-27,4 0-24,-5 0-50,0 0 22,-3 0-212,-2 0-340</inkml:trace>
        </inkml:traceGroup>
        <inkml:traceGroup>
          <inkml:annotationXML>
            <emma:emma xmlns:emma="http://www.w3.org/2003/04/emma" version="1.0">
              <emma:interpretation id="{BFF20B09-F732-45A6-AD06-AA5D6F8782B3}" emma:medium="tactile" emma:mode="ink">
                <msink:context xmlns:msink="http://schemas.microsoft.com/ink/2010/main" type="inkWord" rotatedBoundingBox="13467,16936 13970,16930 13977,17543 13474,17548"/>
              </emma:interpretation>
              <emma:one-of disjunction-type="recognition" id="oneOf19">
                <emma:interpretation id="interp91" emma:lang="en-US" emma:confidence="0.5">
                  <emma:literal>o</emma:literal>
                </emma:interpretation>
                <emma:interpretation id="interp92" emma:lang="en-US" emma:confidence="0">
                  <emma:literal>O</emma:literal>
                </emma:interpretation>
                <emma:interpretation id="interp93" emma:lang="en-US" emma:confidence="0">
                  <emma:literal>0</emma:literal>
                </emma:interpretation>
                <emma:interpretation id="interp94" emma:lang="en-US" emma:confidence="0">
                  <emma:literal>°</emma:literal>
                </emma:interpretation>
                <emma:interpretation id="interp95" emma:lang="en-US" emma:confidence="0">
                  <emma:literal>,</emma:literal>
                </emma:interpretation>
              </emma:one-of>
            </emma:emma>
          </inkml:annotationXML>
          <inkml:trace contextRef="#ctx0" brushRef="#br0" timeOffset="30299.6364">4409 3092 1401,'-18'8'259,"4"0"-28,-3 4-24,4 0-19,-1 4-21,2 2-9,-2-1-16,2 4-7,0-1-15,2 1-11,0 2-11,2 0 1,2 5-15,0-5-4,2 4-2,0-2-14,1-1-4,2-1-5,1-1-9,0 0-6,3-1 0,2-1-2,-1-1 1,4 0-2,0-6 4,2 3-10,2-3 2,2-1-1,0-2-2,3-4 5,0 1-8,0-4-1,4 0-2,0-3 0,2-4-3,0-3-1,0-1-5,1 0 4,-2-4-4,1-2 3,1 0-1,-3 0-4,-2-6-1,0 3 1,-1-3-3,-1 0 3,-3-3 2,1 1-4,-4-2 0,-1-1-2,-3-1-3,0 1 1,-3 0 2,1-1-1,-5 1-4,-5 1-1,0 1-6,-4-2 9,-3 3-5,1 1-1,-3 0-1,-5 2 0,1 3 0,-2-1-6,-2 4-9,1 2-7,-3 2-26,0 2-19,2 3-21,-2 2 6,3 2-93,0 4-31,1 0-23,2 3-21,1 4-28,-1 0-107,1 2 30,3 1-125,1 3-334</inkml:trace>
        </inkml:traceGroup>
        <inkml:traceGroup>
          <inkml:annotationXML>
            <emma:emma xmlns:emma="http://www.w3.org/2003/04/emma" version="1.0">
              <emma:interpretation id="{1461DAE1-6BEB-4221-ACE0-EA6795319099}" emma:medium="tactile" emma:mode="ink">
                <msink:context xmlns:msink="http://schemas.microsoft.com/ink/2010/main" type="inkWord" rotatedBoundingBox="14619,16519 16663,16496 16675,17572 14631,17595"/>
              </emma:interpretation>
              <emma:one-of disjunction-type="recognition" id="oneOf20">
                <emma:interpretation id="interp96" emma:lang="en-US" emma:confidence="0.5">
                  <emma:literal>(n')</emma:literal>
                </emma:interpretation>
                <emma:interpretation id="interp97" emma:lang="en-US" emma:confidence="0">
                  <emma:literal>(n)</emma:literal>
                </emma:interpretation>
                <emma:interpretation id="interp98" emma:lang="en-US" emma:confidence="0">
                  <emma:literal>In')</emma:literal>
                </emma:interpretation>
                <emma:interpretation id="interp99" emma:lang="en-US" emma:confidence="0">
                  <emma:literal>in')</emma:literal>
                </emma:interpretation>
                <emma:interpretation id="interp100" emma:lang="en-US" emma:confidence="0">
                  <emma:literal>(n''</emma:literal>
                </emma:interpretation>
              </emma:one-of>
            </emma:emma>
          </inkml:annotationXML>
          <inkml:trace contextRef="#ctx0" brushRef="#br0" timeOffset="31268.4316">5594 2884 1157,'-3'-1'219,"1"1"-23,2-3 8,0 3-51,0 0-17,-2 0-10,2 0 7,-3 0 6,1 1-7,-1 1-11,0 2-1,-1 0-9,-5 4 1,-1 4-8,1 2-10,-1 5-1,-4-1-7,-14 35-7,11-19-7,1 1-8,2 1-6,6-21-6,1 6-3,-1 6 4,0 1-17,0 0-1,4 0-6,-5 0-1,5 2-2,1 1-2,3-5 9,0 2-15,2 0 4,2-2 0,2-1-2,3 0 2,3-2-5,0 0-8,4-1-24,5-2-65,27 21 9,-16-23-136,-19-13-47,5-2-34,4 5-119,4-1 37,0-2-135,2-2-374</inkml:trace>
          <inkml:trace contextRef="#ctx0" brushRef="#br0" timeOffset="31893.4261">6059 3135 1562,'-1'-3'253,"-2"-1"-32,0 1-25,3 1-28,0 0-21,0 1-20,0-1-21,-1 2-11,1 0-9,-2 0-8,2 2-5,0-1-11,0 6-7,0-3-2,0 2-12,0 1-5,0 1 15,0 7-22,0 2-4,0 1 1,2 1-1,-2 0-5,0-3 16,1-2-18,-1 1 1,0-2-4,0 0 0,0 0 10,0-3-10,0-1-3,0 1 0,0-2 1,0-1 3,0 1 0,3-1 4,-3 0-5,0-3 13,0 1-4,0-2-1,0 0-3,0 0-7,-3-2-4,3-1-7,0 0-4,0-1-7,0-4-7,0 3-9,0-3 11,0-1-1,0-1 5,3-1 1,0-4-2,2-5 1,-2 1-1,1-3 12,3 2-10,2-1-1,-2 0-1,1 1 3,-1 1-2,2 1 6,0 0-4,1 0 1,0 4 1,0-1-1,0 2-1,1 1 17,-4 2-21,3 3 3,-3 1-1,1 1 6,-1 2 10,-1 0-12,1 0-9,4 5 10,-1 3-2,3 3 18,-1-2-21,-2 5-6,0-1 12,0 0-3,-2 0 19,-1 2-17,-1-2 1,1 2 2,0 0 3,0 0 2,-4-4 2,-1 1 1,0-2-8,1-2-10,-2-2-38,0 1 6,-1-1-112,2-1-43,-1 1-39,1-2 22,-2 0-294,0-3 30,0 1-293</inkml:trace>
          <inkml:trace contextRef="#ctx0" brushRef="#br0" timeOffset="32424.653">6650 2686 1472,'3'-5'242,"-2"2"-34,1-1-25,-2 0-21,1 0-21,-1 1-14,0 2-17,0-2-7,0 1-14,0 0 4,0 1-25,0-1-7,3 0-9,-3 0-12,0 2 0,0-1-6,0 1-4,0 0-4,0 0 8,0 0 1,0 0-5,0 1 6,1 1 0,-1 2 2,2-1 2,-2 2-2,0 1-5,0 1 1,0-1-5,0 1 8,0 1-7,1 0 3,-1 3-3,0-4-2,0 4 0,0-2-6,0 2 1,2 4-5,-2 1 10,0-1-15,2 1 1,-2-1-1,0 1 1,2 3-4,-1-1 2,-1-2-2,0-1-2,2 0 5,-2-3 3,1 0 11,-1-2-22,0 1-21,1-3-66,2-1 6,-1 2-249,-1-3 28,-1 2-244,1-5 44,-1-2 34,2 1-325</inkml:trace>
          <inkml:trace contextRef="#ctx0" brushRef="#br0" timeOffset="33002.9">7252 2598 1235,'14'11'217,"-2"4"-19,0 3 15,4 0-38,-4 5-8,2 0-10,16 39 0,-15-21 8,-1 3-9,-2-3-14,-4 4-6,-7-25-8,9 42-5,-7-43-16,-1 8-6,-2 6-10,0 2-9,-5 42 3,-5-29-11,-2-5-7,-5 0-6,-3-5-4,1 2-7,-2-6-4,-5 0-30,-2-6-48,2 1-56,-2-5 7,-2 0-157,-6-7-120,21-10 30,-4 1-198,-5-1 37,3-2-394</inkml:trace>
        </inkml:traceGroup>
        <inkml:traceGroup>
          <inkml:annotationXML>
            <emma:emma xmlns:emma="http://www.w3.org/2003/04/emma" version="1.0">
              <emma:interpretation id="{7FAA1949-68C7-4CDB-B641-B7FC790351F4}" emma:medium="tactile" emma:mode="ink">
                <msink:context xmlns:msink="http://schemas.microsoft.com/ink/2010/main" type="inkWord" rotatedBoundingBox="17512,16934 18168,16927 18175,17534 17519,17541"/>
              </emma:interpretation>
              <emma:one-of disjunction-type="recognition" id="oneOf21">
                <emma:interpretation id="interp101" emma:lang="en-US" emma:confidence="0.5">
                  <emma:literal>H</emma:literal>
                </emma:interpretation>
                <emma:interpretation id="interp102" emma:lang="en-US" emma:confidence="0">
                  <emma:literal>X</emma:literal>
                </emma:interpretation>
                <emma:interpretation id="interp103" emma:lang="en-US" emma:confidence="0">
                  <emma:literal>x</emma:literal>
                </emma:interpretation>
                <emma:interpretation id="interp104" emma:lang="en-US" emma:confidence="0">
                  <emma:literal>*</emma:literal>
                </emma:interpretation>
                <emma:interpretation id="interp105" emma:lang="en-US" emma:confidence="0">
                  <emma:literal>,</emma:literal>
                </emma:interpretation>
              </emma:one-of>
            </emma:emma>
          </inkml:annotationXML>
          <inkml:trace contextRef="#ctx0" brushRef="#br0" timeOffset="34330.9413">8297 3247 1042,'-6'-2'174,"5"2"-12,-2 0-9,2 0-16,-2 0 18,3 0-5,-3 0 1,2 0-7,-1 0 3,1 0-26,-2 0-11,3-1-3,0 1-15,0 0-20,0 0 17,0 0-20,0 0-5,0 0-6,0 0-2,3 0-4,3 0-9,1 0 1,8 0-5,6 0-12,0 0 6,4 0-2,2 0 0,0 0-4,1 0 0,0 0-4,0 0-4,3 0-22,0-2-17,-3 2-2,1 0 2,-3 0-102,-2 0-25,-3-3-35,3 3-25,-6 0-25,-4-2-163,-2 0 28,-5 0-472</inkml:trace>
          <inkml:trace contextRef="#ctx0" brushRef="#br0" timeOffset="34565.2832">8355 3464 1263,'-3'6'256,"0"-4"-9,3 2-15,0-2-29,0-2-9,6 3-21,-4-2-17,7 2-14,-1-3-13,8 3-14,2-3-9,6 0-9,1-3-12,3 0-9,2 2-39,-1-2-48,1 1-41,1-3 4,1 2-101,0-2-26,-2-2-37,1 1-67,39-15 23,-53 16-198,4-5-370</inkml:trace>
          <inkml:trace contextRef="#ctx0" brushRef="#br0" timeOffset="34877.9407">8783 3044 1572,'-4'-4'248,"-1"2"-36,1-2-27,1 1-23,1 1-25,2 2-8,0 0-15,2 0-9,1 0 1,1 2-22,1 1-18,4 2 6,3 3 0,0 2-1,2 4-7,0-1-4,0 0-4,1 3-4,-1 1-2,-3 1-7,1 0 1,-3 2-1,-2 3-1,-4-1-2,1 4-1,-4-1-3,-4 1-4,1 2 0,-3-2-2,-4 0-4,1 1-5,-1-2-6,-1-1-15,-2 0-44,-1-1-37,1-2 7,1 0-125,-2-3-44,0-1-49,4-2 25,1 0-244,2-5 36,2-2-346</inkml:trace>
        </inkml:traceGroup>
        <inkml:traceGroup>
          <inkml:annotationXML>
            <emma:emma xmlns:emma="http://www.w3.org/2003/04/emma" version="1.0">
              <emma:interpretation id="{1B9ED27C-F603-4F71-A5F0-9170F88B1CBD}" emma:medium="tactile" emma:mode="ink">
                <msink:context xmlns:msink="http://schemas.microsoft.com/ink/2010/main" type="inkWord" rotatedBoundingBox="18716,17446 18802,16929 19194,16994 19109,17511"/>
              </emma:interpretation>
              <emma:one-of disjunction-type="recognition" id="oneOf22">
                <emma:interpretation id="interp106" emma:lang="en-US" emma:confidence="0.5">
                  <emma:literal>0</emma:literal>
                </emma:interpretation>
                <emma:interpretation id="interp107" emma:lang="en-US" emma:confidence="0">
                  <emma:literal>o</emma:literal>
                </emma:interpretation>
                <emma:interpretation id="interp108" emma:lang="en-US" emma:confidence="0">
                  <emma:literal>O</emma:literal>
                </emma:interpretation>
                <emma:interpretation id="interp109" emma:lang="en-US" emma:confidence="0">
                  <emma:literal>°</emma:literal>
                </emma:interpretation>
                <emma:interpretation id="interp110" emma:lang="en-US" emma:confidence="0">
                  <emma:literal>,</emma:literal>
                </emma:interpretation>
              </emma:one-of>
            </emma:emma>
          </inkml:annotationXML>
          <inkml:trace contextRef="#ctx0" brushRef="#br0" timeOffset="35409.212">9704 3053 1319,'-15'7'262,"-2"0"-32,3 5-23,-3 1-12,0 3-20,1 4-11,1-1-12,0 2-13,1 2-12,0 1-5,1 3-10,3-2-9,2 1-12,1 1 4,4-1-3,1 1-6,2-5-3,2 1-7,1 0-3,4-1 2,1-3-2,2-1-4,1-1-3,2-2-5,2-2-4,1-1-3,2-3-5,2-4-2,-1-1-2,4-2-5,-1-2 0,2-2-1,0-5-5,-2-3 0,-1-4-8,3-1-4,-4-3-3,0-1 4,-2-3-7,-6-4-3,3 2-3,-6-3-2,-4-2-5,-1 0 1,-4-1-1,-4 2-1,-1 0-4,-3 1 1,-5 1-12,1 4 6,0 1-4,-4 3-7,2 1-2,-3 4-22,-2 2-17,1 2-14,-1 3-52,2 3 11,1 3-130,4 0-32,2 3-30,1 0-78,5 2 30,-2 0-145,5 0 35,1 0-333</inkml:trace>
        </inkml:traceGroup>
        <inkml:traceGroup>
          <inkml:annotationXML>
            <emma:emma xmlns:emma="http://www.w3.org/2003/04/emma" version="1.0">
              <emma:interpretation id="{D9E9BCE2-F1CF-4B38-B608-C6967AC04F3F}" emma:medium="tactile" emma:mode="ink">
                <msink:context xmlns:msink="http://schemas.microsoft.com/ink/2010/main" type="inkWord" rotatedBoundingBox="19541,16838 21190,16619 21322,17620 19673,17838"/>
              </emma:interpretation>
              <emma:one-of disjunction-type="recognition" id="oneOf23">
                <emma:interpretation id="interp111" emma:lang="en-US" emma:confidence="0.5">
                  <emma:literal>(n)</emma:literal>
                </emma:interpretation>
                <emma:interpretation id="interp112" emma:lang="en-US" emma:confidence="0">
                  <emma:literal>in)</emma:literal>
                </emma:interpretation>
                <emma:interpretation id="interp113" emma:lang="en-US" emma:confidence="0">
                  <emma:literal>an)</emma:literal>
                </emma:interpretation>
                <emma:interpretation id="interp114" emma:lang="en-US" emma:confidence="0">
                  <emma:literal>In)</emma:literal>
                </emma:interpretation>
                <emma:interpretation id="interp115" emma:lang="en-US" emma:confidence="0">
                  <emma:literal>(n]</emma:literal>
                </emma:interpretation>
              </emma:one-of>
            </emma:emma>
          </inkml:annotationXML>
          <inkml:trace contextRef="#ctx0" brushRef="#br0" timeOffset="35752.9167">10513 2925 1393,'-10'10'253,"-1"3"-48,-5 4-12,6 1-13,-4 3-16,0 2-12,4 3-13,-1 1-7,-13 41-9,12-28 2,9-24-10,-1 9-26,-2 1 1,0 4-10,5 1-6,0-1 0,1-3-14,1 3-3,5-3-3,-2-1-2,6-4-2,0 0-10,5-2-18,-2-2-39,5-3-44,2-1 7,3-5-142,-2-1-50,3-4-54,2-2 29,2-4-228,38-13 28,-28 0-323</inkml:trace>
          <inkml:trace contextRef="#ctx0" brushRef="#br0" timeOffset="36221.6315">10941 3049 1817,'-3'-7'275,"0"1"-37,3-1-33,-1 2-23,0 2-18,1 1-18,0 2-16,0 0-12,0 4-16,1 0-5,0 2-11,-1 1-12,3 7-5,-3 3-8,4 1-5,-2 0-6,1 3-9,-2-1 0,2 3-4,0-2 1,-3-1-4,0-1-9,0-1 2,0-2 1,0-1-6,0-5 1,0 1-5,0-3 1,1 2-2,-1-6 7,0 2-3,0 0-6,0-3 2,0 0-5,0-2-3,0 1-2,-1-2-3,-2-2-3,3-1-6,0-1 1,0-4 2,0 1-1,0-8-2,4 1 3,-1-2 1,2-2 1,0 2 1,3-3-1,0 1 2,1 0 2,1 0-6,1 2 4,3-1 1,0 2-2,-4 0 1,5 2 0,-2 0-5,0 3 5,-1 2-5,1 1 4,-3 2-3,0 2-1,-1 3 0,4 0 0,-3 1 3,2 5-4,2-2 4,1 3-3,-1 3 3,0 1 2,-2 2-2,2 2 0,-2 2 1,-1 1 3,-1 0 2,-1 1-2,-2 0 6,0 1-4,0 0-3,-1-2-10,-2 0-34,2 0-27,0 0 8,-2 1-232,1-4-76,-2-3 32,1-1-204,-1-2 47,1-3 37,-1 0-302</inkml:trace>
          <inkml:trace contextRef="#ctx0" brushRef="#br0" timeOffset="36565.3556">11827 2742 1319,'6'-3'271,"-2"0"-29,1 1-26,-2 2-23,4 0-17,-1 2-14,1 0-17,-2 2-7,4 5-10,2 2-9,0 4-10,-1 3-2,1 3-8,2 5-8,-2-1-10,12 41 3,-13-25-8,-5-26-2,-2 11-6,1 1-8,-1 7-3,0-2-9,-3 52-2,-9-37 2,0-1-2,-3-2-7,-6 0-1,0-3-6,-2-4 3,-2 1-9,-5-1-1,-5-3-13,1-3-19,-7 2-42,0-1-36,4-6-36,-2 0 12,-1-1-130,2-3-43,-3-4-102,24-12 32,-7 3-160,0-1 40,-3-2-323</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9T01:45:17.75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A667807-5299-4AF2-A377-544BD3F8D382}" emma:medium="tactile" emma:mode="ink">
          <msink:context xmlns:msink="http://schemas.microsoft.com/ink/2010/main" type="inkDrawing" rotatedBoundingBox="8322,12527 19509,13997 19226,16149 8039,14679" semanticType="callout" shapeName="Other">
            <msink:sourceLink direction="to" ref="{DCBCBF59-64F4-4B6E-9CC3-A4976DAF7CBA}"/>
            <msink:sourceLink direction="to" ref="{59FFE3C5-CC30-4CA9-89FE-CF04F83428D6}"/>
            <msink:sourceLink direction="to" ref="{DBA19448-4BFD-4627-AF23-138D30042B6C}"/>
            <msink:sourceLink direction="to" ref="{755390F2-3A84-4952-9E5D-29072ED7082F}"/>
          </msink:context>
        </emma:interpretation>
      </emma:emma>
    </inkml:annotationXML>
    <inkml:trace contextRef="#ctx0" brushRef="#br0">793 21 557,'-1'2'85,"-1"-2"-4,2 0-3,0 0-4,-2 0-4,2 0-2,0 0 2,-2 0 4,2-2-2,0 2 6,0-3 3,0 2 0,0 0-6,0-1 1,0 0-6,0 1 19,0-1-14,0 2 1,0-1-9,0 1 8,-3-4 2,3 3-7,0 1-6,0-2 13,-1 2 2,1-2 8,0 0 14,-3 2-17,3 0-15,-1-1-9,1 1-11,0 0 11,-3 0-22,0 0-8,-1 1 0,-2 3-1,-2 2-2,-5-1-2,-2 6-10,-1 0 2,-30 27 0,12-17-3,2 3-3,-3 0 2,3 1 1,-2 3-2,-1-4-1,2 1-4,0 4-1,3-4-4,1-2 4,1 4-5,-3-1 2,21-15 0,-5 5 1,1 0-3,-5 2-2,4 0 3,1 0-1,-2 2 1,4-2 1,-1 2 3,2 0 9,0 0 2,1 0 1,0 0 2,3 1-7,-2-1 1,1 1 7,1 2-1,0-1 14,0 0-21,0 2 5,1-2-7,1 4 4,1 0-6,-2-1-5,2 1 8,-2 2 0,2-2-3,0 4 1,1-5-4,0 1 6,0 1 0,0 0 0,2 0-2,1-1-4,-1 0 3,1 0-4,0-2 1,0-1 0,1 2 13,2-2-13,1-2-1,-3 1 0,4 0 2,-1-1-4,1-2 6,0 1-4,0 1 0,1-3 1,1-1-1,0 0 4,0-1-5,1 2-5,1-4 8,1 2-1,1-1 17,-1 0-15,1 0 0,3 0 1,0-2-2,0 0 2,0-1-3,0 2 4,4-4-4,-4 3 0,3-3 1,0 2-2,1-3 2,-2 0-5,2 0 2,0 0 2,2-1-1,-2 2-1,2-3 2,-2 1 0,2-1 2,2-1 2,1 1-1,-2-2 11,3 0-14,-2-2 3,2 2-1,0-2 0,0-1 1,0 0 0,1-1-8,0 2 8,3-3-1,-1 0-1,0 0 0,-1 0 2,0 0-3,2 0-2,-3 2 4,0-2-3,0 0 2,-2 0-1,1 1-2,-3-1-1,3 0 1,-2 0 0,2 0-4,-1 0-2,-2 2 6,0 0-2,0 1 2,1-2-1,-1 0 1,0 1-3,-1-1 4,2 1-1,-2-1-2,0 1 2,1-1-3,1 4 1,1-2 0,-2 0 11,4 0-9,-2 0-5,-1 0-1,3 1 0,1-1 1,0 2 0,-2-2-5,0 1 5,0-1-5,0 1 2,0-3 2,-1 2-1,0-1 3,1 0-6,-2-1 6,4 1-4,-7-2-1,2 0 2,-2 0-3,-3 1-3,3 1 4,-5 2 8,0-4-8,-3 1-4,2 1 0,-4-1 0,1 1-2,-1 1 4,-2-2 1,0 1-3,0 0 4,0 1-2,-2 0 8,1-2-6,0 2-1,1-1 3,-2 0-1,1 2 1,-1 0 0,1-1 1,1 0-3,-1-1 1,1 2 2,-2-2 2,1 2-3,-2 1 2,2-3-1,1 1-1,-2 0-1,0 0 1,0 3-3,-3-4-5,2 4 8,0-3 0,0 2-4,1-1 2,-3 0 0,1-2 3,1 2-5,-2 2 6,1-2-6,-2 0 4,3 1 1,-2-1-4,0 0 4,1-1 12,0 2-17,0-2 4,-2 1 0,3 1-2,-2-2 2,-1 2 3,1-2 0,-1 3-3,3-3 1,-4 1-1,2 1 3,-1 1-6,0-1 7,1 1 1,2-1-2,-4 2-4,0-1 4,1 1 1,2-1 1,-1 1-2,0 0-4,0-1 17,1-1-19,-2 2-3,1-1 6,0 1 4,1 1-2,0-1 0,1-1-3,-2 1 7,3 3-2,1 1 2,-1-1-3,-2-1-6,1 0 9,1 0-2,0-2 1,-1 2 0,2-2 2,-2-1-6,-1-1 0,3 5-1,2-1-1,-2 0 2,2-3-4,-1 1-6,3 1 11,1 1 0,-1-3 1,1 1 17,-1-2-13,-1-2-11,0 1 11,0-1 2,-1 0-1,-1-1-4,2-1 0,-1 3-1,3-1 3,2 0-4,1-1 1,-3 1 1,1-1-5,-3-1 4,7 3-3,-4-3-1,1 1 1,0 0-4,-1 0-1,4-1 4,3-1 4,1 0-3,3 0-2,-2 0 2,2 0 1,3 0-5,-4 0 5,3 0 1,-1 0-2,0 0-2,4 0 4,-4 0-1,3 0-3,-2 0 3,0 0-1,2 0 4,-2-1-1,2-1 0,1 2 1,-4 0-1,4 0-1,0-4 1,2 3-1,2-3 7,-4 1-6,1 0-2,2 1-8,0-1 12,-1 0 2,3 1-5,-2-1 2,2-1-3,0 1 1,0 0-1,0-2 1,0 1 1,-2 0-1,1 0-2,-3 1 0,5 0 1,-3-2-1,1 1 0,-2 1-9,6 0 10,-4 0 1,2-1 6,-2 2-6,2-1 1,0 2 0,-2-2-1,0-1 3,2 3-2,-3 1-1,1-2 2,1 1-5,0-3 5,1 2 9,0-1-13,1 1 1,-1 1-1,1-1 3,0 1-1,0-1 1,1 0 0,-2-1 2,50-1-5,-37 0-1,-28 4 2,9-2 16,6-1-16,-2 0 1,51-3-1,-63 4 0,7 1 11,3-2 2,3 2-16,51-4-3,-64 2 5,8 0 0,5 1 11,2-1-12,-1 2 0,1-4-3,0 3 3,0-2 1,3 1 0,-1 2 2,51-4 2,-37 2-2,-5-3 1,2 5-3,-28-1-8,8-1 11,4 1-1,5 1-2,-1-1 3,1-1 0,47 0-2,-35 1-1,-28 0-3,7 1 4,4-1 2,48-5-1,-35 4-4,-25 3-10,8 0 14,3-5 1,1 2-1,2 1 1,49 0-1,-62 2-1,49-4 5,-50 4-4,9 0 0,53-2 0,-33 2 0,-27 0 0,51-1 2,-22 2 14,-27-1-15,51 2-4,-24-2 1,2 1 1,-33-1-2,52 1 1,-53-1 3,12 0-2,3 2 4,49 2-1,-66-4 0,8 0-3,51 8 1,-55-8 2,8 0 7,47 6-11,-58-5 5,10 0-4,3 1 5,2 1-1,2-1-5,-2 1 2,0-1 2,0 1 0,1-1-3,0 1 2,-2-1 0,0 1-3,2-2 3,-3 3-2,3-1 0,-2-1 3,-1 1-1,1-1 0,-1-1-1,4 1 2,-4-1 1,3 3 12,-2-2-19,2 0 3,-3 1-6,-1-2 8,1 2 2,0-1 0,-1 0 10,1 2-13,4-1 1,-2-1-1,1 0 3,0 1-3,-1 1-5,1 0 5,1-1 1,-2 0 1,-1 0-1,3 0-2,48 8 4,-64-10-4,7 2 3,6 1-1,-1-1-2,4 1 2,-4-1-1,4 0 2,-4 0 2,4 0-6,-3 2 2,2-1 4,-2 1 0,2-3 0,-3 4 1,-2-2-1,2 0-2,0-1-11,-1 1 15,-2 0-2,1 0-1,-1-1-3,0 1 3,0-1 0,1-2 0,-3 3 2,1-3-3,-2 1-11,2 0 0,-3-2 15,0 2-3,-1-2 0,0 1 16,1-1-17,-2 0-1,-1 0 0,-1 0 0,2 0 0,-1 0 0,1 0-12,-1 2 13,-3-2-1,0 0 0,0 0 2,3 0-4,-2 0 0,3 0 1,-1 1-2,0-1 0,0 2 3,0 0-2,2-1-2,-2 1 1,-1 1 1,2-1-3,-1 1 4,0 1-2,0-3 3,-3 2-1,2 0 4,0 4-15,2-3 12,-1 0 1,0 1-1,-1 1-1,3 0 5,-1 0-4,-1 1 0,3 0 1,-3-1 3,0 3-4,3-1-10,0 0 10,-2 0 2,1 3 3,-2-4-2,-2 4-3,5-1 0,-3-1 0,0 1 16,-2 0-15,0-2 1,0 2-5,-4 0 0,0 2 1,-2-4 14,0 2-15,-3 1-1,-1-1 4,1 0-4,-1 0 5,-1-1-2,-4 2-11,2-3 7,-2 0 4,-1 1-1,1-3 3,-4 1-2,7 4 0,-3 0 3,2 1-3,-2-2-1,2 1 2,1-1-5,1 4 2,-4-3 1,5-1 0,-2-1-2,-3 0 0,3 0 2,0 0-6,2 1 2,-1 0 2,-1 0-5,0-3 6,0-1 2,-3 1-1,2-2 1,-2-1-3,0 0-6,1 1 13,-1-2 1,-1 0-2,-1 1 6,4-4-5,-5 3 3,2 1 3,0-3-1,0 1 0,-2-1 2,2 2 3,-3-2-9,3 0 11,-2 1 7,1-2 8,-1 1-8,0-1-4,-1 0 2,2 2-5,1-2 4,-2 2 0,-1-2-1,0 0-5,1 2 2,-1-2-5,0 1 9,0-1-13,0 2 0,2-2-4,-2 0 3,0 0-2,0 0 3,0 0-7,-2 0 2,1 0-3,-3 0-3,2-3 0,0-1-13,-4 2 2,2-1-3,-2 1 0,2-2-2,-2-1-2,1 0-3,-5-1 2,0 2-2,-3-5 0,1 3 7,-4-2-2,5 1-10,0 1 12,1 1 0,-4-2 4,1 2-4,2-1 9,-3-1 19,4 2-26,0 2-1,2 0 4,1 0 1,0-1 3,0 2 2,1 0 1,1 1-3,-2-1 5,4 1-2,-3-2 3,2 3-3,-2 0 4,4-2-8,-3 0 23,3 2-27,-1-2 4,-3 2 3,5-2-4,-1 2-2,1-1-1,0 1 5,-1 0-1,-1-2-3,3 2-4,0 0 6,-2 0-1,0 0 10,1 0-2,-1 0-1,2 0 5,-2 0 1,2 0 0,-3 0-6,1 0 4,1 0 15,1 0-16,-1 0 0,-2 0 3,1 0 1,1 0 2,0 0 3,-4 0-2,5 0 4,-1 2 1,0-2 2,-1 0 15,-1 0-11,0 0 5,3 1 8,-1-1-1,0 0 4,-1 0 2,2 0 2,-3 0-1,1 0-1,2 0-2,0 0 2,0 0-5,-2 0-6,2 0 4,-1 0-5,1 0 2,0 0-5,-2 0 0,2 0-2,0 0 0,0 0-5,0 0 5,0 0-6,0 0-5,-4 0-5,4 0-1,0 0 3,0 0-3,4 0 1,-2 0-2,-1 0 3,1 2 2,3 0-1,-1 2-2,1-4 1,0 3 0,4 1 1,1 1-1,-1 3-1,5-4 1,-1 2 4,1 1-7,0 1 3,0-1-2,2 1-6,-1-1 8,-1 0 2,2 1 1,-4 0-3,2-3-1,-3 1 2,1-2 3,-2 3-2,-1-3-3,-2 0 0,2 0 2,-2 0 2,-2-1-2,2 1-1,-4-3 1,4 2 3,-4-1-2,4 1 0,-4-1-2,3 0 2,-4 0 0,4-2 0,-5 1 1,2 1 0,0-2-2,0 1 2,0-1-6,-2 0 8,3 0 1,-2 0-3,-1-1-1,0 1 1,1-3 2,2-1-2,-1 1-4,-2 1 6,3-1-4,-1-2-3,0 2 4,-3-3-2,4 2 3,-1-3-4,-1-1 3,-1 2-1,-1 0-2,4-2 1,-2 0-1,-2-1 13,1 1-14,0-1 1,-1 0 0,0-2 1,6 0 4,-3-6 7,1 2-9,-1-2 2,0 1-1,-2 1 3,5 3-9,-4 1 4,0 0 2,2 0 0,-1 5-3,-2 0 2,-1-1-5,2 0 3,2 2-4,-4-1-1,0 2-3,0 1-4,0 0-13,0 0-15,0-1 5,1 2 4,-1 1-130,0-1-41,0 0-40,0 2-63,0 0 28,0-1-211,0 1 34,0-2-334</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2:38.20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A8D315E1-FC1C-4063-BD81-F722DDA83D67}" emma:medium="tactile" emma:mode="ink">
          <msink:context xmlns:msink="http://schemas.microsoft.com/ink/2010/main" type="inkDrawing" rotatedBoundingBox="12537,10847 21227,10421 21286,11630 12596,12056" hotPoints="21174,10773 21170,11631 12650,11593 12654,10736" semanticType="enclosure" shapeName="Rectangle">
            <msink:sourceLink direction="with" ref="{09411DCD-5CEE-4D1D-91D5-434068A330C9}"/>
          </msink:context>
        </emma:interpretation>
      </emma:emma>
    </inkml:annotationXML>
    <inkml:trace contextRef="#ctx0" brushRef="#br0">73 453 1443,'-3'0'264,"2"0"-31,-1 0-29,2 0-28,0 0-20,0 0-16,0 0-15,0 0-12,0-1-11,0 1-9,2-3-8,1 3-8,2 0 5,-2 0-23,1-1-6,5 1-3,-1 0-5,1 0-3,0 0-4,7-2-8,4 2 2,3 0-6,4 0-1,1 0 0,2 0-4,2-2 0,-1 2-3,4 0-1,-1 0-2,2 0-5,2 0 1,0 0 2,53 2-1,-39 0-4,0-2 4,-31 0-4,52 0 1,-22 1-1,-30-1-2,8 0 12,5 3-18,50 0 0,-35-2 3,2 1-3,-1-1 1,-27-1-1,6 0-2,7 0 2,46 2 2,-31-1 0,-30-1 3,8 0-2,5 0-1,3 0 1,53 2-1,-37 0 0,-3-1 12,2-1-13,-31 0 1,9 0-1,4 3-2,50-3 11,-63 0-12,10 0 6,50 0-6,-27 1 0,-1-2-1,0 1 2,-2-3-7,-2 0 5,-29 3 3,11-2-6,2 2 2,4-1 2,-1-1-1,2 1 5,48-4-4,-67 4-1,11 1 4,4-3-1,2 2-5,-2-1 3,2-1-1,-1 1 1,2 1-1,-2-1 2,0 1-2,-3-3 3,8 4-2,-7-2 14,3 2-13,-1-2-1,0 1-1,0 1-1,0-2 3,2 2-1,-4-1 0,1-1 2,1 1-2,2-1 4,-1 0 9,2 1-13,-2-1-4,2 1 6,-1 1 4,1-2-3,-2 0 3,-2 2-4,1-3 2,-1 1-4,-1-1 2,3 2 0,-4-3 2,3 1-1,-1 1 0,-2 0-1,0-1 2,2 0-3,-2-1-1,2 3-1,-2-1-4,2-1 5,-2-1 0,3 1-1,0 1 1,-1 0 0,4-2 1,-3 2 0,2-1 0,48-2-2,-65 2 2,52 0 3,-23-1-2,0 3 2,-29-1-1,8 0-6,2 1 1,7 1 6,-2-2-3,3 0-1,-3 1 3,0-1 1,3 0-4,0 1 1,0-1 1,-2 1-1,1-1-2,-1 2 0,1-2 3,-1-1 2,0 3-4,3 0-1,-1-2 2,52 0 0,-41 2 1,3-3 0,-31 3-1,46-3-7,-46 3 8,7-1 2,7 1 4,1-2-5,-3 0 0,5-1 0,46-1-1,-61 4 0,6-2 0,4 1 0,-1-2 0,2 1 1,1-1-2,-3 1 3,2-1-1,-2 1-3,-2-1 1,3 0 2,0 1 3,0-1 11,-1-1-17,-1 1-6,0 0 8,0-2-2,-1 2 0,-1-3-2,3 3 1,-2 0-1,-1 0-1,2 0 3,0-2-3,-1 3-1,-1-2 3,1 3 0,-1-1 16,-1-2-18,0 2 2,0 0 4,-1 0-6,0-1 3,-2 1-1,2 1-1,-2 1 1,-1-2-5,4 1-7,-3 1-1,2-3 13,-3 3-16,2 0-2,-5-1 3,5 0-1,-5-1 4,1 2 2,-1-2-1,-2 2 3,-4-2 0,2 1 5,0-1-3,-2 1-1,-1-3 5,0 4-1,2-3 3,-1 0 1,-1 1-3,2 0-2,-4-1 7,-2 1-4,0-1 3,7 2-7,-2-1 7,-1-1-6,0 1-2,0-2-6,3 2 0,0-2 13,-3 2-15,2-2 2,-4 1 0,1 0 0,-2-1 3,0 3-7,-1 0 7,0-1 1,0 0 2,4 2 1,0-1 12,0 0-19,0-1 5,-3 1-2,-1 1 3,3-3 3,-4 1 0,1 2 0,0 0 3,0-1-3,0-1 6,-2 2 3,2 0-4,0-1 2,0-1 4,-2 1-4,2 1 4,0-2-8,0 0 6,-2 1 9,2-2 8,-2 3 7,-1-3 0,4 2-2,2-2-6,0-1 3,-3 1 3,4 0 6,-5-1-2,1 3-1,-1-3-2,-4 1-4,4 2-3,1-3-3,-3 3-2,0-1-3,-2-2 0,4 2 0,0 1 10,0 0-15,-1-1-1,1 1 3,-1-1-3,-1 0-2,0 2 1,2-1-1,0 0-2,1-1 0,4-1 4,-1 3 8,-2-1-17,-1 1 1,-2-2-10,2 2-3,0 0-3,-3 0-1,0 0-2,-1 0-4,2 0-1,1 0 0,-2 0 7,1 0-17,-1 0 6,0 0-1,2 0 2,0 0 4,0 0 4,-1 0 1,2 2 4,-2-2 3,2 0 0,-1 0 5,-1 0-2,1 0 2,-1 0-1,-1 0 1,3 0 2,-3 0 17,1-2-18,1 2 1,-1-2-1,-2 1-1,2-1-1,-1 2 1,2-1 3,-1 1-4,-2-2 2,2 1 1,1 1 1,-1-3-4,-1 3 1,1 0 7,-2-1-1,4 0 7,-3 1-8,0 0-8,-2 0 7,4-3-2,-3 3 2,-2 0 13,4 0-16,-2-1 6,-2 1-4,3 0-1,-4 0 3,4 0-8,-4-2 8,2 2-7,-2 0-2,1 0-5,-1 0 1,0 0 4,-2 0-3,4 0 4,-4 0-1,2 0 0,-3 2-2,3-1 4,-1 2-4,0-2 1,-1 0 0,1 2 6,-2-2-2,4 2 7,-3 0 0,1 1 0,-1 0 5,-1 0 3,0 0 3,0 0-1,0 3 3,0-2 4,0 1-2,0 3-1,-1-3 3,-1 2 2,1 1 15,-1 0-19,0 5-4,0 2 5,-1-2 2,-2 2-2,3 2-1,0-2 2,-3 1-2,4 1 0,-2-1 0,0-2-3,-1-2 2,3 2 12,-2 1-15,1-1-1,0 0-1,0 1-1,1 1 2,-1-3 2,0 0-3,2-1 1,-3 0-2,3 2 17,-3 0-20,2 0 4,1 0-1,0-2 1,-2-2-3,-1 0 0,3 1-2,-1-1 1,1-3 0,0 3 1,0-1 18,0 0-19,0 0-2,-3 0 3,3-1-1,0 2-1,0-2 2,0 1 4,-1-1-4,1 2 2,0-1-1,0 0 1,0-2 0,0 2-3,0-2 4,-2 2-1,2 0-2,0 1 3,0-3 0,0 4-4,0-4 1,0 2 2,0 0 3,0 0-5,0 0-1,0-2-1,0 1 0,0 0 1,0-1 4,0 3-6,0-4 1,0 1 1,0-1 19,0 0-22,0 1 2,0-1 1,0 0 0,0-1-1,0-1 1,0 1 15,0 1-19,0-2 2,0 1 2,0 0-2,0-1 19,0 1-23,0-1 8,0 0-2,0 0 1,2 0 2,-2 0-4,0-1 2,1 2 2,-1-1-5,0 2 2,0-3 0,2 1-7,-1 1 7,-1 0-1,0-1 4,0-1-3,0 2 4,0 0-2,0-1-3,0 1 2,0 0 2,0-2-1,1 1-2,-1 1 1,0-1 0,0-1-1,0 0 1,0 1 2,0 0-4,0 0-2,0 0 2,0 1 0,0-1 1,0 0-2,0 0 1,0 0 2,0 0 1,0 0-1,0 0-1,0 0 0,0 0-6,0-2 7,0 2 1,0-2-3,0 1 1,0-1-6,0 0 9,0-1 1,-1-1 0,1 3 3,0-2-5,0-1 2,0 1 0,0-1 5,0 1 4,0 1-2,0-1 2,0-1 3,0 1-2,-3-2-2,2 2 10,-1 0-14,0-2 0,0 1-1,1-1 3,-1 2-4,1-2 0,-3 2-2,1-2 3,-1 0 7,0 0-5,-4 0 1,3 0-1,-2 1 2,0-1-1,-3 0-3,2 0 6,-2 0-7,-3 0 0,-7-1 0,-1-1 0,-2 0-1,-4 1 0,3-1 1,-1-2-8,-2 1 4,3 2-3,-1-1 1,-2 0 12,5 1-13,-5-2 1,0 1 1,-1 2 5,3-2-6,-2 2 3,-1-2-3,0 1-1,0-1 4,-1 0-3,1 0-8,-5 0 9,4-2 0,-50-4 2,59 5-1,-6 0 2,-47-5-5,55 5 1,-6 0 1,-6 0-2,1 0 2,-4-1-3,4 1-3,-2-1 5,-45-3 0,58 7 0,-6-5 12,-5 2-14,1-3 2,-1 1 3,0 2-3,-1 0 2,2-2 1,-1 1-1,1 1 1,0 2 0,0-2-3,0-1 1,-2 0 3,1 1-2,-1 0-1,1 1 1,2-1-1,-3 2 1,0-1-3,3 1 1,-1 1-1,0 0 1,0 0 0,0-3 0,-2 2-2,2 1 3,0 0 0,1 0 0,1 0-5,-3-2 6,1 2-2,2 0 4,-2 0 0,0 0 7,-1 0-10,4 0 1,-3-2 2,-3 2-3,5-1-2,-5 1 1,3-2 1,0 1-2,-2 1 0,2 0 1,-2 0 1,0 0 0,-1-2-1,0 1-1,0 1 4,1 0-1,0 0-3,-3 0 2,5 0-2,-4 0 0,1 0 0,0 0-1,2 0 0,-2 0 0,0 0 1,-1 0-2,3 0 2,-1 0 0,0 1-1,1 1-2,-4-1 3,4 1 0,1-1 2,-3 1-1,-1-2 2,1 0-3,-2 2 0,0-1-1,2 2 0,0-2-1,1 2 1,-2-1 0,4 1-1,-3 0 2,2 0-7,1 1 7,-2-2-2,3 3 1,2-4 0,0 2 1,-2 1 2,0-4-3,1 5 0,-1-2 0,2 0 3,0 1-6,-1-1 4,1-1 0,0 1 0,-1 0-1,-2 1 0,2-3 1,-1 1 1,-1 1-3,0 0 0,-2 1 11,1-3-10,1 1 0,-3 0 1,3 1 0,0 0 1,1-1 7,-1-1-7,0 2-3,-3 0 1,3-2-1,-3 2 2,0 1-2,0-3-1,0 2 0,3-1 1,0 3-2,-3-5 3,2 4-5,-1-2 5,-1 2 0,-1-1 1,1 1 0,0-1-2,-1 0 2,0 1-3,0-1 2,1 0 2,-2 1-2,0-1-1,0 0 0,-2-1 1,0 1 0,0 0 4,0 0-1,-2 0-6,1-2 3,-1 1 0,2 1 3,0-2-1,0 3-1,-1-3 2,2 1-5,-1 1 2,0-1 0,1 0 2,0 0 2,2 1-1,0-2 2,2 0 9,-1 1-10,0 0 0,2 0-1,-2 0 5,-1-1-3,-2 1 1,2-2-4,-2 2 4,5-1 1,-1 1-1,1-1-1,-1 2-2,1-3 2,1 2-2,-2 0 0,-1 0 2,5 1-2,-3-1 1,-3-2-2,3 1 1,-1 1-2,2-1 3,0 1-1,0 0 2,-2-1-1,-3 1-1,2 2 0,-4-3 5,2 3-8,-3-3 5,-1 2-4,1-1 0,-2 1-1,4 1 3,-1-1 0,-1 0-2,-46 4-2,61-4 2,-7-1 2,-1 1-2,-5 0-2,0-1 2,2 0 1,3 1-2,-4 0 2,4-2-6,-1 2 3,-1-2 2,3 3 0,-1-3 10,1 1-10,0-1 2,0 1-2,2 1 2,0-1 0,2-2-1,-2 2-1,4-2 2,-5 2 1,3-2-3,1 1 1,-1-1 0,3 0 0,-2 0-2,2 2 2,4-2 5,-1 0-6,3 0-2,-1 0 0,5 0 0,0 0 0,1 0 1,0 0 0,-1 0-2,1 0 0,0 0 4,0 0-2,-5 0-1,-3 0-5,-2 0 7,-1 0-2,-2 0 0,2 0-1,0 0-2,0 0 4,2 0-2,-3 0 2,6 0-1,-7 0 0,8 1 2,-4-1-2,4 0 2,0 0-1,2 0 0,-1 0-3,3 0 4,-1 0 0,1 0-2,-4 2 3,-1-2-3,-2 0-1,-2 0 1,1 0 1,-1 0 2,2 0-2,-2 1 2,2-1-3,-2 0 1,2 2-1,3 0 5,-1-1-3,4-1-1,-1 0 1,3 2 3,0-2-1,0 1 3,2-1-2,1 0 2,-3 0-2,3 0 4,-1 0 1,2 0 1,-2 0-3,2 0 0,0 0 0,-2-1 0,2-1 1,-1 1 0,3-1-3,-1 0 0,-1 1 1,0-1 0,-1 1-3,4-1 1,-1-1 1,-1 1-2,0-2 1,1 3 0,0-2 1,0 1-3,0-1 3,-1 1 0,3-2-1,-1 1 0,1 1 0,-3-2 0,2 2-3,1-4 4,0 2 0,0-1-1,-1 0 0,2-1-7,-2-1 6,3 1-2,0-1 0,0-1-2,0 0 2,0-1-2,0-6 3,4 2 4,-1-4-6,1-2-1,-4 1 1,5 0-2,-4 0 1,3-2-1,-1 0 3,-1 1-4,0-1 6,3 0-3,-3-2 0,3 1 1,-4-1-2,2 1-2,2 1 2,-3 1 2,1 0 0,2-1-5,-3 2 1,0 0 1,1 0 4,3 0-1,-1 1 3,-3 1-5,1 2 2,2 0-1,-3-2 1,1 2 1,-1 2-2,1-2 0,0 2 0,0 3 0,-2-1 0,2 0 1,0 1 1,-2 2-3,3-1 4,-4-1 2,2 0-4,-1 1 0,1 0 0,-1 0-1,-1 0 1,0-1 0,1 2 0,2-2 0,-3 1 0,0 1-2,2-1 2,-2 1-3,0 1 2,0 0-3,1 0 3,0 1-1,-1 1 3,0-2-3,0 1 0,0 1 0,0 0 0,0 1 5,0-1-5,0 1-1,2 0 1,-2 2-1,0-3 0,0 3 1,0-2 1,0 0-1,1 1 0,-1 1-1,0-1 3,0 1-1,0-1 1,0 1 1,0-1-1,0 1 0,0-2 1,0 3-1,0-1-2,0-1 4,0 0 0,0 1-2,0-1-1,0 1 0,0-1 2,0 1-2,0-1 1,0 0 1,0 0-1,0 0 2,0 1 0,3 1-1,-3-2 0,0 1-2,0-1 1,0 2-1,0-1-4,0-1-5,0 2-10,0 0-18,0-2-21,0 2-24,0-1-29,0 1-31,0 0 12,0 0-65,0 0-35,1 0-87,1 0 28,-2 1-233,1-1 35,-1 2 42,2-2-295</inkml:trace>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0:49.40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3E980CB-38AE-4009-9471-B272DA275370}" emma:medium="tactile" emma:mode="ink">
          <msink:context xmlns:msink="http://schemas.microsoft.com/ink/2010/main" type="writingRegion" rotatedBoundingBox="9318,5458 15715,5590 15699,6375 9301,6243"/>
        </emma:interpretation>
      </emma:emma>
    </inkml:annotationXML>
    <inkml:traceGroup>
      <inkml:annotationXML>
        <emma:emma xmlns:emma="http://www.w3.org/2003/04/emma" version="1.0">
          <emma:interpretation id="{92E7AA5D-F89F-4A0E-AC94-CB54A989F06C}" emma:medium="tactile" emma:mode="ink">
            <msink:context xmlns:msink="http://schemas.microsoft.com/ink/2010/main" type="paragraph" rotatedBoundingBox="9318,5458 15715,5590 15699,6375 9301,6243" alignmentLevel="1"/>
          </emma:interpretation>
        </emma:emma>
      </inkml:annotationXML>
      <inkml:traceGroup>
        <inkml:annotationXML>
          <emma:emma xmlns:emma="http://www.w3.org/2003/04/emma" version="1.0">
            <emma:interpretation id="{F6BA6ACE-922F-4038-AE36-64E8AEC1CD9A}" emma:medium="tactile" emma:mode="ink">
              <msink:context xmlns:msink="http://schemas.microsoft.com/ink/2010/main" type="line" rotatedBoundingBox="9318,5458 15715,5590 15699,6375 9301,6243"/>
            </emma:interpretation>
          </emma:emma>
        </inkml:annotationXML>
        <inkml:traceGroup>
          <inkml:annotationXML>
            <emma:emma xmlns:emma="http://www.w3.org/2003/04/emma" version="1.0">
              <emma:interpretation id="{AF82F713-2364-4C2B-B88F-C8E1D7DAEDAC}" emma:medium="tactile" emma:mode="ink">
                <msink:context xmlns:msink="http://schemas.microsoft.com/ink/2010/main" type="inkWord" rotatedBoundingBox="9227,5571 10234,5390 10373,6162 9366,6343"/>
              </emma:interpretation>
              <emma:one-of disjunction-type="recognition" id="oneOf0">
                <emma:interpretation id="interp0" emma:lang="en-US" emma:confidence="0.5">
                  <emma:literal>Cig</emma:literal>
                </emma:interpretation>
                <emma:interpretation id="interp1" emma:lang="en-US" emma:confidence="0">
                  <emma:literal>Cis</emma:literal>
                </emma:interpretation>
                <emma:interpretation id="interp2" emma:lang="en-US" emma:confidence="0">
                  <emma:literal>cis</emma:literal>
                </emma:interpretation>
                <emma:interpretation id="interp3" emma:lang="en-US" emma:confidence="0">
                  <emma:literal>cig</emma:literal>
                </emma:interpretation>
                <emma:interpretation id="interp4" emma:lang="en-US" emma:confidence="0">
                  <emma:literal>Ci)</emma:literal>
                </emma:interpretation>
              </emma:one-of>
            </emma:emma>
          </inkml:annotationXML>
          <inkml:trace contextRef="#ctx0" brushRef="#br0">2766 2854 1817,'0'-3'317,"-4"-5"-43,2 1-32,2 3-28,0 0-30,0-1-22,0 2-63,0 0-20,0-1-45,0 3-58,0-1 2,2 1-131,-1 1-47,2 0-38,-3 0-97,1 0 26,1 0-580</inkml:trace>
          <inkml:trace contextRef="#ctx0" brushRef="#br0" timeOffset="-218.7189">3013 2988 1376,'3'-3'275,"1"1"-25,-1 2-17,0 0-22,1 2-16,-3-1-17,4 3-18,-1 0-14,-3 3-13,5 2-14,-1 5-11,2 3-9,-1-1-11,0 1-7,1 1-3,-3 0-12,1 1-17,0-4-53,0 2-34,-1-2 2,1 0-120,-4-5-45,2 3-85,-3-3-159,0-2 36,0 0-8,0-3-354</inkml:trace>
          <inkml:trace contextRef="#ctx0" brushRef="#br0" timeOffset="203.1247">2979 2789 1785,'7'-4'258,"0"2"-35,-2 2-31,0 0-37,1 0-44,-2 0-39,3 0-9,-3 0-112,2 0-50,0 0-48,-2 4-38,0-1-64,2 1 18,-5-1-179,3 0 24,-1 0 27,-3 0 15</inkml:trace>
          <inkml:trace contextRef="#ctx0" brushRef="#br0" timeOffset="750.1927">3309 3014 1539,'5'-8'296,"-4"3"-49,2-2-34,-2 4-26,3 0-15,-2 3-15,2 0-15,2 2-6,1-1-16,2 8-7,1 0-4,1 3-11,1 3-9,-1-1-8,-1 4-12,0 2-3,-2 2-5,0 3-3,-1-2-3,-2 0-9,-1 3-5,-1-1-2,-3-1-5,0 2-17,-5-2-10,-3 1-37,-2-2-47,-18 30 7,1-27-175,16-15-46,-4 4-111,-3 2 35,-4-2-92,1-2 40,0-1-352</inkml:trace>
          <inkml:trace contextRef="#ctx0" brushRef="#br0" timeOffset="484.4664">2560 2999 456,'-16'9'406,"2"3"-53,0 0-43,1 3-27,1 0-22,0 1-31,3 4-26,2-1-23,-2 2-18,1-1-14,4 3-13,-2 2-15,5 1-10,-4-2-13,5 3-6,2-2-7,-2-1-7,3 2-9,2-2-8,2 1-9,2-4-10,2-1-23,1 1-21,4-3-37,4-1-31,-1-2 7,5-3-105,0-2-31,3-1-28,2-4-30,1 1-45,2-6 22,49-3-163,-30-6-370</inkml:trace>
          <inkml:trace contextRef="#ctx0" brushRef="#br0" timeOffset="-437.4523">2767 3076 1533,'3'-4'253,"1"0"-32,-4 3-5,2 1-45,1 0-8,-2 0-12,0 3-4,2 1-15,-3 0-7,2 1-15,0 4-9,0-1-9,-1 0-11,2 1-12,-3 4-8,1 1-7,1 0 15,-1-2-28,-1 1-21,2 0-24,-1-2-36,2-1-36,-3 3 6,4 4-98,-3-2-38,2-2-40,-1-2 21,-2-2-229,2-1 33,0-2-384</inkml:trace>
        </inkml:traceGroup>
        <inkml:traceGroup>
          <inkml:annotationXML>
            <emma:emma xmlns:emma="http://www.w3.org/2003/04/emma" version="1.0">
              <emma:interpretation id="{E8B2C5FE-E313-40A6-89D5-03C52199A135}" emma:medium="tactile" emma:mode="ink">
                <msink:context xmlns:msink="http://schemas.microsoft.com/ink/2010/main" type="inkWord" rotatedBoundingBox="11238,5754 11825,5803 11797,6140 11210,6090"/>
              </emma:interpretation>
              <emma:one-of disjunction-type="recognition" id="oneOf1">
                <emma:interpretation id="interp5" emma:lang="en-US" emma:confidence="0.5">
                  <emma:literal>n</emma:literal>
                </emma:interpretation>
                <emma:interpretation id="interp6" emma:lang="en-US" emma:confidence="0">
                  <emma:literal>N</emma:literal>
                </emma:interpretation>
                <emma:interpretation id="interp7" emma:lang="en-US" emma:confidence="0">
                  <emma:literal>M</emma:literal>
                </emma:interpretation>
                <emma:interpretation id="interp8" emma:lang="en-US" emma:confidence="0">
                  <emma:literal>2</emma:literal>
                </emma:interpretation>
                <emma:interpretation id="interp9" emma:lang="en-US" emma:confidence="0">
                  <emma:literal>u</emma:literal>
                </emma:interpretation>
              </emma:one-of>
            </emma:emma>
          </inkml:annotationXML>
          <inkml:trace contextRef="#ctx0" brushRef="#br0" timeOffset="38858.4497">4374 3158 1488,'-2'-2'298,"-1"2"-29,1 0-26,0-1-23,1 1-18,1 0-14,-2 0-15,0 0-11,0 0-10,2 0-9,-1 0-9,1-2-5,-3 2-4,3 0 1,0 0-8,0-2-12,0 2-13,0-1-7,0 1-10,0-2-9,3 2-9,-2-4-5,1 3-11,2-1-3,0-1-3,2 1-7,-1-1-1,1 0-6,1-1-4,-2 3-3,2-2 0,1 1-9,0-1 4,-4 1-4,3 2-3,0 0-2,-1 0-2,-1 0-2,1 0-1,0 2 2,-2 1 2,1 0 0,1 3 0,-5-2 5,4 4 2,-1-1-2,-3 4 1,1 3-1,-2-1 1,0 1 0,-3 5 1,0-3 3,-3 0-5,1 1-3,1 0-2,-3-1-4,0-1-1,1-2-6,-2-1 2,1-1-2,0 0 2,1-4 2,0 0-1,2-2 5,0 1 1,0-2 2,-1 1 5,3-2-14,-4 0-1,5-1-10,-1 0-13,-1-2-25,2 0-2,1 0-5,0-2-2,1-1 2,2-2 0,0 0 5,5-3 3,2-4 9,3 3 4,0-4 5,2 0 0,0-1 5,2-1 1,0 2 5,1-3 0,2 1 6,0 0 1,-2 0 3,0-2 13,-2 1 8,5 5 9,-6-2 6,2 2 2,-4 0 10,-1 0-2,-2 2-2,-1 0 1,-4 3 0,2 1 4,-1 0 3,-2 0-5,-1 2-2,0 1-8,-1 0-1,0 2-1,-1 0-5,-1 0 6,0 0-1,0 2 3,2 0 5,-2 1-8,-2 2-1,1 2 3,-2 1 0,2 3-3,1 3 2,-5 0-6,4 1-1,-2 0-2,2 0 1,1-2-1,0-1 1,0-1 0,0 0 0,0 1-1,0 3 1,0 2-9,0-4-20,4 0-16,2 2-3,-4-2-11,5-2-18,0 3-33,5-5 10,-1 3-122,6-4-79,2 1-43,0-3 26,3-3-186,1 0 40,2 1 38,0-2-345</inkml:trace>
        </inkml:traceGroup>
        <inkml:traceGroup>
          <inkml:annotationXML>
            <emma:emma xmlns:emma="http://www.w3.org/2003/04/emma" version="1.0">
              <emma:interpretation id="{13B8D864-5CC3-42C1-AC7C-D1ED2A9470B5}" emma:medium="tactile" emma:mode="ink">
                <msink:context xmlns:msink="http://schemas.microsoft.com/ink/2010/main" type="inkWord" rotatedBoundingBox="12331,5570 13390,5718 13328,6163 12268,6014"/>
              </emma:interpretation>
              <emma:one-of disjunction-type="recognition" id="oneOf2">
                <emma:interpretation id="interp10" emma:lang="en-US" emma:confidence="0.5">
                  <emma:literal>CA</emma:literal>
                </emma:interpretation>
                <emma:interpretation id="interp11" emma:lang="en-US" emma:confidence="0">
                  <emma:literal>SA</emma:literal>
                </emma:interpretation>
                <emma:interpretation id="interp12" emma:lang="en-US" emma:confidence="0">
                  <emma:literal>LA</emma:literal>
                </emma:interpretation>
                <emma:interpretation id="interp13" emma:lang="en-US" emma:confidence="0">
                  <emma:literal>IA</emma:literal>
                </emma:interpretation>
                <emma:interpretation id="interp14" emma:lang="en-US" emma:confidence="0">
                  <emma:literal>MA</emma:literal>
                </emma:interpretation>
              </emma:one-of>
            </emma:emma>
          </inkml:annotationXML>
          <inkml:trace contextRef="#ctx0" brushRef="#br0" timeOffset="41045.7587">6189 3303 1961,'-4'-3'288,"4"-1"-37,0 3-32,4-3-22,0 3-23,3-3-19,5 1-14,4-1-50,4 3-48,1-2-47,3 3 2,3 0-144,-5 0-53,1 0-42,2 0-176,-4 0 28,-1-2-476</inkml:trace>
          <inkml:trace contextRef="#ctx0" brushRef="#br0" timeOffset="40264.604">5806 2982 987,'1'-4'196,"-1"4"39,0-2-22,3 2-4,-3 0-6,3 0 0,-3 0-9,0 0-12,0-1-16,1 1-10,-1 0-9,0 0-8,0 0 1,2 0-17,-2 0-6,0 0-9,0 0-11,0 0-12,0 0-4,0 0-23,-2 0 0,1 1-5,-5 1-4,3-1-4,-4 2-6,2 0-1,-5 3-3,-4 3-8,-2-1 0,1 1-1,-5-3-5,1 2 1,-1 0-1,2 0-4,-2 1-3,0-3 5,1 0-7,1 2-3,-4-1 0,6 0 1,-3-2 4,4 0-7,1 0-1,0-2-6,3 3 2,2-3 5,1-2-3,-1 1 0,4 1-1,0-1-5,1-1-1,3 2-4,-5-3-11,3 0-8,1 1 1,0 1 0,2-1 5,0 1 3,0-1-1,2 3 6,0-1 1,3 0-1,-1 1 7,6 2-2,0 2 0,4 1-1,0 0 6,4 1 1,-3-1 9,4 2-8,-1-1 1,1 2-1,1-1 2,3 0-1,-7 1 2,5-1-3,-1 1 0,-2-2 0,-1 2 11,0-4-12,-1 2 3,0-2 2,-6-1 1,3 1 0,-2 1-4,-2-7-17,-1 3-22,-1-2-24,1 1-34,-3-1 13,0 1-107,-1-3-45,-1 2-48,1-3 27,-1 2-235,1-2 45,-2 0 34,1 0-354</inkml:trace>
          <inkml:trace contextRef="#ctx0" brushRef="#br0" timeOffset="40874.9235">6193 3170 1482,'2'-2'217,"0"0"-10,0 0-4,-1 2-13,-1 0-13,0 2-15,2 0-13,-2 0-11,0 2-9,0 3-13,0 2-10,0-2-9,0 2-9,0 0-9,0 2-7,0 4-4,0 4-8,-2-4-3,2 1-7,0-1-6,0 0 0,0-2-7,-3-4-6,3 2 3,0-2 3,0-2-4,0 2 19,0-3 2,-2-1 6,2 2 5,0-2-6,0-2-9,0 0-8,-2-1-9,1-2-5,1 0-11,0 0-5,0-2 2,-2-1-10,2-2 0,0-1 0,0 0-6,2-10 0,1-1 2,-3-1-4,4-3 2,-1 1-1,1-1 0,2 1 0,-2-1 7,0-1-2,2 2 5,-1 1-4,2-1 0,0 2 7,-1-2-7,1 3-4,0 1-2,0 1-1,0 2 0,0 1-4,-1 5 2,-1-2-2,1 3-3,1 0-2,-2 2 4,1 2-4,-2 0-7,3 2 9,-3 0 5,4 2 0,-3 0 4,4 8 3,0 1 7,3 4 2,-3 0 3,0 2 0,-4 3-2,4-1 2,-2 0 0,0 1 2,-1 3 0,-1-2-2,-1 1 2,1 1-2,-1 0-19,-1 2-11,-1-2-11,0-4-12,-2 0-22,0-3-24,1-2-32,-1-1 10,0-2-105,0-1-38,0-2-52,-4 1 25,3-4-193,-5-1 36,0 0 35,2 0-358</inkml:trace>
        </inkml:traceGroup>
        <inkml:traceGroup>
          <inkml:annotationXML>
            <emma:emma xmlns:emma="http://www.w3.org/2003/04/emma" version="1.0">
              <emma:interpretation id="{67F11E43-84BD-493D-BACB-1ECE826D545C}" emma:medium="tactile" emma:mode="ink">
                <msink:context xmlns:msink="http://schemas.microsoft.com/ink/2010/main" type="inkWord" rotatedBoundingBox="9317,5475 15715,5607 15699,6375 9301,6243"/>
              </emma:interpretation>
              <emma:one-of disjunction-type="recognition" id="oneOf3">
                <emma:interpretation id="interp15" emma:lang="en-US" emma:confidence="0.5">
                  <emma:literal>[mid]</emma:literal>
                </emma:interpretation>
                <emma:interpretation id="interp16" emma:lang="en-US" emma:confidence="0">
                  <emma:literal>[mid)</emma:literal>
                </emma:interpretation>
                <emma:interpretation id="interp17" emma:lang="en-US" emma:confidence="0">
                  <emma:literal>{mid]</emma:literal>
                </emma:interpretation>
                <emma:interpretation id="interp18" emma:lang="en-US" emma:confidence="0">
                  <emma:literal>{mid)</emma:literal>
                </emma:interpretation>
                <emma:interpretation id="interp19" emma:lang="en-US" emma:confidence="0">
                  <emma:literal>[mid}</emma:literal>
                </emma:interpretation>
              </emma:one-of>
            </emma:emma>
          </inkml:annotationXML>
          <inkml:trace contextRef="#ctx0" brushRef="#br0" timeOffset="43342.4622">8073 3260 227,'2'4'473,"-2"-3"-75,0-1-54,0 0-38,0 0-32,0 0-35,-2 0-26,1 2-27,1-2-18,-3 1-20,0 0-15,-1-1-16,-2 2-11,2 0-11,-1 0-12,-1 1-10,0-2 4,-1 2-21,3 0-7,-3-2-4,2 3-6,-1 1-7,0 0 0,2 0-6,-1-1-4,2 1-6,-2 2-6,3 0-2,-1-3-1,1 3-3,2 0-2,0-1-4,2 1-6,-1 1 10,3-2-18,2 3-7,1-1 2,3 1-5,-2-3 1,2-1-3,-3-1 3,2-1-1,-2-2 3,2-1 4,-1 0 4,0-1 6,2-5-13,1-2-4,0-1-4,3-1 5,-2-2 4,-3-1 0,0-3 1,-1-1 2,-1 0 5,0-1 25,-3-2 12,-1 2-7,1-1 5,-2 2 9,-2-1 7,0 2 7,0 3 9,0 1 9,-2 0 3,2 2 13,-4 0-3,1-1-5,-1-2 0,3 1-5,-2 2-10,2 2-4,-1 0-7,-1 1-6,2 2-7,1 0-4,0 2-11,-1-2-5,1 2-7,0 2-5,0-2 0,0 3 1,0 0 5,0 0-3,0 3 0,0 0 3,1 1-1,3 8 7,-1 1 6,0 0 2,-2 5 1,5-1 0,-1 1-2,1 2-1,1 0 1,-3-1-2,3 1 0,-1 0-2,2-1-1,-3 3-6,2-2-12,-2-2-29,1 0-24,-2-1-26,3-4-45,-1 0 14,-2-1-133,0-2-38,-1-1-57,0-2 31,1 0-162,0-4 22,0 0 33,1-1-356</inkml:trace>
          <inkml:trace contextRef="#ctx0" brushRef="#br0" timeOffset="44029.9255">8486 2983 1739,'-1'-4'286,"1"0"-23,0 0-35,0 1-24,0 2-18,0-3-21,0 3-23,0-3-18,0 2-12,3-2-18,-2 0-10,2 1-7,0 0-11,-1-1-6,4 1-10,-5 0-6,4 0-4,0 1-6,1 0-4,1-1-2,0-1-6,0 3-4,0-1-1,3 2 1,-2-1-5,1 1-2,0 0 9,0 0-12,5 1-3,1 2-1,2 1-4,-1 0-2,0 1 5,-1 0-3,-1 3 1,1-2-3,-4 0 3,0 3 1,4-3 2,-7 2 5,0 1 5,-1-1 1,-1 0-2,0 5 2,-1 0 0,2 1 2,-3 1-4,-1-2-2,0 2 3,3 3 0,-5 0 0,3 2 0,-2-2-6,1 0-3,-3 2 2,2 0-4,0-1 3,-2 1-1,0 0-1,0 0 3,0-1-3,-2 1 1,2 1 1,0-2 0,-1 1-4,0 0 3,1-2 2,-3-5 0,1 3-4,1-2 4,0-1-7,-1-3-5,1-1-2,1 1 0,-5 0 2,4-3-1,0 1 3,-1-1 2,-1-1 1,2 1 3,-2 0-2,0-1 7,1-1-3,-3 0 1,0 0-1,-4-2-9,0 2-18,-4 2-22,-3-2-32,4-1-44,-2 0 9,-3-2-102,2 1-47,0-1-62,-1-1 26,-1-1-165,-1 0 39,1-3-436</inkml:trace>
          <inkml:trace contextRef="#ctx0" brushRef="#br0" timeOffset="41576.9681">6916 3008 1312,'3'-4'272,"-3"1"-33,0 1-27,0-1-23,-1 0-30,-2 1-12,0-1 1,-1 1-30,0-1 5,-3 2-27,1-3-7,2 2-4,-5 1 2,4-1-5,-2 0-5,1 1-3,-1-1-13,3 2-2,-4-1-5,1 1-2,0-2-6,1 2-6,-1-2-5,1 2-5,2 0-3,1 0-7,-2-1-5,-1 1 4,2 0-7,-2 0 3,2 1-8,1 1-4,-2 0-2,-1 1 2,3 0-4,-1 2 4,0 0 0,1 0-3,0 0 1,-1 2 0,0 3 1,2 3 3,-6 0 0,4 0-8,1 0 8,0 2-2,0 3 2,0 1 1,1 0-2,0-1 5,2 1-5,0 3 3,0 1 0,0-1 1,0-1 0,0 0-2,-3 1-1,3 1 2,0-4-3,3 1-7,-3-4-1,0 0-6,0 0 2,2-1-5,0-1-2,-2-2 7,2-2-1,-1-3 3,-1 0 3,3-1 3,0-1-1,-2 1 14,1-3-2,2 0-11,0 0-10,0-1-18,2-2-21,-1 0-29,1 0 7,4 0-139,3-3-41,2-1-42,3 1 25,1 0-196,-1-3 34,-1 2-370</inkml:trace>
          <inkml:trace contextRef="#ctx0" brushRef="#br0" timeOffset="42561.2969">7140 3247 1641,'2'-7'293,"-2"1"-47,0 1-38,0 0-27,0 2-27,2 1-15,-1 0-2,-1 0-28,0 2-9,2 0-8,-1 2-9,-1-2 8,1 2-20,2 1-5,-1 1-6,0 0-3,0 3-5,1 0-5,-2-1-4,1 0-5,0 2-2,0-3-2,1 4-4,-2-2-1,0-1-3,1 1-2,-1-2-1,1 1 2,-2 1 1,0-2 2,0-2 6,2 1 14,-2-1 14,0 0-1,0-2-10,0-1-3,2 0-6,-1 0-4,-1 0-4,0-1-2,2-1-6,-2 1 0,1-2-1,0-1 4,-1-1-4,3-1 1,0-1-1,-2 1 1,4-1-8,-4-3 9,5-2-7,-2 1-2,0 1-2,0 0-4,0 2-4,1 2 0,-1-1-3,2 2-4,-4 2-1,3-1-5,0 1 3,-1 0-2,3 2-1,0 1 0,0 0 1,0 1-2,0 2-2,0 0-3,2 4-1,4 3-9,-2 0-2,1 1 4,-5 0-2,2 1-3,-2-2-4,-2 1-5,1-4-5,-2 2-2,-1-1-8,0-2-6,-2-1 4,2 0 18,0 0 17,-2 0 16,1-1 22,-2-1-1,0 0-3,0-2 1,0 1 2,0 0 4,-2-2-3,1 0 2,-2-2 5,0-1-1,3 0 10,-2 0-1,0-3 0,1 0-4,-1 1 0,2-2-4,0 1-3,-4-2-1,4 1-6,0 0-4,0-1-1,0 0-5,0 0 0,4-1-4,-4 2-2,3 0-1,0 0-4,-2 0-2,5 1-3,-3-1-3,2 2-5,2 0 1,-4 2-2,1-2 1,3 2-3,0-1 2,-1 3-2,1 0 0,0-1-1,0 2-4,-1 0 6,2 0-2,-1 3 2,0-2 1,0 3-2,-1-1 3,4 4 1,0 4 3,-2-2 0,0 0 3,-2 1-6,2-2 4,-1 1 3,-1-2 1,-2-1-1,-1 4 0,3-5 2,-2 0 0,-1 1 0,1 1 1,0-2-2,-1-1 2,0 2 1,1-1 2,0-1 1,-1 1 1,3-1 5,-1-2-3,-2 2-5,4-2-11,-3 1-3,2-1-5,-2-2-1,2 0-7,2-2-11,-4-1-6,5 1-11,-5-2-20,9-2-4,-2 0 1,1-4 6,0 0 12,-1 0 0,-5 2 6,1 0 13,-3-2 26,1 4 12,1-1 28,-6 0 8,0 1 15,1-2 2,1 4 3,-2-1 5,0 0 3,0 0-3,1 2-9,-1-1-10,2 1-9,-1 0-2,-1 1-12,0-1-1,0 3 0,0 0 0,0 0 1,0 2-10,0-1 0,3 1 3,-3 3-5,4 5 0,-1 1-3,5 3-5,-3-3-12,3-2-12,-4 4-10,6 0-43,0 0-31,0 0 12,1 0-113,2-1-76,-1 0-116,-2-5 34,0 0-90,0-2 33,-2 0-396</inkml:trace>
          <inkml:trace contextRef="#ctx0" brushRef="#br0" timeOffset="42717.5073">7818 3083 1570,'-4'-9'211,"-1"2"-79,3 1-14,-1 1-95,0 1-26,3 1-41,0 1-38,-1 2-34,1 0-54,0 0 13,0 2-227,1-1 16,-1 1 11</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3:14.52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D3D3CC2-988E-4805-92EE-E27A994F3EE7}" emma:medium="tactile" emma:mode="ink">
          <msink:context xmlns:msink="http://schemas.microsoft.com/ink/2010/main" type="writingRegion" rotatedBoundingBox="26206,11258 31673,10608 31804,11710 26337,12360"/>
        </emma:interpretation>
      </emma:emma>
    </inkml:annotationXML>
    <inkml:traceGroup>
      <inkml:annotationXML>
        <emma:emma xmlns:emma="http://www.w3.org/2003/04/emma" version="1.0">
          <emma:interpretation id="{702C54A1-EFBB-4016-9259-CED232D579B1}" emma:medium="tactile" emma:mode="ink">
            <msink:context xmlns:msink="http://schemas.microsoft.com/ink/2010/main" type="paragraph" rotatedBoundingBox="26206,11258 31673,10608 31804,11710 26337,12360" alignmentLevel="1"/>
          </emma:interpretation>
        </emma:emma>
      </inkml:annotationXML>
      <inkml:traceGroup>
        <inkml:annotationXML>
          <emma:emma xmlns:emma="http://www.w3.org/2003/04/emma" version="1.0">
            <emma:interpretation id="{970A0986-7B50-49A9-B5F0-17C101CF6BBA}" emma:medium="tactile" emma:mode="ink">
              <msink:context xmlns:msink="http://schemas.microsoft.com/ink/2010/main" type="line" rotatedBoundingBox="26206,11258 31673,10608 31804,11710 26337,12360"/>
            </emma:interpretation>
          </emma:emma>
        </inkml:annotationXML>
        <inkml:traceGroup>
          <inkml:annotationXML>
            <emma:emma xmlns:emma="http://www.w3.org/2003/04/emma" version="1.0">
              <emma:interpretation id="{ADF70229-A4D3-408A-89BB-C0A6615F0847}" emma:medium="tactile" emma:mode="ink">
                <msink:context xmlns:msink="http://schemas.microsoft.com/ink/2010/main" type="inkWord" rotatedBoundingBox="26255,11678 28124,11455 28205,12138 26337,12360"/>
              </emma:interpretation>
              <emma:one-of disjunction-type="recognition" id="oneOf0">
                <emma:interpretation id="interp0" emma:lang="en-US" emma:confidence="0.5">
                  <emma:literal>=</emma:literal>
                </emma:interpretation>
                <emma:interpretation id="interp1" emma:lang="en-US" emma:confidence="0">
                  <emma:literal>7</emma:literal>
                </emma:interpretation>
                <emma:interpretation id="interp2" emma:lang="en-US" emma:confidence="0">
                  <emma:literal>F</emma:literal>
                </emma:interpretation>
                <emma:interpretation id="interp3" emma:lang="en-US" emma:confidence="0">
                  <emma:literal>&gt;</emma:literal>
                </emma:interpretation>
                <emma:interpretation id="interp4" emma:lang="en-US" emma:confidence="0">
                  <emma:literal>-</emma:literal>
                </emma:interpretation>
              </emma:one-of>
            </emma:emma>
          </inkml:annotationXML>
          <inkml:trace contextRef="#ctx0" brushRef="#br0">19396 8988 1841,'-7'2'282,"-2"-1"-34,7-1-31,2 0-23,1 0-21,3 0-18,2 0-23,13 0-7,52 1-19,-15-3 1,10 2-8,5 0-5,5-2-8,6-1-6,2 3-5,10 2-9,3-2-4,0-4-6,2 3-3,11 0 3,-2-2-6,-8 1-4,-6 1-6,-10-1-4,-4-1 2,-10 0-1,-11 1-2,-4 2-2,-34 0-3,6-1 7,1-2-2,-1 2 0,-2-1-26,-3 0-25,-3 1-25,-7-2-37,1 1-44,-8 1 13,3 1-157,-8 0-55,0 0-183,-3 0 41,-3 0-11,-2 1 38,-1-1-380</inkml:trace>
          <inkml:trace contextRef="#ctx0" brushRef="#br0" timeOffset="499.0137">20627 9246 1626,'-1'1'330,"-2"-1"-46,2 0-30,1 0-29,0-1-31,1-2-14,3 2-19,0-2-18,1 2-17,-3 0-10,5 1-16,1 0-13,-1 0-12,-2 0 1,5 0-10,0 2-12,4 2 4,-3 0-4,0 2-4,-4-2-2,2 0-4,-1 7-2,-4-2 2,3 1-3,-4 0-7,-3-2-1,-3 6-3,-2 0-3,-1 3-3,-2-4-5,-3 2 0,-4-1-5,-1 0-5,2-1-8,-2-3-1,2 0-5,-3-2-11,0 2-9,-1-2-1,3-3 1,1 0 1,1-2-1,0-1-2,2 0 5,3-1-7,2-1 8,1 0 3,2 0-2,-2-1-5,5-1 6,0-1 1,5 0 2,-2 1-2,2-1 9,-1-1 7,10 1 4,0 0 9,5-2 6,0 2 0,2-1 2,6 1-2,0 1 0,-1 2-4,1 0-3,1 0 6,0 2-8,-2 1-1,2 1-12,-2-1-35,-2 0-68,0 2 11,0 0-229,-4 0 28,-2-2-241,-4 0 44,1 1 45,-2-1-429</inkml:trace>
        </inkml:traceGroup>
        <inkml:traceGroup>
          <inkml:annotationXML>
            <emma:emma xmlns:emma="http://www.w3.org/2003/04/emma" version="1.0">
              <emma:interpretation id="{4E56DC8D-AB62-4AE5-AC3E-83ADF7C5AF82}" emma:medium="tactile" emma:mode="ink">
                <msink:context xmlns:msink="http://schemas.microsoft.com/ink/2010/main" type="inkWord" rotatedBoundingBox="28481,10987 30174,10786 30290,11757 28597,11958"/>
              </emma:interpretation>
              <emma:one-of disjunction-type="recognition" id="oneOf1">
                <emma:interpretation id="interp5" emma:lang="en-US" emma:confidence="0.5">
                  <emma:literal>tons</emma:literal>
                </emma:interpretation>
                <emma:interpretation id="interp6" emma:lang="en-US" emma:confidence="0">
                  <emma:literal>Ears</emma:literal>
                </emma:interpretation>
                <emma:interpretation id="interp7" emma:lang="en-US" emma:confidence="0">
                  <emma:literal>tors</emma:literal>
                </emma:interpretation>
                <emma:interpretation id="interp8" emma:lang="en-US" emma:confidence="0">
                  <emma:literal>toms</emma:literal>
                </emma:interpretation>
                <emma:interpretation id="interp9" emma:lang="en-US" emma:confidence="0">
                  <emma:literal>-tons</emma:literal>
                </emma:interpretation>
              </emma:one-of>
            </emma:emma>
          </inkml:annotationXML>
          <inkml:trace contextRef="#ctx0" brushRef="#br0" timeOffset="1186.4599">21666 8825 1639,'0'0'286,"6"5"-34,-2-3-30,3-1-22,0-1-30,7 2-13,4-2-12,2 1-17,4 1-11,0-2-11,-3 0-13,4 0-9,-1-2-10,0 2-6,0 0-6,-2-1-6,-1 1-9,3 0-3,-4 0-2,-6 1-6,0-1-3,-1 0-5,-4 0-8,0 0-3,-2 2-17,-3-2-22,4 0-19,-3 0 4,-3 0-137,0 0-47,1 0-11,1 2-29,-3-2 23,-1 0-251,0 1 35,0-1-376</inkml:trace>
          <inkml:trace contextRef="#ctx0" brushRef="#br0" timeOffset="905.2184">21735 8632 1838,'-3'-4'314,"0"1"-32,-1 0-29,3-1-27,-2 3-23,2-1-15,-1-1-19,-1 1-18,2 1-14,1 1-11,0-2-13,0 1-11,-3-1-6,3 1-3,-1 1-5,1-2 0,-3 2-4,3-2-8,0 0-11,0 2-5,0-2-7,0 2-5,0-1-6,3-1-6,1 2-2,0-1-3,2-1-2,-1 2-3,4-1-2,5-1-5,1 0 0,4 1-9,-1-2-2,2 3-5,-1-3-8,-2 2-7,-3-1-12,-1 1-13,1 1-18,-3 0-29,-3 0-26,1-2-50,-2 2 17,-2 0-168,1 0-28,-3 0-170,3 0 37,-5 2-21,2-1 41,-3 1-367</inkml:trace>
          <inkml:trace contextRef="#ctx0" brushRef="#br0" timeOffset="55585.4549">22451 8257 357,'0'-3'246,"2"0"-52,2 0 6,-4 0-25,0 0-23,1 1 16,-1-2-18,0 2-3,0-1-8,0 0-11,0 0-9,0 1-12,2-1-15,-2 1-5,0 0-9,0-1-13,0 2 9,1-1-28,-1 1-4,0-1-12,0 0-10,0 1-2,0-2-12,0 2-2,0 1-9,0 0-6,0-2 3,0 2 8,0 0-9,0 0 3,0 0-2,0 2 10,-3-1-7,3 2-3,-1 0 6,-1 2-5,-2-1 5,4 2 0,-4 0-4,-2 4 3,2 3-4,0 0 1,-2 3 5,2-1 5,-4 0 3,3 2-2,-2 0-9,0-1 17,2 2 2,-1 2 5,2-2-3,-2 2-1,4-1 1,-4 1 2,2 0-2,-2 1-4,2-1 6,-2 2 0,2 0-3,-2-1 3,4 0-3,-4-1-5,5 1 3,-2-1-3,-3-1-2,5-2 3,-2 0-4,2 0 3,-2-3-2,1-1-2,2-1 4,0-1 0,0 0 0,-2-4-1,2 4 0,-2-3-4,-1 0 3,3-1 1,-1 0-3,1 0 0,-1 1-3,1 0-1,0-2 3,0 0 0,-3 1-2,3-2 1,0 1-7,0-1 9,-2 2-5,2-2-7,0 0 12,-3 2-1,3-2 14,0-1-17,0 3-3,-1-2-1,1 0 2,0 0 3,0 1-2,0-2 2,0 2-1,0-1-1,-3 2 2,3-2 0,0-1 1,0 2-3,0-1 3,0-2-1,0 2 1,0-2 0,0 1 5,0-1-6,0 0 1,0 0 0,0 0 1,0 1 4,0-2-8,0 1 2,0 0 1,0 0-4,0-2 1,0 3 1,0-2-2,0 2 1,0 0-4,0-4 0,0 4 0,2-2 3,-2 0 3,0 1-3,0 0-3,0 0 3,0 0 0,0-1 6,0-1 11,1 2-18,-1-1-3,0 2 18,0-2-19,0-1 2,0 1-1,0-1 2,0 2 1,0-1 17,0 0-19,0-1 2,0 1-3,0-1 1,0 2 2,0-2 16,0 0-17,0 3 3,0-4-2,0 2-1,0-2-3,0 3 7,0-2-3,0 1-1,0 0 2,0 0-1,0-1 1,0 2-12,0-2 10,0 0 2,0-1-2,0 2 1,0-1 1,0 1 1,0 0 8,0-2-7,0 1 6,0-1-6,0 1 0,0 1 2,0-2-1,0 3-1,0-3 2,0 1 6,0-1-4,0 2-1,0-2-1,0 1 12,0 1-13,0-2-1,0 0 6,0 0-4,0 0 1,0 2 7,1-2-5,2 0 5,-3 0-3,0 0 3,2 0 7,-1 0-3,1 0 0,-2 0-1,2 0 3,3 0 0,-3 0-2,4 1 2,-2-1-6,5 0 1,-2 0 0,-2 0 3,2 0 0,3 0-5,-2-1-4,1 1 3,-1-2-1,1 2 0,1-2 0,-1 2-4,1 0-1,0 0-2,3-1 1,4-1-1,-6 1-2,3-2-9,-4 3 8,-1 0 0,1 0 0,-1 0 0,-1 0-2,-2 0-7,2 0 17,-2 0-13,-2 0-1,2 0 1,-2 0 0,0 0-1,-1 0 5,0 0 2,2 0-3,-2 0 2,-3-2 3,3 2 6,1 0-8,-1 0-3,-3 0 9,1 0 0,2 0 1,0 0-1,-2 0 1,1 0 0,-2 0-3,0 0-24,4 0-17,-4 0-44,1 0 8,1 0-125,-2-1-55,1 1-54,-1 0 30,2 0-201,-2 0 54,1 0-338</inkml:trace>
          <inkml:trace contextRef="#ctx0" brushRef="#br0" timeOffset="57694.8297">22761 8475 948,'3'-6'205,"1"2"-18,-1 0-22,-1 2-19,2 0-18,-3-1 26,1 0-9,1 2 0,-3-4-21,0 4-10,0-1-11,1 1-13,-1-1-17,0 1 7,0-1-30,0 0-7,0 2-13,-1 0-1,-2 0-4,-3 0-5,3 0-7,-4 2 3,3 0 1,-3-1-7,-4 4 1,0 2-1,-3-1 4,1 1-5,-1 4 2,3-3 0,-2 4 3,3-2-6,0 1 7,2 2 3,-1-1 0,1-2 6,-2 2-2,3 2 7,3 0-3,-3-1 1,4-2-2,-1 1-10,1 0 6,3-3 0,-1-1 1,-1 1 6,2 0-4,0 0 4,0-1-8,3 5 9,-3-1-2,6 1-2,-2-1-1,0-4-9,0 0 14,2 0-3,-2-1-1,2 0 0,-2-4-6,2 2 7,-2 0 8,3-2 5,0 0-2,-3 0 0,3-1 6,-3-2 1,5 2-3,-2-2 5,-3 0-5,3-2-9,-1-1 2,-2 0-5,3-2-2,-3 0-2,2 0-5,-5-1-2,5-2-9,-5 1 2,2 0-2,-3 0-1,0 0-4,0-2-4,-3 1-3,-2-4-5,0 1-10,0-3-7,-4 2-8,4 3-10,-1 0-16,-2 1-26,2 4 4,-1-1 7,0 0-80,3 4-9,-3 0-18,0 1-6,4 0-9,-4 0-7,4 0-3,-4 0-6,4 1-19,-4 3-598</inkml:trace>
          <inkml:trace contextRef="#ctx0" brushRef="#br0" timeOffset="58069.8761">22865 8670 1470,'5'-2'290,"2"2"-43,-3-1-34,-1 1-33,-1 0-20,4 0-16,-3 0-10,2 1-17,0 3-8,-3-3-12,4 3-10,-3-1-6,3 0-10,-4 2-5,4-2-6,-3 2-4,2 0-10,0-2-3,-4 1-1,3-1-5,0 2 1,-2-2-3,2 1-5,-3-3 10,1 2 3,1-1 12,-1 0 10,0 0 10,1-1 1,-3-1-10,1 0-7,0 0-4,2 0-6,-1 0-8,-2-1-12,2 1-12,-2-2-14,0 0-14,0 0-21,2 1-25,1 1-34,-3-2 8,1 1-140,1 1-54,-1-3-53,0 3 26,-1 0-213,2-1 39,1 1 35,-2-1-298</inkml:trace>
          <inkml:trace contextRef="#ctx0" brushRef="#br0" timeOffset="58788.5704">23320 8528 1526,'6'-3'257,"-3"-2"-34,-2 1-13,1 1-38,2 2-16,-3-2-19,2 1-16,-3-2-13,1 2-13,2 1-10,-3-1-11,0 1-8,0-1-7,0 2-6,-3 0-10,2-3 0,-2 1-5,-1 1-4,1-1-1,0 0-5,-2 0-1,0 1-5,0 0-4,2 1-1,0-2-1,-1 2-1,3-2-4,-2 2 0,-1 0-3,2-2-5,1 2-6,-1 0 6,-2 0-2,1 0-1,3 0-2,-2-3 15,-3 3-13,4 0-3,0 0 4,-2 0-6,1 0 1,-2 0 3,4 0-6,-3 3 1,-2-3 0,3 2 2,-1 0-2,-2 1 4,2 0-1,0 1-2,-1-1 14,1 2-13,-1-1-1,1 4 5,0-2-1,-2 0 2,3 1 1,0 0 14,-4 5-2,2-1-14,-2 0 13,3 0-15,-2-2-3,3 1-9,1-2-9,-2-1-2,-1 0-3,2-1 18,1-1-18,0 0 0,-4 0 9,4 1 12,1-4 1,0 2 5,0-2 7,-3 2 2,3-1 7,-1-1-6,1 0 3,0-1-8,0 1-2,0-2 10,0 0-3,0 0-15,1 0 5,1 0-1,-1 0-2,-1 0-4,4 0 2,0-2 4,-1 1 5,3 1 5,-3-2-4,4 0 3,0 1 2,-3 1-15,4 0 13,-1 0-2,-1 0 1,1 0 2,1 0-4,1 0 13,-2 1-16,1 3-4,4-1 7,-1 1-5,0 2-2,-1 2-7,-2 0 10,1 0 0,-5-1 2,3 1 2,-3-1-1,-2 1 3,-1-1 1,0-1 3,-1 1 1,0 0 9,-1-1 1,-2 1 7,-1-1 2,-4 5 2,-1-4 0,-2 4-3,1-3-3,-3 0-2,-2 0 3,2-1-6,-2-2-1,4 0-1,-1-2 0,1 0 0,3-1 4,-2-1-16,3 1-20,-2-2-63,1 0 7,4 0-113,-2 0-66,3 0-49,-1 0 25,3 0-225,1 0 40,0-2-379</inkml:trace>
        </inkml:traceGroup>
        <inkml:traceGroup>
          <inkml:annotationXML>
            <emma:emma xmlns:emma="http://www.w3.org/2003/04/emma" version="1.0">
              <emma:interpretation id="{F6E01775-ACD7-41EF-B65A-4A9AEC47C666}" emma:medium="tactile" emma:mode="ink">
                <msink:context xmlns:msink="http://schemas.microsoft.com/ink/2010/main" type="inkWord" rotatedBoundingBox="30177,11008 31699,10827 31799,11668 30277,11849"/>
              </emma:interpretation>
              <emma:one-of disjunction-type="recognition" id="oneOf2">
                <emma:interpretation id="interp10" emma:lang="en-US" emma:confidence="0.5">
                  <emma:literal>5=6</emma:literal>
                </emma:interpretation>
                <emma:interpretation id="interp11" emma:lang="en-US" emma:confidence="0">
                  <emma:literal>9=6</emma:literal>
                </emma:interpretation>
                <emma:interpretation id="interp12" emma:lang="en-US" emma:confidence="0">
                  <emma:literal>6=6</emma:literal>
                </emma:interpretation>
                <emma:interpretation id="interp13" emma:lang="en-US" emma:confidence="0">
                  <emma:literal>£56</emma:literal>
                </emma:interpretation>
                <emma:interpretation id="interp14" emma:lang="en-US" emma:confidence="0">
                  <emma:literal>£6</emma:literal>
                </emma:interpretation>
              </emma:one-of>
            </emma:emma>
          </inkml:annotationXML>
          <inkml:trace contextRef="#ctx0" brushRef="#br0" timeOffset="59804.139">23732 8291 1302,'-5'-3'235,"5"1"-22,-2 0-18,2 2-19,-2-3-19,2 2-18,0-2-14,-3 2-16,3 1-15,-1-2-19,1 0-16,-1 1-12,1 1-7,0 0-3,-3 0-7,1 0-7,2 0-8,-2 3-3,0 0 0,1 4 4,-1-4-2,0 4 6,-3 1-4,3 5 1,-1 4 20,-3-1-21,1 2 3,2 2 4,1 1 2,0-1 3,-3 0-1,4 2 0,-2-1-2,2 1 0,-4-1 2,5 2-6,0 1 1,0-3-5,0 2-2,-1-3 2,1 1 11,0 0-17,0-1 1,-1 0 4,-1 0-3,2-1-1,0 1-13,0-4 12,0 1-3,0-3-2,0-1 1,-1 0 1,1-3-2,0 1 1,0-1-3,0 0 1,0 0 1,0-2-3,0 2-2,0 0 6,-4-2 2,4 2-4,0-1 11,0-2-12,0 3-1,-2-3-1,2 1 1,0 1-1,0-2 3,-1 1-3,1-1 1,0 0 1,0 0 2,-2-1 7,2-1-8,0 2-3,-4-2 1,4 0 1,-1-2 14,1 2-10,0-2-2,0 1 2,0-1 4,0-2 1,-2 2 8,2 0-5,0 0 7,-1-1 6,1-1 0,-1 1-4,-5 1-4,5-2-2,-5 3-1,2-2-1,0 1-1,-1-1-4,-2 1 4,3-2-5,-3 3-7,3-3-1,-3 2 1,0 0-2,-2-2 0,4 0 0,-4 3 0,1-4 2,1 2 1,-3-2-3,2 3 0,-1-2-1,1 1 1,1-2 2,0 2 1,0-2 0,-3 2 1,3-2-1,1 0 1,1 1 4,-4-1 0,5 0 3,-3 0-3,4 0 3,-2 0-14,2 3-14,-3-3-18,5 0-4,-3 0-17,-1 0-31,4 0 8,-2 0-142,2 0-34,1 0-45,-3 1 25,3 0-218,0-1 37,0 0-388</inkml:trace>
          <inkml:trace contextRef="#ctx0" brushRef="#br0" timeOffset="60585.3148">23949 8665 1413,'-4'-3'306,"1"1"-30,0 1-23,-1 1-21,4-3-12,-3 3-16,2-1-19,-2 1-14,2-1-15,1 1-15,-2 0-16,2 0-12,0 0-11,0-2-15,0 2-11,0 0-5,2 0-8,3 0-5,2 0-7,-1 0-3,3-2-7,6 0-1,-1 2-8,6 0-7,-2 0-11,2 0-19,-2 0-42,0 0-29,-4 0-35,0 2 10,-4-2-139,0 2-43,-2-2-45,1 2 28,-2-2-208,-3 1 39,0-1-397</inkml:trace>
          <inkml:trace contextRef="#ctx0" brushRef="#br0" timeOffset="60804.0615">23939 8774 1360,'0'5'279,"2"-1"-31,1 0-26,-1 1-23,7 0-21,5 1-17,-1 1-14,5 0-13,-1-3-12,2 0-29,0 1-34,0-2-54,2 0-1,-1 1-148,1-3-58,3 1 22,-3 0-292,-1-2 29,-1 0 28,0-2 27,3-1 14,-5-2 0</inkml:trace>
          <inkml:trace contextRef="#ctx0" brushRef="#br0" timeOffset="61257.1386">24859 8459 507,'0'-4'273,"0"2"-41,-1 0-34,-5-2-28,3 4-21,-4 0-6,-1 0-12,-2 4-16,-7 2 25,2 2-8,-4 2-11,0 2 13,1 2-25,-1 3-16,0 1-5,0 2-6,3 0-5,-3-1-8,7 3-3,-4 2 0,4-2-8,0 3 2,3-1-7,-3 0 1,7 1-1,-2-3-3,2 1 1,0 1 5,5-3 6,0-1 2,1 1 5,6-2 5,2-1-1,-1-3-3,2-1-1,1-1-4,0-1 2,5-1-3,-4-2-1,3-6 0,-3 0-4,-1-3-7,8-1 3,-4-2-9,-1-4 4,0-1-7,0 0-8,-4-4 1,0 2-4,-2-1-3,-1-1-7,-4-1-6,-3 2-19,-1-3-11,-6 1-16,-5 0-20,0-1-38,-12 3-46,2-1 12,-4 4-124,-3 3-27,1 0-42,0 4 27,-2 1-205,1 0 28,1 1 33,2 2-339</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5:28.477"/>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EDFEA33-B997-485C-B535-40537B0D3228}" emma:medium="tactile" emma:mode="ink">
          <msink:context xmlns:msink="http://schemas.microsoft.com/ink/2010/main" type="writingRegion" rotatedBoundingBox="15161,17037 17161,17447 17002,18222 15002,17811"/>
        </emma:interpretation>
      </emma:emma>
    </inkml:annotationXML>
    <inkml:traceGroup>
      <inkml:annotationXML>
        <emma:emma xmlns:emma="http://www.w3.org/2003/04/emma" version="1.0">
          <emma:interpretation id="{712060ED-2AD5-46A8-8595-3D6F4B8AEF03}" emma:medium="tactile" emma:mode="ink">
            <msink:context xmlns:msink="http://schemas.microsoft.com/ink/2010/main" type="paragraph" rotatedBoundingBox="15161,17037 17161,17447 17002,18222 15002,17811" alignmentLevel="1"/>
          </emma:interpretation>
        </emma:emma>
      </inkml:annotationXML>
      <inkml:traceGroup>
        <inkml:annotationXML>
          <emma:emma xmlns:emma="http://www.w3.org/2003/04/emma" version="1.0">
            <emma:interpretation id="{B4180C97-E998-4D60-A61F-7C5A6A229653}" emma:medium="tactile" emma:mode="ink">
              <msink:context xmlns:msink="http://schemas.microsoft.com/ink/2010/main" type="line" rotatedBoundingBox="15161,17037 17161,17447 17002,18222 15002,17811"/>
            </emma:interpretation>
          </emma:emma>
        </inkml:annotationXML>
        <inkml:traceGroup>
          <inkml:annotationXML>
            <emma:emma xmlns:emma="http://www.w3.org/2003/04/emma" version="1.0">
              <emma:interpretation id="{4A597745-76AF-4E7E-87AF-B333A0F20AD9}" emma:medium="tactile" emma:mode="ink">
                <msink:context xmlns:msink="http://schemas.microsoft.com/ink/2010/main" type="inkWord" rotatedBoundingBox="15161,17037 17161,17447 17002,18222 15002,17811"/>
              </emma:interpretation>
              <emma:one-of disjunction-type="recognition" id="oneOf0">
                <emma:interpretation id="interp0" emma:lang="en-US" emma:confidence="0.5">
                  <emma:literal>Timid</emma:literal>
                </emma:interpretation>
                <emma:interpretation id="interp1" emma:lang="en-US" emma:confidence="0.5">
                  <emma:literal>Tmi d</emma:literal>
                </emma:interpretation>
                <emma:interpretation id="interp2" emma:lang="en-US" emma:confidence="0.5">
                  <emma:literal>T mid</emma:literal>
                </emma:interpretation>
                <emma:interpretation id="interp3" emma:lang="en-US" emma:confidence="0.5">
                  <emma:literal>Tm 'd</emma:literal>
                </emma:interpretation>
                <emma:interpretation id="interp4" emma:lang="en-US" emma:confidence="0">
                  <emma:literal>Tmi 'd</emma:literal>
                </emma:interpretation>
              </emma:one-of>
            </emma:emma>
          </inkml:annotationXML>
          <inkml:trace contextRef="#ctx0" brushRef="#br0">8528 14539 1133,'-3'-2'182,"-2"0"-19,2 0-20,-4 2-17,3 0-16,-5 2-9,0 2-14,-7 4-3,1-1-10,-2 1-10,-1 4-2,-2-1-6,2 1-2,-1 0-9,0-3-3,2 3-5,0 0-3,2-2-4,-1 0 2,2-2-5,4-2-3,-1 0 11,1-2 20,5 0-27,-1 0-5,0 0-8,4-2-1,-1-2-19,1 0-4,2-2-3,3-2 4,4-2 3,3-2 12,3-2-1,-1-4 30,4 3 10,-1-2 15,2 2 5,1-3 8,-4 3 0,2 0-4,-1 0-1,2 3-9,0 0-5,-3 0-5,1 3-4,-2 1-7,0 1 9,-1 3-6,-2 0 0,0 1-2,4 5-4,0 0-2,1 5-4,1 0 2,1 1-11,0 2-4,-3 1 3,4 1 0,-3-1-4,1 2-18,-4-1-38,2 0-57,-2 2 10,0 1-198,0-1-66,-1 0 28,-1 0-197,-1 0 45,-2-3-320</inkml:trace>
          <inkml:trace contextRef="#ctx0" brushRef="#br0" timeOffset="-437.4564">8509 14656 1186,'1'-4'205,"-1"0"-28,0 3-19,3-2-24,-3 1-14,0 1-22,1-2-11,-1 3-10,2-1 33,-2 1-7,0 0-9,0 1-8,0 2-2,0 0 7,0 1-2,0 3-8,0 1-8,1 5 1,-1 5-4,0 2-5,0 2-2,0 0-4,0 2-4,0 0 8,0 3-17,0-3-5,0 3-2,0 0-4,0-1-1,-3-1-4,2 0-5,-2-3 3,3 1-4,0-3 1,-1-3-1,-1-2-1,2-2-2,0-3-5,-1-2-15,1-1-26,0 0-29,-2 1 5,2-2-73,0-1-57,0-1-51,2-3-25,-1-1-28,1 0 27,-1-1-245,5-3-367</inkml:trace>
          <inkml:trace contextRef="#ctx0" brushRef="#br0" timeOffset="1156.1616">8858 15062 1537,'-1'-3'225,"1"0"-28,0 1-32,0 2-7,0 0-20,0 0-15,1 2-14,1 1-7,0 2-11,1 1-11,-1 1-9,0 4-3,4 3-10,-2 2-4,-1 2-6,1-5-2,1 5-5,-3-3-1,1-1 3,-1 0 0,0-5-7,0 1-2,-1-1-4,1 0 0,-1-3 0,0 1 3,-1-2-2,0 0 9,3 0-8,-3 0-4,0-4 2,0 1-6,0 0 2,0-2-5,0-2-5,0 0 2,2-1-2,-1-2 3,0-1 6,2-1-3,-3-4 5,6-6 1,-1-3-4,1 2 1,1-2-1,0 2-4,2 0-12,-4 0 13,4 0-9,-1 3 0,2 0-2,-2 2-2,3 0-2,1 1-2,0 2-1,-2 2-3,0 1-2,1 3-1,-1-1-1,0 3-1,-2 2 3,1 0 0,-1 2-1,2 3-2,1 3 2,0 2-2,2 1-1,-3 2 1,1 1-5,-4 1-10,0-3-4,0 3-2,-1-2-8,-1 3-6,-2-5-8,3 1 5,-5-4 6,2 0 5,0-1 5,0-1 7,-2-1 1,-1-1 3,0-1 15,0 0-7,0 0-12,0-1 15,0-2 2,-1 0 2,1 0 1,-3 0 2,0-3 7,3 1 10,0-3-1,0 0-3,0 0 3,0-1 0,3-2-3,0 1 2,1-4 4,0-3-5,3-2 0,-3 4-2,2-1 1,0 0-1,-1 3-4,1 0-2,-3 4-4,1-2-4,0 2 4,2 1 0,-2 0-4,0 1 1,2 2-1,-2-2 0,2 1-6,-1 2 4,2 1 1,-1 0-1,1 0-2,-2 0 0,0 3 13,2 0-10,2 1 0,1 5-3,-1 2-1,1 1 3,-2 0 1,0-1 4,-1 3-3,2-2 0,-4-1-1,2 4 2,1-3-1,-1 0 0,-2 0-3,2-4-1,-1 0 1,-1 0-1,0-3-12,0 1-14,-1-2 6,2 1 8,0-2-2,-1-2 4,2 1 2,0 0 4,2-2 2,-4 0-1,2-2-7,0 0-1,5-2-9,-1-3-16,-1-4-5,0-1 0,-1-1 9,1 0-2,0-2 5,-3 5 2,-1-4 6,-4 3 3,1 2 15,-1 1 6,0-1 16,0 3 4,-1 1 17,-1-1-8,2 2-4,-2-1-7,0 2 5,0-1-6,0 2 3,0 0-5,0 2-2,0 0-1,0 0-1,0 2 0,0 0-1,0 2-1,0 1 8,0 2-9,1-1 4,1 0 0,0 1 0,3 5-5,-3 0-80,5 2 9,0-1-118,0 2-37,0-1-29,3-3-80,-1-2 25,-1 0-186,-1-3-330</inkml:trace>
          <inkml:trace contextRef="#ctx0" brushRef="#br0" timeOffset="1343.6489">9685 14789 1646,'-3'-11'265,"-1"-2"-35,1 4-34,1-1-33,-1 3-41,1 0-21,0 4-48,2 0-4,0 0-93,0 3-48,0 1-70,2 1-49,0 3-166,1 2 26,-1-3-97,3 3 24,0 5-4</inkml:trace>
          <inkml:trace contextRef="#ctx0" brushRef="#br0" timeOffset="1874.873">9946 15008 507,'-8'-2'319,"4"1"-46,-2 1-38,-1 0-32,0 0-23,0 0-26,0 1-17,-4 2-13,0 2-18,-1-2 5,1 4-28,-2 1-9,1 1-11,-1 0-6,3 3-4,-1 0-7,4 2-3,0 0-12,0 0 9,3-1-7,2 1 6,-2-2-8,4 0-3,0-1 5,0-3 2,4 3-2,2 2-12,3-4 0,-1 1-2,2-2-8,1-2 10,0 0 18,-1-5-22,-2-1-9,2 0 9,3-4 4,0-5-5,-2-1 10,0-3-25,0-4 2,-5-1 0,2-3-1,-2 0 3,0-5 0,-5 0 21,3 0-21,-2-5 9,-1-1 2,-1 3 18,0-1 6,0 1 13,0 2 8,0 1 10,0 3 11,0 0-1,-1 1 5,-2 4-1,3 3-2,0 3-9,0 1-14,0 3-7,0-1-6,0 3-12,0-1-5,0 4-4,3-1 0,-3 0-4,1 4-4,0 4-3,2 2 2,1 4 0,2 3-1,-2 5-3,2 2 4,-1 2-3,2 7-3,-1-1 0,1 3 1,10 43-1,-6-29-2,-1-1-19,3-2-29,1-2-63,3 2 12,-5-3-224,4 2-23,-4-3 29,4-1-251,-9-25 57,0 6 31,7 0-341</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174.44446" units="1/cm"/>
          <inkml:channelProperty channel="Y" name="resolution" value="2087.07007" units="1/cm"/>
          <inkml:channelProperty channel="F" name="resolution" value="0" units="1/dev"/>
        </inkml:channelProperties>
      </inkml:inkSource>
      <inkml:timestamp xml:id="ts0" timeString="2022-01-01T16:57:07.83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8A4C76D-640F-4823-A648-B2D036D68DB0}" emma:medium="tactile" emma:mode="ink">
          <msink:context xmlns:msink="http://schemas.microsoft.com/ink/2010/main" type="writingRegion" rotatedBoundingBox="5773,2201 31247,1908 31343,10275 5869,10568"/>
        </emma:interpretation>
      </emma:emma>
    </inkml:annotationXML>
    <inkml:traceGroup>
      <inkml:annotationXML>
        <emma:emma xmlns:emma="http://www.w3.org/2003/04/emma" version="1.0">
          <emma:interpretation id="{D78E4AAA-13E1-4773-A80B-954F1EF258F4}" emma:medium="tactile" emma:mode="ink">
            <msink:context xmlns:msink="http://schemas.microsoft.com/ink/2010/main" type="paragraph" rotatedBoundingBox="5765,2213 11066,2065 11086,2780 5785,2928" alignmentLevel="1"/>
          </emma:interpretation>
        </emma:emma>
      </inkml:annotationXML>
      <inkml:traceGroup>
        <inkml:annotationXML>
          <emma:emma xmlns:emma="http://www.w3.org/2003/04/emma" version="1.0">
            <emma:interpretation id="{D11AA056-4915-4F62-AF35-08865BE24C68}" emma:medium="tactile" emma:mode="ink">
              <msink:context xmlns:msink="http://schemas.microsoft.com/ink/2010/main" type="line" rotatedBoundingBox="5765,2213 11066,2065 11086,2780 5785,2928"/>
            </emma:interpretation>
          </emma:emma>
        </inkml:annotationXML>
        <inkml:traceGroup>
          <inkml:annotationXML>
            <emma:emma xmlns:emma="http://www.w3.org/2003/04/emma" version="1.0">
              <emma:interpretation id="{15946916-AF94-46DC-847E-90FCB0D068CD}" emma:medium="tactile" emma:mode="ink">
                <msink:context xmlns:msink="http://schemas.microsoft.com/ink/2010/main" type="inkWord" rotatedBoundingBox="5765,2213 11066,2065 11086,2780 5785,2928"/>
              </emma:interpretation>
              <emma:one-of disjunction-type="recognition" id="oneOf0">
                <emma:interpretation id="interp0" emma:lang="en-US" emma:confidence="0.5">
                  <emma:literal>Observations:</emma:literal>
                </emma:interpretation>
                <emma:interpretation id="interp1" emma:lang="en-US" emma:confidence="0">
                  <emma:literal>Observations;</emma:literal>
                </emma:interpretation>
                <emma:interpretation id="interp2" emma:lang="en-US" emma:confidence="0.5">
                  <emma:literal>06 serrations:</emma:literal>
                </emma:interpretation>
                <emma:interpretation id="interp3" emma:lang="en-US" emma:confidence="0">
                  <emma:literal>Observation's:</emma:literal>
                </emma:interpretation>
                <emma:interpretation id="interp4" emma:lang="en-US" emma:confidence="0">
                  <emma:literal>observations:</emma:literal>
                </emma:interpretation>
              </emma:one-of>
            </emma:emma>
          </inkml:annotationXML>
          <inkml:trace contextRef="#ctx0" brushRef="#br0">2701 132 1450,'2'-1'314,"-1"-1"-39,1 0-31,-2 1-27,0-1-30,0-1-24,0 3-18,0-1-22,0 1-3,0-1-32,0 1-7,-3 0-9,1 0-8,2 0-9,-2 1-2,-1 0-8,0 4-3,2-2-6,-4 0-4,2 2-3,1 0-5,-3 0-2,3 2 0,0-1-4,-2 1-2,3-1 5,-2 3-9,1-2 5,0 2 1,2-1 0,0 0-1,0 1-9,0-1-2,0 1-4,0-1 0,2-1-1,-2 2 1,2-3-1,-1 2 3,1-2 1,2-2 6,-3 1-3,1 1 1,2-1 3,0-4 2,0 2 1,2-3 1,-2 0-3,0 0 0,2-3-2,-2 0 3,0 0-3,1-3-5,-1 1 2,3-4-4,-2-3 16,0 0-10,2 0-4,-6-3 1,2 1 0,-2 3-2,1-1 0,1 3 4,-3-1 4,0 2 4,0 1 10,0 0 6,0 0-2,0 1-8,1 1 2,-1 2-14,0-2-5,0 1-7,0 3 2,1-3 4,1 4-7,-2 0 1,1 0-5,1 2 5,0 1-1,0 1-2,1 1 1,2 1 0,-2 5 3,3 0 8,-2-1-9,1-1 2,1 4 0,2 1 3,1-1 2,1 0-14,0 1-27,-1-3-26,3 2-42,-3-1 9,4-3-117,-2 4-27,1-4-24,-1 0-46,-1-3 25,2-3-195,-2-1 32,-2-2-380</inkml:trace>
          <inkml:trace contextRef="#ctx0" brushRef="#br0" timeOffset="718.7091">2977 139 1141,'0'-4'213,"2"1"-22,1 0-26,1 0-17,8-3-16,3 3-18,0-2-10,5 3-9,1-4-8,3 3 6,0-1-19,1 1-10,0-1-6,1 4-2,-2-4-7,1 2-9,-1 0-3,-3 1-9,-2-2-8,0 1 0,-5 1 2,0-1 3,-4 2 5,-1-2 3,0 1 8,-2 1 2,0-3 18,-1 3 1,-2-3 8,1 2 9,-2-1 5,0 1-5,0-1-9,-2 2-12,2 0-13,0-2-6,0 2-13,-2 0-9,0 0-4,2 0-3,1 2 4,-4 1-5,3 0 10,0 3-10,1-1 0,-4 1 1,3 1 3,3 4-2,-5 2-1,3-1-9,1 3-1,-1 0-2,1-2 2,-2 0 3,3 2-1,-2-1 6,2-2 0,-2 1-4,1-3-8,0 1-10,0 1-16,4-1-28,-4-4 6,2 0-94,0-2-16,-2 0-29,0-2-24,1 0-28,-1-3-80,0 0 23,2 0-621</inkml:trace>
          <inkml:trace contextRef="#ctx0" brushRef="#br0" timeOffset="281.2577">3080-104 1572,'-1'-9'311,"1"2"-45,0-1-39,0 3-40,0 1-20,0-3-24,0 6-15,0-1-8,0 2-16,1 0-8,1 3-8,-1 4-5,2-3-5,1 7-2,3 5-5,-2 1-5,2 1-5,-2 4-12,4-1-1,-2 3-4,0-2-6,1 2 3,-4-3-10,3 2 6,2 2-1,-4-1-10,1-2 3,1 1-32,-3 0-25,2-5-25,-2 2-57,0-4 13,0 1-76,2-1-35,-5-2-30,4 1-36,-4-2-30,-1-5 28,0 0-182,0-3-385</inkml:trace>
          <inkml:trace contextRef="#ctx0" brushRef="#br0" timeOffset="906.2393">3552-148 1978,'-3'-12'315,"-1"1"-42,1 2-36,1 3-34,0 0-43,-1 0-50,2 1-45,0 3-8,1 0-21,-3 0-36,1 2-27,2 0 0,0 2-104,0 0-28,0 2-22,0-1-17,-1 3-24,1 0-48,0-1-516</inkml:trace>
          <inkml:trace contextRef="#ctx0" brushRef="#br0" timeOffset="1765.5468">3926 67 1463,'4'0'306,"-4"0"-35,1 0-33,-1 0-19,0 0-34,0 0-27,0 0-20,-1 0-14,-2 0-15,0 0-12,-1 3-12,0-2-5,-2 1-13,-1 0-11,-3 2-1,1 1-10,-3 1 4,0 1-13,-1 0-7,2 1-5,1 1-2,0 2 0,2-1-13,2-2-11,2 2-5,0-1-2,2-2-4,0 2 2,0-1-8,2 2 0,2-3-2,2 6-6,1-2-4,2 3-2,0-3-7,3-1-10,-1-1 6,0-3-1,0-2 2,-1 0 4,-1 0 5,2-1 8,-1-3 6,-1 0-1,0 0 20,-1-2-15,2-2 0,-2 1 5,-1 0-4,1-3 9,-2 0-2,5-3-1,-4-2 10,4-1 10,-4-3 7,1-2 27,-2 1-23,3-1-4,-4 3 5,0 0 9,1 1 0,-3 2 6,2-1-1,0 3-1,0 1-4,-2 1-3,2-1-6,-1 2-5,2 0-4,-3 0-1,3 0-7,1 1 3,0 2-5,1-2 0,1 2 1,-2 1-5,4 0 0,-1 2-4,1 0 2,3 2 1,4 1-4,1 4 2,-2-1-2,-1 1 3,0 1 2,0 0-4,0 3 3,-1 1 1,-3 0-3,0 1 3,-1-1-6,0 1 6,-2 0 0,-2-3 11,0 2-18,-3-4-1,1 0 2,-1 0-8,-1-1 6,2 0 0,-3-3 4,0 1 4,0 1 8,0-3 14,0 0 15,0 0 0,0-1 4,0-1 2,0 1 6,0-1-1,0-1-1,-3 0 0,2 0-1,1 0-7,-3-1-2,1-2-6,2-2-4,-2 0-4,2-2-5,0 1-5,0-1-3,2-3 0,0-3-3,2-2-2,2 1-1,1-1-3,-2-2 6,2 1-8,0 3-1,2-1-1,1 1-3,-3 3-1,0 0-1,1 2-2,-2 1-7,1 3 5,-2 0 2,2 3 0,-1 0-1,1 1-5,0 0 8,3 2 1,0 3-2,1 4 13,-1-1-12,0 3 1,-2 0 0,2 3 6,-5 0-1,1 0 4,-2-1-1,2 2 2,-2-2-3,-1 2 8,0-4 10,0 1-16,-3-1 2,1 0-1,2-2 12,-2 0-19,-1-1 0,2-2-29,-2 1-28,0-1 6,2 2-124,-2-5-11,0 4-33,0-2-40,0-1-62,0 0 30,0-1-165,0 1-417</inkml:trace>
          <inkml:trace contextRef="#ctx0" brushRef="#br0" timeOffset="4265.3655">4541 296 1438,'2'1'250,"0"-1"-26,-1 0-27,1 0-22,-1-1-21,1-2-18,0 2-2,1-3-29,1 1-10,1-1-13,0 1-2,1-1-10,2-3-9,3-1-6,2-2-2,3 1-5,-1-3-6,-2 0 0,2-1-2,-2-1 4,2 1 12,-4 1-5,2-2-2,-2 3 1,-2-2-6,-1 1-3,-2 0-2,-1 3-2,0 0 1,-3 0 7,0 1-16,-2-1-6,0 3-5,0-3-4,0 3-1,0-1-3,0 2-13,-2-2 1,0 3-6,0 0-4,-2 1 3,0-1-2,1 4-1,-1 0 1,1 0-1,-1 0 0,-1 0 0,4 2 0,-3 0 6,2 1 12,2 1 6,0 0 6,0 0-2,2 2 0,-1 2 3,6-1 2,0 3-1,5 0-11,-1 0 10,3-1 0,0 2-4,1-3-1,2 1 1,-3-2-2,-1 2-5,1 0 0,-2-1-5,0 1-8,-4-1-5,1-1-20,-4-1 1,1 3 4,-2-3 3,-1 1 3,-3 1 4,0-5 4,-3 4 3,2-2 2,-4 2 5,0 2-2,-5-2-1,-1 1 5,-1 0 2,1-1-7,0-2 3,1 0-24,0 0-13,3-3-12,-1-2-21,4 3-16,-5-3 10,4 0-83,2 0-27,1 0-48,2 0-14,0-3-145,0 0 29,5-1-518</inkml:trace>
          <inkml:trace contextRef="#ctx0" brushRef="#br0" timeOffset="4687.2683">5222-38 2120,'-3'-4'430,"0"-2"-57,-1 1-39,2 2-37,0-1-41,0 1-28,-1-2-27,1 4-27,0-2-27,1 1-24,1 0-25,-2 2-12,2 0-23,0 0-30,0 0-51,0 2-41,0 0-22,0 2-47,0 4 11,2-2-121,-2 0-34,1 4-35,1 4-64,-2 0 31,0 1-155,1 0 45,0 2-417</inkml:trace>
          <inkml:trace contextRef="#ctx0" brushRef="#br0" timeOffset="4921.5782">5278 323 1886,'1'4'364,"2"1"-48,0-2-38,-3 0-31,1-1-27,-1 1-25,2-1-23,-2 1-24,2-2-13,-2 3-14,0-2-14,0-1-12,2 3-11,-1-3-8,1 0 0,-2 1-16,1 2-22,0-3-22,2 3-34,-3-1-50,0 0-36,2 0 13,-1-1-118,1 0-38,-1 1-47,-1-1-84,0 0 34,0-2-136,0 0 35,0 0-378</inkml:trace>
          <inkml:trace contextRef="#ctx0" brushRef="#br0" timeOffset="-2952.9949">274 18 386,'0'-3'164,"0"-2"-27,-2 2-3,-2-1-16,0 1-11,0 2 7,1 1-4,-1 0-8,-3 0-2,-3 3-6,-4 2-4,0 3-5,0 2-2,-3 2 9,0 3-3,0 0-7,0 4-8,-1-1-11,3 2-18,1 2-7,-1-1 4,1 1-8,0 0-10,5 1 6,-1 0 2,1 1-2,4 0 2,2 1-4,3 0 33,3-2-5,1 0-4,3-2 11,1-1-12,5-1-2,-2-2-5,6 0-2,-1-4-2,3-3-3,4 0-5,-4-4-4,5-1 3,0-3-5,0 0-3,1-2 1,0-6-1,-1 2 12,0-4-12,3-3 1,-6 2-1,1-4-1,-1-1-2,1-1-3,-3-1-1,-3-2 1,-2 0-3,0-2 3,-4-2-6,-2-1 5,-4 0 6,-2-1-11,-2-1-4,-2 2-3,-2-2-4,-2 2 8,-1-2-14,-3 2 4,1 3-5,-3-1 1,-2 3-8,0 0-13,-1 1-3,-1 3 3,1 3-52,-3 1-4,2 2-30,1 4-15,1 2-16,1 2-10,-1 3-19,2 7-51,0 2-651</inkml:trace>
          <inkml:trace contextRef="#ctx0" brushRef="#br0" timeOffset="-2249.9111">748-124 1432,'-4'-7'245,"1"1"-26,2-2-16,-2 2-27,2 0 1,-1 1-41,-1 1-14,2-1-19,-2 0-12,3 1-17,-1 1-13,1 2-9,0-1-6,-3 2-4,3 0-5,-1 0 3,-2 2-10,1 1 0,2 2 2,-1 2 0,-2 0-1,3 8-1,0 5-8,-1 1 6,-1 2-3,0 4 6,0-1-4,-2 3-4,1-2 1,2 2-4,-1-2 2,-2 3-15,1-1 0,2 0-2,1-1 1,0-1 0,0 0 2,0 0-2,1-2-4,2-2 5,1-1 6,-2-3-3,-1-1 3,6 0 1,-3-2 5,2-1 3,1-2 3,4-1 11,-4-3-6,6-3 1,-2 0 1,0-4 0,1 0 1,0-2-4,1 0 2,1-4 0,0 0-2,3-3 0,-5-2 3,1 0-6,0-3 1,-2 1-2,-1-2-3,-2-2-3,-4 0-5,2 2-6,-5-2-8,-1 3 2,-2-4-2,-3 1-10,0-1 8,-8 1-17,2 3-1,-2-1-7,-1 3-13,-1 1-3,-2 3-13,-1 0-18,1 1-20,0 3 8,3 2-73,3 0-15,-2 2-12,3 0-8,5 1-18,-2 2 1,4-1 3,0 2-7,3 0-611</inkml:trace>
          <inkml:trace contextRef="#ctx0" brushRef="#br0" timeOffset="-1359.3418">1091 492 1201,'4'0'261,"0"0"-33,2-2-28,-2 0-18,2-3-17,2-1-16,1-2-20,0-3-11,3 1-10,-3-3-10,1 0-11,0 0-10,0-2-10,-2 0-8,1 0-4,-1 0-11,-2 1-2,-1-1-8,0 3-6,-1 1-7,-1-1-4,-2 5-4,-1-2 0,0 1 10,0 1-14,0 1-5,0 1-3,-1-2-6,-2 2-3,1 2-1,0-2-6,-1 2-6,0-1 3,2 2-2,-4 2-1,3 0 2,0 0-2,-2 0-4,3 0 9,-1 0 1,2 2-4,0 2 2,0-3 2,0 3 5,2 0 2,0 1 6,7 4 2,-2 0-3,0 0 0,3-1 12,0 2-9,2-2-4,-2 2 1,4 1 4,-4-2-4,0-1 1,0 2-3,-2 0-5,0 0 8,-2-1 0,2 3 0,-1-2-12,-2 0 2,-1 0-22,-1 0-6,-2-2 6,0 0 3,-1 0 4,0-1 9,0 0-2,0-1 9,0 2-1,-1-2 1,1-2 7,-1 1 4,-1 2 3,1-2-1,-3-2 13,2 0 3,1 1-4,-1-2 9,1-1-4,1-1 3,0 0 0,0 0-7,0-3-6,0 1-2,1-3 1,8-3-6,-5-1 0,5-3 8,2-3-8,-1 3-5,2-3 3,-1 1 3,2-1 0,1-1-3,-3-2 2,2 0 1,1 2 4,-3 0 6,0-1 4,1 1 13,-1 1 11,-3-2 8,1 2 9,-4 1-3,1 3-5,-2-3-1,-1 4 0,-2 0 1,-1 2-1,0-1-12,0 1-7,-1 1-5,-2 1-2,2 0-3,-3 1-17,-1-2 4,4 2 0,-5 1-7,4-1-4,-4 2 15,2 0-19,-3 1-5,1 1 1,1 1 1,-1 0 14,2 0-13,-5 3-1,5 0 4,-2 3 5,1 1 2,-1 5-13,-1 0 4,2-1 11,0 0 8,4 0 4,-2 0 4,3 1 0,0-2 2,3 3-3,0 3-4,4 1-3,-3 1-7,4-2-3,-1 1-16,3 0-8,0-4-27,0 1 6,1-2-60,0-1-17,3 2-16,0-6-36,0 0-7,1-2-7,-1 0-6,-6-4-5,2-1-583</inkml:trace>
          <inkml:trace contextRef="#ctx0" brushRef="#br0" timeOffset="-996.994">1671 308 1490,'1'-11'116,"-1"1"67,0 1 17,0 0-6,0-1 7,0 2-18,0 0-12,0-1-18,-1 1-12,1 0-18,0 1-15,0 1-5,0-1-29,0 2-5,1-1-11,3 2-6,1 1-6,3 1 10,-4 0-23,3 1-7,2 1 2,3 1-3,4 3 1,-2 3-7,1-1 2,3 4-2,-3-2-4,0 6 2,2-2 1,-6 3-4,0-1 0,1 1 0,-3 1-6,0-2-2,-4 0-13,1-1-2,-2-2-2,0 0 0,-2-3 7,-2 0 5,0-1 3,0-3-1,-2 3 8,0-1 0,0-4 2,-2 2 6,0-1 4,2-1 3,-5-2 8,2 0 3,-1-2 10,2-1-4,-2 1 2,2-2-5,0-2 0,2-1-12,-2-1-7,4 2-7,0-5-8,0-2-15,2-4-9,2-1-14,4 1-8,-2 1-14,4-1-17,0 1-22,2 2 9,-2 1-77,4 2-37,0 0-25,2 3-53,-2 2-58,-2 1 32,-1 1-172,2 1-408</inkml:trace>
          <inkml:trace contextRef="#ctx0" brushRef="#br0" timeOffset="-546.8874">2093 154 1638,'5'-2'274,"-3"0"-33,0 1-27,2 1-24,-4 0-19,4 0-12,2 0-16,-2 3-12,2 0-13,2 3-11,2 3-6,-2 3-10,2-1-14,0 2-5,0 1-10,-2 0-11,2 3-3,0-2-6,-4 0-4,2 3-6,0-2 2,1 1-3,-2-3-5,1 1-3,-2-1 1,1-3-3,0 1-2,-4-3 4,2 0 1,-3-5 3,1 1 8,-1 0 8,1-1 12,-3-1-4,2-1-6,0-2-5,0 0-5,-1 0 2,2-2-10,-2-1-3,1-2 0,-1 0-3,2-2-4,0-1-1,0-3 0,-1-5-2,4-2-4,-2 0-1,3 0 0,-1-2 0,0 0-2,-1 1-1,2-1-2,0 2 0,-3 0-1,1 0 1,0 1-3,2 4-6,-4 0-6,0 2-3,1 2-41,-3 1-20,2 1-32,-1 2-44,-1 1 16,2 0-94,-2 1-6,1-1-13,-1 3-5,2 1-17,0 0-12,-3-2 23,0 2-194,0 0-403</inkml:trace>
        </inkml:traceGroup>
      </inkml:traceGroup>
    </inkml:traceGroup>
    <inkml:traceGroup>
      <inkml:annotationXML>
        <emma:emma xmlns:emma="http://www.w3.org/2003/04/emma" version="1.0">
          <emma:interpretation id="{0B351220-A34D-4636-9A1B-20303B43903D}" emma:medium="tactile" emma:mode="ink">
            <msink:context xmlns:msink="http://schemas.microsoft.com/ink/2010/main" type="paragraph" rotatedBoundingBox="5972,3053 29987,3006 29995,7003 5979,7050" alignmentLevel="1"/>
          </emma:interpretation>
        </emma:emma>
      </inkml:annotationXML>
      <inkml:traceGroup>
        <inkml:annotationXML>
          <emma:emma xmlns:emma="http://www.w3.org/2003/04/emma" version="1.0">
            <emma:interpretation id="{AE37F454-1A3E-48C3-9200-D391BDE8C304}" emma:medium="tactile" emma:mode="ink">
              <msink:context xmlns:msink="http://schemas.microsoft.com/ink/2010/main" type="inkBullet" rotatedBoundingBox="5966,3569 6853,3552 6866,4245 5979,4262"/>
            </emma:interpretation>
            <emma:one-of disjunction-type="recognition" id="oneOf1">
              <emma:interpretation id="interp5" emma:lang="en-US" emma:confidence="0.5">
                <emma:literal>i)</emma:literal>
              </emma:interpretation>
              <emma:interpretation id="interp6" emma:lang="en-US" emma:confidence="0">
                <emma:literal>(i)</emma:literal>
              </emma:interpretation>
              <emma:interpretation id="interp7" emma:lang="en-US" emma:confidence="0">
                <emma:literal>is</emma:literal>
              </emma:interpretation>
              <emma:interpretation id="interp8" emma:lang="en-US" emma:confidence="0">
                <emma:literal>(is</emma:literal>
              </emma:interpretation>
              <emma:interpretation id="interp9" emma:lang="en-US" emma:confidence="0">
                <emma:literal>[i)</emma:literal>
              </emma:interpretation>
            </emma:one-of>
          </emma:emma>
        </inkml:annotationXML>
        <inkml:trace contextRef="#ctx0" brushRef="#br0" timeOffset="6499.5826">262 1368 1125,'-5'5'226,"-2"5"-16,1 4-11,-1-2-16,0 5-19,2 0-13,-1 1-15,-1 1-9,3 3-15,-2-3-14,2 3-7,2 0-6,0 1-9,2 0-5,2 1-4,-2-2-3,5 1-7,0-1-9,1-1-17,4 0-15,1-2-10,0 2-36,0-3 5,6-2-70,-1-1-84,6-2-33,1-1-53,2-4-139,3 1-447</inkml:trace>
        <inkml:trace contextRef="#ctx0" brushRef="#br0" timeOffset="6202.725">444 1247 1755,'-5'-11'354,"4"3"-44,0 1-27,1 1-43,0 1-25,-2 1-26,1-2-29,1 1-37,-2 2-32,0 2-50,2-3-10,-2 3-21,2 1-31,0 0-40,-1 0 4,-1 0-92,1 3-30,0 0-26,-2 0-30,1 2-43,-1 2 23,2-1-193,-3 1-364</inkml:trace>
        <inkml:trace contextRef="#ctx0" brushRef="#br0" timeOffset="5968.3849">564 1451 1528,'2'-8'302,"-2"0"-11,0-1-26,0 3-28,0-1-32,-2-1-23,2 4-19,0 0-24,0-2-23,0 5-22,0-1-4,0 2-6,0 0-5,0 0-3,2 0-9,-1 3-6,1 3-4,0-2-5,1 0-5,-1 4-2,2 4-2,0-1-5,0 3 5,-2-3-11,2 1-19,-1 4-26,-1-2-33,3 1-31,-3-1 7,1 2-125,1-1-42,-2 0-27,-1-1-54,-1-2 28,0-2-187,0 0 32,-3-4-362</inkml:trace>
        <inkml:trace contextRef="#ctx0" brushRef="#br0" timeOffset="6780.8032">870 1386 1570,'3'-6'270,"0"-1"-26,-2 1-44,1 1-17,2 2-21,0-1-18,2 2-10,1 2-8,0 0-9,1 2-11,2 2-2,4 2-13,3 4-7,-1 0-2,-2 3-18,1 0-3,-1 2 0,1 3-4,-2 3-4,0 1-5,-3 0-5,-3 1-3,-2 0-9,-2 0-11,-3-1-18,-1 2-29,-4 1-45,-4-1 6,-28 35-213,5-25-34,-3-3 28,-2-5-220,5 2 25,-2-8-396</inkml:trace>
      </inkml:traceGroup>
      <inkml:traceGroup>
        <inkml:annotationXML>
          <emma:emma xmlns:emma="http://www.w3.org/2003/04/emma" version="1.0">
            <emma:interpretation id="{6A99B08C-CD47-41F6-B14D-4E4D95F8125E}" emma:medium="tactile" emma:mode="ink">
              <msink:context xmlns:msink="http://schemas.microsoft.com/ink/2010/main" type="line" rotatedBoundingBox="7350,3407 29394,2997 29417,4228 7372,4637"/>
            </emma:interpretation>
          </emma:emma>
        </inkml:annotationXML>
        <inkml:traceGroup>
          <inkml:annotationXML>
            <emma:emma xmlns:emma="http://www.w3.org/2003/04/emma" version="1.0">
              <emma:interpretation id="{A23D3EBB-472E-4A74-9554-58F43021D482}" emma:medium="tactile" emma:mode="ink">
                <msink:context xmlns:msink="http://schemas.microsoft.com/ink/2010/main" type="inkWord" rotatedBoundingBox="7355,3675 8473,3655 8487,4411 7369,4432"/>
              </emma:interpretation>
              <emma:one-of disjunction-type="recognition" id="oneOf2">
                <emma:interpretation id="interp10" emma:lang="en-US" emma:confidence="0.5">
                  <emma:literal>you</emma:literal>
                </emma:interpretation>
                <emma:interpretation id="interp11" emma:lang="en-US" emma:confidence="0">
                  <emma:literal>You</emma:literal>
                </emma:interpretation>
                <emma:interpretation id="interp12" emma:lang="en-US" emma:confidence="0">
                  <emma:literal>your</emma:literal>
                </emma:interpretation>
                <emma:interpretation id="interp13" emma:lang="en-US" emma:confidence="0">
                  <emma:literal>Your</emma:literal>
                </emma:interpretation>
                <emma:interpretation id="interp14" emma:lang="en-US" emma:confidence="0">
                  <emma:literal>yon</emma:literal>
                </emma:interpretation>
              </emma:one-of>
            </emma:emma>
          </inkml:annotationXML>
          <inkml:trace contextRef="#ctx0" brushRef="#br0" timeOffset="45498.0458">1609 1329 962,'-3'-2'179,"2"0"-7,-2 1-4,2-1-24,-1 1 22,-1 0-5,3-2-6,-1 1-1,1 1 0,-3-1-11,3 1-7,-1-1-6,1 2-19,-2-2 2,-1 1-12,3 1-10,-1-2-4,1 2-8,0-1-9,0 1 2,-3-3-7,3 3 2,0 0-1,-1 0-4,1 0-5,-3 0-2,3 0-3,0 0-5,-1 0-4,1 0-5,0 0-7,0 0-11,0-3 7,0 3-19,0 0-1,0 0-8,-2 0 1,2 0 0,0 0 1,2 3-1,-2 0 2,0-2 2,1 4-2,2-2 0,-2 2-1,2 2 1,-2-2 0,2 1-2,0 1 4,0 2-1,-2-1 1,4 3 0,-1 2-2,0 3 2,2 0-3,-4-2 0,4 1 1,0 0-1,-2-1 3,1-2-1,0 0 2,-1-2-1,0 1 0,-3-5 2,2 0 0,0 0-2,0-1 4,-2 1 7,2-3 10,-1 2 14,-1-1 3,2 0 2,-2-1 1,1 1-2,-1-2 5,0 0-5,4 2 0,-5-3-4,0 1-5,0 0-2,1 0-4,0-1-3,1 1-4,-2-1-1,0 2-4,1-2-3,2-1-1,-3 1-2,0-1-4,1 2 4,1-2-3,-1 3 1,1-2-2,-2-1 1,4 4-1,-3-2-2,2 0 1,-3-2-2,1 0-1,-1 2 0,2-1-1,-2-1 3,3 0-3,-3 1 0,0 1 0,1-2-5,-1 0 0,1 2 4,1-1 3,-1-1-5,-1 2 1,3-2 1,-2 2-1,-1 0 2,2-1 3,-2-1-4,1 0 0,1 2 0,-1-1 7,2 1-9,-2-1 0,1 1-4,-1 0-5,1-1-1,-1 1-4,2-1-9,-2 1-5,1 0-8,-1 0-4,0-1-5,-1 1-12,2 0-11,-2-1-13,3 1-18,-3-1-13,2 3 11,0-1-116,2 1-32,-3-1-35,2 0-119,0 2 33,0-1-97,0-1 34,-2-1-332</inkml:trace>
          <inkml:trace contextRef="#ctx0" brushRef="#br0" timeOffset="12358.695">1940 1485 602,'5'-6'150,"-5"-1"31,1 0-26,-1 1 85,1 0 33,-1-1 11,0-1-22,0-1-9,0 3-10,0-1-13,0 0-17,-1 3-19,0-3-25,1 2-17,-3 0-17,1 2-23,1 0-19,0 0-10,-1 1-7,2 2-5,-4 2-7,0-1-4,-1 4-7,-2 5-7,-1 0 0,-2 6-6,0 2-2,-2 4-7,1 1-2,-4 2 1,-13 32-5,21-40 0,-14 32 0,3-14 0,11-20-7,-1 6-3,-2 4-14,-17 37-28,21-47-9,-3 6-28,0 4-32,1-1-26,-1 0 10,2 2-74,-1-4-37,2-2-31,2 0-22,1-1-7,0-4 25,2-2-221,-2-3 37,3-2-359</inkml:trace>
          <inkml:trace contextRef="#ctx0" brushRef="#br0" timeOffset="13327.373">2110 1556 1288,'-3'-3'182,"2"0"-22,-3 0-19,0 1-16,-1 0-16,0 2-11,-1 0-11,1 2-9,-4 0-12,2 1-9,0 0-5,1 0-6,-1 2-6,2 0-2,-1 0-4,1 0-6,0 2-1,3-1-3,0 1-2,1 1-1,1-1-1,0 1-3,0-1-1,3 4 2,1 1-5,4-1 0,1-1-1,-2 0-6,5-2-2,0-2-13,0 0-3,-1-4 0,2 1-2,-5-2 9,2-1 0,0 0 3,-4 0-4,1-1 3,0-2 1,-2-1-2,0 0 8,-1 0 9,0-1-5,-3-1 6,2-2-1,-3 1 4,0 0-2,0 0 2,0-1 6,0 1 3,0-1 1,-1 2-2,-1-3 5,2 3 4,-1-1-3,1 1 11,0-1 7,0 2 1,-4-2-6,4 3-7,0-3-6,-2 2-19,2-2-5,0 4-7,0-2-5,0 2-2,0-1-3,2 1 1,-2 2-3,4-2 0,-4-2 3,1 1-5,2 2 7,3-2-4,-3 1-3,-1-1 4,3 1 4,-1 1-3,1 0-4,0 0-3,-1 1-2,0-1-1,0 2 1,-1 0 1,0 0 12,1 0 8,-1 0 2,0 2 13,1-1 1,-3 3-1,2-3 1,-1 3-3,2 1 1,-3 1-3,2 0 1,-2 0 0,2 0-5,0 3 3,0-3 1,-2 2-4,2 1 0,1-3 3,2 6 0,-2-2-2,2 4 0,-2-3 2,2-3-1,-1 0 4,4 0-6,-1 0-2,2-1 4,-2-3-4,2 0-2,-1-1-4,-1-1-2,-1-2 4,3 0-5,-2 0 2,2-3-2,3-3 9,-1 2-2,1-6 0,-3 0 2,0 0-2,-2 3 4,-1-4 15,-3 3 25,0 0 5,1 0 5,-5-1 6,0 1 4,1 2-1,-1-1 0,0 0-7,0 1-6,0 1-2,-1-3-1,1 3 1,0-2 2,0 2-4,0 1-7,0 0-6,0-1-8,0 1-9,-3 1-8,3-1-6,0 4-5,0-2 4,0 0-3,0 2-1,0 0-3,0 2 1,0 0 1,0-2 1,3 4 0,-2 3-2,1-5 0,0 6 3,3 1-3,-1 3 0,0 0 1,2 1 2,-1-1-4,1-3-2,2 5-8,1-3-10,-4-1-17,4 2-13,1-3-34,1 1-49,1-2 13,2 1-160,2-3-46,1-3 28,1 2-207,-1-5 27,0 0 44,2-3-328</inkml:trace>
        </inkml:traceGroup>
        <inkml:traceGroup>
          <inkml:annotationXML>
            <emma:emma xmlns:emma="http://www.w3.org/2003/04/emma" version="1.0">
              <emma:interpretation id="{9B96A3A3-1B78-4F45-8DCA-AFA3D12CD944}" emma:medium="tactile" emma:mode="ink">
                <msink:context xmlns:msink="http://schemas.microsoft.com/ink/2010/main" type="inkWord" rotatedBoundingBox="8692,3763 9951,3739 9957,4035 8697,4058"/>
              </emma:interpretation>
              <emma:one-of disjunction-type="recognition" id="oneOf3">
                <emma:interpretation id="interp15" emma:lang="en-US" emma:confidence="0.5">
                  <emma:literal>can</emma:literal>
                </emma:interpretation>
                <emma:interpretation id="interp16" emma:lang="en-US" emma:confidence="0">
                  <emma:literal>Can</emma:literal>
                </emma:interpretation>
                <emma:interpretation id="interp17" emma:lang="en-US" emma:confidence="0">
                  <emma:literal>Man</emma:literal>
                </emma:interpretation>
                <emma:interpretation id="interp18" emma:lang="en-US" emma:confidence="0">
                  <emma:literal>man</emma:literal>
                </emma:interpretation>
                <emma:interpretation id="interp19" emma:lang="en-US" emma:confidence="0">
                  <emma:literal>San</emma:literal>
                </emma:interpretation>
              </emma:one-of>
            </emma:emma>
          </inkml:annotationXML>
          <inkml:trace contextRef="#ctx0" brushRef="#br0" timeOffset="13686.7487">3107 1461 1023,'4'-5'182,"-2"2"-10,-1-3-7,-1 3-21,0 0-7,0 0-16,0 0-12,0 1-25,0-2-10,-1 2-9,-2 1 1,0-2-11,-2 1 0,0 1-8,-2 1 6,2 0 0,-4 0 0,2 0 2,-1 0-5,-5 3-7,-2 0 1,1 0-2,-2 3-5,1 0 0,2-1-3,-2 3 1,3-1 0,3 1-1,2-1 6,0 1 13,2-1 10,4-1 6,-3 1-11,4 1-2,0 0-1,4 4-3,0 3-5,5-3-4,2 3-12,1-1-17,3-2-23,1 0-40,3 0 7,0-1-120,4-1-45,-1-2-41,2 1-86,0-4 26,1-1-144,0 0-349</inkml:trace>
          <inkml:trace contextRef="#ctx0" brushRef="#br0" timeOffset="14124.1898">3457 1495 1037,'-6'-4'169,"2"2"-14,-3 0-13,0 2-12,0 0 3,0 0-17,0 2-13,0 0-5,-2-2 0,4 4-9,-5 3-13,-3 2 3,2 0-1,0 1 5,1 1-13,2 1 5,1 0 6,1-5-6,2 2-5,1 2-5,1-4-3,2 2 6,0-3-13,2 1-6,2-1-6,0 1-2,5-1-9,1 1-9,-2-1-4,2 1-7,1-5-9,-1 0 5,1-2-4,-4 0-3,2 0-2,2-4 1,1-3 0,2-1-5,-4 0 1,0-3 0,0 1 3,-2 2 1,-2-4 22,-2 5 3,0-1 16,1-1 10,-4 2 13,0 0 9,1 2 11,-1-1 9,3 0-3,-4 1-10,0 1-6,2-1-12,-1 2-11,1-1-13,-1 2-8,3-2-4,-4 2-2,2 2-3,1 0 0,-2 0-2,3 0-3,0 2 0,1 2 0,0-2-10,5 5-23,3 1-22,-1 2-24,4 0-51,-4 0 12,1-1-121,1 0-37,0 1-26,0 0-87,-3-3 33,-1-1-131,-1-3 35,-1 1-322</inkml:trace>
          <inkml:trace contextRef="#ctx0" brushRef="#br0" timeOffset="14592.9234">3714 1454 1585,'-2'-8'233,"2"1"-37,0 3-23,0-2-19,0 3-23,2 0-8,-1 1-15,2 2-10,1 0-8,-1 0-3,3 2-8,-2 1-6,1 1-9,2 4-6,2 0-3,-4 0-6,4 3-6,1 1-1,-2 2-4,2-3-5,-2 2-1,-2 1-6,0-3-8,-2-3-3,0 0-3,0 1 3,-1-4-6,0 1 6,-2-1 11,1-1 13,-2-1 25,1 1 10,-1-3-10,0 0-5,0-1-7,0 2-2,0-2 1,-1 0-14,1 0 1,0-3-3,-3-1-1,3 1-6,0-2 0,-3 0-3,3-1-5,0-1 0,0-1-1,0 0-2,4-4-4,0-2 0,1-3-3,3 4 10,2-5-15,0 4-1,1-2 3,0 0-1,0 4-6,3 0 2,-1 0-3,1 3 0,-4 0-1,1 4-2,2 2-5,-2 2 1,2 1 1,-5 1 1,2 2 1,4 4 1,0 1 1,-3 0 2,1 2-1,-3 2 0,1 0-2,1-1 5,-1 4-22,-1 1-22,-1-1-14,-2 0-63,-1 2 11,1-2-104,-2-1-42,-1-1-36,1 1 24,2-5-226,-5 1 35,3-3 30,1-4-310</inkml:trace>
        </inkml:traceGroup>
        <inkml:traceGroup>
          <inkml:annotationXML>
            <emma:emma xmlns:emma="http://www.w3.org/2003/04/emma" version="1.0">
              <emma:interpretation id="{7B99128F-FA78-4B11-ACD2-5E1E07549F98}" emma:medium="tactile" emma:mode="ink">
                <msink:context xmlns:msink="http://schemas.microsoft.com/ink/2010/main" type="inkWord" rotatedBoundingBox="10417,3704 11184,3689 11191,4044 10424,4058"/>
              </emma:interpretation>
              <emma:one-of disjunction-type="recognition" id="oneOf4">
                <emma:interpretation id="interp20" emma:lang="en-US" emma:confidence="0.5">
                  <emma:literal>see</emma:literal>
                </emma:interpretation>
                <emma:interpretation id="interp21" emma:lang="en-US" emma:confidence="0">
                  <emma:literal>re</emma:literal>
                </emma:interpretation>
                <emma:interpretation id="interp22" emma:lang="en-US" emma:confidence="0">
                  <emma:literal>See</emma:literal>
                </emma:interpretation>
                <emma:interpretation id="interp23" emma:lang="en-US" emma:confidence="0">
                  <emma:literal>she</emma:literal>
                </emma:interpretation>
                <emma:interpretation id="interp24" emma:lang="en-US" emma:confidence="0">
                  <emma:literal>red</emma:literal>
                </emma:interpretation>
              </emma:one-of>
            </emma:emma>
          </inkml:annotationXML>
          <inkml:trace contextRef="#ctx0" brushRef="#br0" timeOffset="15655.3543">4646 1617 1521,'-3'2'243,"3"-2"-29,0 0-23,0 0-15,0-2-15,0 1-13,0-1-15,2-1-13,-1-2-13,2-2-6,-2 1-11,2-1-12,1-5-6,0-1-6,2-1-7,0-3-15,-1 1-3,2-1-6,-1 0-1,0 1-7,-1 2 0,1-3-5,-2 3 2,-1 0-3,0 2-7,-2 2-7,0 0-4,-1 2 5,0 2-4,0-1-5,0 0-2,-1 3-8,-2-2-4,2 2-2,-2 0-1,0 2 0,0 1 0,2 1 2,-3 0 0,2 0-1,-2 0-3,0 1-10,1 3 1,0-2-1,0 4 2,2-1-2,1 0 5,0 1 13,0 1-11,4 4 1,2 3 2,2 0 5,1 2-2,1-4 2,-1 4 2,3-2 3,-1 2 1,2 0 1,-2-2 5,0 1 0,-1 0 11,0 0-10,-2-2-5,1 2 3,-2-2 8,-2-2-27,1 0 2,-3-1-37,1-2 2,-4-2 10,1 1 7,-1-2 13,0 0 2,0 0 5,0 0 10,0-3 3,-1 2-2,1-1 6,-4-1 0,2 0 4,1-1-1,-1-1 0,1 0-13,-2-1-2,2-1 0,1-1-7,0 0-1,1-2-2,2 0-9,1-5 5,3-2 2,4 0-1,1-1 9,2-4-4,0 3 0,1 0 19,2 0 32,-2 1-5,2 0 23,-1 0 11,-4-1 9,4 3 6,-5 0 9,2-1 12,-2 2 1,2 0 10,-8 1-10,1 0-6,-2-1-12,0 2 1,-1 1-26,-3 1-13,0-1-1,0 1-9,0 1-13,-3-2 3,2 2 13,-3 0-21,-1 0-7,1 1 0,-1 0-4,0 2-2,0-2 10,-1 0-20,1 2 3,-1 2-3,-1-2 18,3 2-16,-5 0 3,2 4 1,0-2 2,2 1-3,-1 2 1,2 0-4,-5 3 3,2 2 5,0 3 11,3-1 14,3-2 1,-2 1 5,3 0-2,0 0 8,3-2-9,-1 3-4,3 0 3,0 1-3,4 0-1,2 1 1,2-4-1,2 2 8,0-4-13,0-1 2,3 0-6,-1-1 1,1-2-2,-1-3 0,0-1-1,-1 0-5,4-5 0,0 0-2,-2-1 9,-1-3-15,0 1-4,0-1 1,-3-3-1,-2-2-3,1 1-1,-2-1-1,-1 0-4,-2 0-7,-1-2 3,-2 4 9,-3 0 5,1 2 10,-3 0-2,2 2 3,-2 0 5,1 1 11,-1 0-8,0 3 2,0 0-8,-3-2 0,3 0-3,-5 3-2,0 0-6,0 1 3,-1 2 2,1 0 0,-2 4 10,-3 0-21,-2 4 10,1 2 0,1 1-2,-2 2 3,2 0-1,0 2-3,4 1-2,1-2-5,2 3 1,3-2-6,0 2-14,4-1-15,5 4 3,2-6-130,4 1-29,4-3-78,3 0 24,3-4-252,3-1 41,2-1 36,1-4-334</inkml:trace>
        </inkml:traceGroup>
        <inkml:traceGroup>
          <inkml:annotationXML>
            <emma:emma xmlns:emma="http://www.w3.org/2003/04/emma" version="1.0">
              <emma:interpretation id="{B2D6B005-A661-4B6C-8E18-1FCDCBB715B7}" emma:medium="tactile" emma:mode="ink">
                <msink:context xmlns:msink="http://schemas.microsoft.com/ink/2010/main" type="inkWord" rotatedBoundingBox="11575,3435 13476,3399 13486,3955 11585,3991"/>
              </emma:interpretation>
              <emma:one-of disjunction-type="recognition" id="oneOf5">
                <emma:interpretation id="interp25" emma:lang="en-US" emma:confidence="0.5">
                  <emma:literal>that</emma:literal>
                </emma:interpretation>
                <emma:interpretation id="interp26" emma:lang="en-US" emma:confidence="0">
                  <emma:literal>That</emma:literal>
                </emma:interpretation>
                <emma:interpretation id="interp27" emma:lang="en-US" emma:confidence="0">
                  <emma:literal>What</emma:literal>
                </emma:interpretation>
                <emma:interpretation id="interp28" emma:lang="en-US" emma:confidence="0">
                  <emma:literal>what</emma:literal>
                </emma:interpretation>
                <emma:interpretation id="interp29" emma:lang="en-US" emma:confidence="0">
                  <emma:literal>Chat</emma:literal>
                </emma:interpretation>
              </emma:one-of>
            </emma:emma>
          </inkml:annotationXML>
          <inkml:trace contextRef="#ctx0" brushRef="#br0" timeOffset="16311.5256">5912 1164 1741,'0'-6'305,"0"4"-40,0-1-34,0 1-34,0-1-23,0 3-15,0 0-12,0 0-10,0 0-12,3 3-11,0 2-11,0 3-3,3 7-15,1 0-5,-3 3-7,1 2-14,0 0-4,0 1-3,1 0-6,-1 2-3,2-1-6,-1 3-14,2-1-64,1 1-18,-3-2-28,-1 0 10,1 0-102,-1-2-37,1 1-31,0-2-23,-5-4-14,-1 1 28,0-6-202,-1-1 36,-2-1-336</inkml:trace>
          <inkml:trace contextRef="#ctx0" brushRef="#br0" timeOffset="16983.4044">5820 1484 1830,'-6'-5'310,"1"-1"-39,3 2-37,-1-1-30,2 0-20,1 2-22,3-2-16,5 0-17,5-3-15,4-1-12,2 0-14,5 0-7,1 1-20,41-12-20,-28 7-18,3 2-21,0-3-17,-5 0-14,1 3-28,-19 3-4,2-1-1,4-2 5,-1 2 1,0-3 2,-3 0 6,-2 0 3,-1-3 1,-5 3 14,1-1 20,-7-2 39,1 2 20,-3-2 4,-4 4 2,0-1 9,0 2 8,0 2 4,0 0 4,0-1 4,0 3-4,0-1-1,0 2-10,0 0-7,0 1-9,0-1-14,0-1-11,0 4-1,0-1-4,0 3-5,0 0-1,0 0-5,0 3 2,3 4-2,-2-1 0,2 4 6,1 4-7,-1 1-3,1 3 3,2 0-3,-2 2-1,2 0 5,-1-1-5,-1 3 1,3-1-6,2 2 3,-5-2-1,2 0-21,-1-1-5,-1-1 5,2 0-21,-2-3-7,0-2-1,2 3 0,-3-5-4,0 0 2,0-1 8,-1-3 8,0 0 6,-1-3 22,2 2 16,-3-2 5,0-2-4,1-2 0,-1 3-3,0-4-2,0 0 3,0 0 2,0 0 3,0-4-3,0 3 1,0-2 2,0 0-2,0-3 0,0 0-3,0-1 0,0 0-2,3-1 5,3-3-2,-5 0-3,3-3 3,1 2-6,0 2-1,-3 2 0,3 0-3,-2 2-4,1 0 0,0 2-4,1-1-1,0 2 1,1 1 10,1 0-12,-1 2 1,2 0 0,0 0 2,-1 2 1,5 5-1,2-1 2,1 4 1,1 1-2,-4 1 3,1 1 0,0 0-2,-2 1 3,0 0-3,0 0-2,-2-3-14,-1 1-12,-1-2-17,1 0-16,-2-3-37,-2 1 9,2-2-53,-2-1-35,0 0-32,1 0 2,-1-2-29,1 0-59,0 0 25,-3-1-176,4-2-404</inkml:trace>
          <inkml:trace contextRef="#ctx0" brushRef="#br0" timeOffset="17467.7977">7119 1341 1373,'-3'-4'245,"0"0"-8,0 1-44,-4 2-19,0 1-21,-1 0-13,-5 0-17,-2 2-14,-1 2-9,-1 3-13,2 0-7,-1-1 8,2 3-27,-1-2-8,2 4-16,1-2-2,3-1-6,2 1 12,2-2-15,0 1-1,1-2-5,3 0 1,1-2 0,0 3 2,1-2-3,3-2-5,-1 2-4,7 0-10,1 0-5,0-1-4,2 0 2,-3-2-4,1-2 0,-1 0 3,0 0-1,5-2 2,-3-2 7,2 0-4,0-1 4,-2-3 9,-2-1 17,0 3 11,-3-2 10,0 1 10,-3 0 10,-1-1 11,3 0 1,-5 2 4,3-1 7,-4 0 2,2 1 0,0-1 0,-2 2-4,2-1-13,-2 0-1,1 2-8,2 0-12,-3 0-11,0 0-9,1 0-8,1 2-3,-1 2-5,1 0-1,-1 0-1,2 0-2,0 2-1,-1 2-2,3 0-1,-1 0-2,3 4 0,1 3 4,1 0-6,1 2-1,-1-2-12,3 1-17,-1 0-24,3 1-23,-3 1-23,2-3-38,1 0-17,-2 1 14,4-2-159,-2 0-13,-1 1-41,-1-2 29,-1-4-173,-4-1 42,2-2-434</inkml:trace>
          <inkml:trace contextRef="#ctx0" brushRef="#br0" timeOffset="18014.6288">7317 1259 1545,'-3'-3'274,"-3"2"-34,3 1-26,2 0-23,2 0-18,4 0-15,2 1-16,0-1-11,7 3-15,5 1-9,4-1-9,-1-1-10,1 0-7,2-1-7,0 2-6,0 0-11,4-3-15,-3 0-27,0 0-43,-4 0-50,0 0 7,-5 0-87,-1 0-22,-4 0-29,-2 0-40,1 0-105,-6 0 27,0 0-565</inkml:trace>
          <inkml:trace contextRef="#ctx0" brushRef="#br0" timeOffset="17749.049">7370 1065 1796,'-4'-10'303,"4"3"-39,-2 1-43,2-1-34,0 4-17,0 0-16,0 1-4,0 2-22,2 0-10,2 3-7,-3 2-7,5 5-6,0 4-5,1 1-8,-2 0-4,2 4-10,0 0-4,2 3-7,-2 0-7,2 1-5,3 0-5,-2-1-4,-3 2-1,1-1 0,5-2-6,-4 2-5,-2-1-3,5-3-12,-5 0-23,3-4-35,-3 5-7,1-6-12,0 1-61,1-2 14,-4-1-97,4-4 1,-2-1-30,0-3-36,1 1-97,-3-4 34,-3 2-117,5-3-421</inkml:trace>
        </inkml:traceGroup>
        <inkml:traceGroup>
          <inkml:annotationXML>
            <emma:emma xmlns:emma="http://www.w3.org/2003/04/emma" version="1.0">
              <emma:interpretation id="{AD8F5792-62CA-4DBB-84AD-A2FC099A38A5}" emma:medium="tactile" emma:mode="ink">
                <msink:context xmlns:msink="http://schemas.microsoft.com/ink/2010/main" type="inkWord" rotatedBoundingBox="14261,3336 16128,3302 16148,4410 14282,4444"/>
              </emma:interpretation>
              <emma:one-of disjunction-type="recognition" id="oneOf6">
                <emma:interpretation id="interp30" emma:lang="en-US" emma:confidence="0.5">
                  <emma:literal>after</emma:literal>
                </emma:interpretation>
                <emma:interpretation id="interp31" emma:lang="en-US" emma:confidence="0">
                  <emma:literal>afters</emma:literal>
                </emma:interpretation>
                <emma:interpretation id="interp32" emma:lang="en-US" emma:confidence="0">
                  <emma:literal>After</emma:literal>
                </emma:interpretation>
                <emma:interpretation id="interp33" emma:lang="en-US" emma:confidence="0">
                  <emma:literal>afford</emma:literal>
                </emma:interpretation>
                <emma:interpretation id="interp34" emma:lang="en-US" emma:confidence="0">
                  <emma:literal>afar</emma:literal>
                </emma:interpretation>
              </emma:one-of>
            </emma:emma>
          </inkml:annotationXML>
          <inkml:trace contextRef="#ctx0" brushRef="#br0" timeOffset="20405.0912">8670 1277 1079,'1'-4'212,"-1"-3"-15,-1 3-13,0-2-21,-2 2-20,0 0-21,0 2-14,-4-1-9,2 3-9,-2 0-9,0 0-5,-5 4-3,-2 2-4,-3 3-6,2 2 5,-2 1-22,5-1-10,-1 2 5,0 0-2,3 0-4,3 3-4,-1-3 4,4 0 9,2-2-7,2 0 3,2-1-2,5 2 2,1 2-4,3-3-4,2-1-2,0-1-4,2-1-1,2-1-5,-2 0 1,2-3-7,-3-4-2,-1 0-2,0 0 1,-2 0 3,-1-2 2,5-2-2,-4-2-3,2-1-1,1 0 0,-7-2-1,3-1 2,1-1-3,-5 1 1,-2-2 0,0 4 9,-2-2 12,-1 1 6,2 2 3,0-2 12,-2 3 16,0-3 11,1 3 12,-2 2-5,0-4-10,0 2-10,3 2-11,-3-1-12,0 3-10,1-3-11,-1 4-4,1 1 2,-1-2 5,0 2-11,2 2 0,-2-1 2,4 4-5,-4-1 0,1 2-8,4 1-15,-4 1-37,5 4-26,1 1-24,0 0 9,1 3-132,2 1-47,0 0-40,2 0 27,2-2-209,1-1 37,-3-2 30,1-5-328</inkml:trace>
          <inkml:trace contextRef="#ctx0" brushRef="#br0" timeOffset="20780.1188">9183 987 1551,'0'-7'296,"-2"0"-44,1 1-43,-2 2-27,2 1-21,1-1-23,-3 4-14,0 0-9,2 4-10,-4-1-16,3 1-4,0 3-10,-4 6-2,4 5-9,-3 1 0,3 4-11,-1 3 0,-1-1-9,4 3 0,0 2-5,-5 0 4,5 1-16,0-1-1,2 2 2,1 3-5,-3 2 0,5 48 3,-3-65-9,5 48 0,-6-49-3,0 8 2,2 3 3,0 4-6,-1 0 1,0 1-2,-2-2-3,3 0-3,-1 0-1,-2-4-6,0 1-5,0-3-7,-2-4-8,-1 1-17,1-2-35,-6-4-4,6 0 8,-7-1-106,4-3-48,-7-4-16,3-1-36,2-3 27,-5-3-224,3 0 28,3-3-331</inkml:trace>
          <inkml:trace contextRef="#ctx0" brushRef="#br0" timeOffset="20998.8789">8871 1540 1516,'-2'-11'242,"2"0"-29,5-3-30,0 4-19,2-5-20,3 1-12,1 3-17,3 0-11,2-2-8,2 2-12,2-3-3,2 4-28,1 0-37,-2 0-4,1 0-92,-1 2-40,2 2-32,-4-3-30,4 2-38,-3 1 18,-1-1-240,-2 0 25,-2-1 21,0 1 10</inkml:trace>
          <inkml:trace contextRef="#ctx0" brushRef="#br0" timeOffset="21748.8001">9410 1314 1310,'-1'-5'252,"1"2"-42,0-3-23,1 3-23,3 0-18,3 0-20,0-2-14,3-2-9,6 1-12,-1-1-8,2 3-9,4-2-10,-1 2-27,1-2-17,1-1-18,1 3-1,-1 1-29,-1-1-14,-1 1-7,1-2 6,-4 2-4,0-1 5,-1 1 11,-3 0 8,-3-1 9,0 1 14,-3 0 19,0 1-2,-3-1 42,3 0 3,-1 0 6,-4-1-7,1 2 1,-1 0-5,0-2-3,0 1-6,-1 0-3,-1-1-2,0 1-1,0 0-3,0 1-5,0 0-9,0 1-4,-1-1-5,-1 2-2,0 0-4,2 0 1,-3 2 4,-1-1-8,1 2 1,0 2-2,2 1 1,-5 0-4,5-1 1,-1 2 1,-1 1 2,3 0 9,0-1 3,0 1 12,0 0-19,5 5-2,0 1-13,1-1-19,1-1-13,0-1-20,3 1 3,1-3-53,1-1-25,3 0-25,-1-4-17,2-2-1,-2 0-9,-1-2 1,-2 0-602</inkml:trace>
          <inkml:trace contextRef="#ctx0" brushRef="#br0" timeOffset="21326.9752">9437 998 274,'1'-9'492,"-1"1"-78,0 0-64,0 1-48,0 1-54,0 0-40,0 2-34,0-1-26,0 2-16,0 1-13,0 2-12,0 0 6,3 0-23,0 3 3,1 7-10,3 3-3,0 2-7,0 3-5,0 1-6,0 0-6,0 3-4,0 1-4,-1-1-6,1 1-4,0 3-2,-2-1 2,2-1-6,-4 0 0,4 2-7,-4-1-18,4-5-15,-4 3-25,2-2-38,-2-5-6,1 2 8,-1-2-65,0-2-21,-3 1-28,3-6-43,-3 1-6,0-2-53,0-1 26,-3-2-687</inkml:trace>
          <inkml:trace contextRef="#ctx0" brushRef="#br0" timeOffset="22045.6489">10005 1256 1624,'6'-8'121,"-3"-1"80,-2 2 2,2 0-8,0 0-9,0 1-13,-1 0-23,1 0-5,0 0-33,-2 1-17,2 2-13,0-3-16,0 4-7,-2 0-7,5 0-5,0 2-5,-1 0-7,2 2-2,4 1-2,-1 2-5,1 2-2,2 2 0,1 1-2,-3 0-1,-1 2-7,0 2-13,-2-3-11,-2 3-2,-2 0 5,0-2 3,-2 0-6,-1 0 4,-1-3 2,2 0 1,-2-3 6,0 1 5,0 0 0,-2-2 3,2-1 12,-1-1 4,-2 1 23,-1-2-10,2-2 3,0 0 3,0 0 2,-1 0-6,2-4-5,0 1-8,1-3-13,1-1-16,3-5-8,2-6-9,2 2-23,4-4-17,0 2-15,1-2-13,2-1 9,-1 4-58,2-1-17,-1 3-27,1 1-33,-1 2-29,-1 0-70,0 1 25,0 2-664</inkml:trace>
        </inkml:traceGroup>
        <inkml:traceGroup>
          <inkml:annotationXML>
            <emma:emma xmlns:emma="http://www.w3.org/2003/04/emma" version="1.0">
              <emma:interpretation id="{5CC82860-2595-43CC-8662-CE6C58C9FEC4}" emma:medium="tactile" emma:mode="ink">
                <msink:context xmlns:msink="http://schemas.microsoft.com/ink/2010/main" type="inkWord" rotatedBoundingBox="16590,3483 19255,3434 19273,4416 16608,4466"/>
              </emma:interpretation>
              <emma:one-of disjunction-type="recognition" id="oneOf7">
                <emma:interpretation id="interp35" emma:lang="en-US" emma:confidence="0.5">
                  <emma:literal>every</emma:literal>
                </emma:interpretation>
                <emma:interpretation id="interp36" emma:lang="en-US" emma:confidence="0">
                  <emma:literal>enemy</emma:literal>
                </emma:interpretation>
                <emma:interpretation id="interp37" emma:lang="en-US" emma:confidence="0">
                  <emma:literal>evenly</emma:literal>
                </emma:interpretation>
                <emma:interpretation id="interp38" emma:lang="en-US" emma:confidence="0">
                  <emma:literal>Every</emma:literal>
                </emma:interpretation>
                <emma:interpretation id="interp39" emma:lang="en-US" emma:confidence="0">
                  <emma:literal>evens</emma:literal>
                </emma:interpretation>
              </emma:one-of>
            </emma:emma>
          </inkml:annotationXML>
          <inkml:trace contextRef="#ctx0" brushRef="#br0" timeOffset="24576.7121">10825 1497 1791,'-1'1'276,"-2"-1"-31,3 2-26,0-2-26,0 0-20,0 0-22,-3 0-15,3 0-17,0 0-13,3 0-11,-1 0-13,0-2-8,4 1-3,0-2-10,1 0-5,0 1-5,5-3-4,4 0 6,-1-2-15,6-1 0,-4 0-4,4-2-3,-4 2-5,4-4 1,-3 2 4,-1-3-1,0 3 0,0-1-4,-3-1 3,1 1-4,-2-3-2,-3 2 3,1 0-7,-4 0 2,-1 3 2,-2-2 0,0 1-1,-3 2-3,1 0-3,-2 0-3,0 1-3,0 0 0,-2 2 1,0-1-7,-1 0-3,0 0-1,2 1-5,-2 1 4,0-2-8,-1 5 0,-2-1-2,3 2 1,-2 0-2,-2 2 3,1-1 0,-4 5 0,0 0 0,1 3 2,2-3 4,-3 3-5,1 2 2,1 1 0,4 0 1,-2 0 1,6-2 1,0 1 1,0-1-9,0 3-2,6-1 2,1 1-5,-2-1-4,4 1-9,2-2-2,3 1-20,3-2-24,4 0-33,0-3 11,3 1-72,0-2-21,1 0-20,-1-2-15,1-2-18,-2-1-11,2-1-87,-4-1 24,3-2-541</inkml:trace>
          <inkml:trace contextRef="#ctx0" brushRef="#br0" timeOffset="24967.3211">11482 1321 1223,'0'-9'304,"0"1"-9,0 1-9,0 1-16,0 0-28,0-2-17,0 4-25,0-3-21,0 3-22,0-2-19,0 3-19,0 0-22,0 0-12,0-1-16,0 2-5,2 0-3,-1 2-8,1 0-7,0 0-4,1 2-4,2 3-3,-3-3-7,4 2 4,0 0-6,-2 2-1,1-2-3,2 7-2,5 0-4,-3-2 0,3 3-2,-2 0-1,-1-3-2,1 3-8,-3-5-6,0 1-9,-1-1-7,-1-3 3,1 3-1,-2-2 2,0-2 8,-1 0 10,3 1 9,-2-3 12,-1 3-1,0-4 0,0 0-1,-1 0-1,3 0-2,-3-4 0,4 1 3,-2-2 3,3-1-2,-1-6 3,-1-1-3,1-2 2,-2 0-4,3 0-1,0-1-1,-4-1-3,3 0 0,-2 1-8,0 1 3,-1 2-1,0 0 1,-2 4-3,-1-2-10,4 3-17,-2 0-27,-1 2-35,2 2-54,-3-1 15,4 2-104,-2 1-23,-1 0-23,0 2-23,2 0-126,-3 0 38,3 0-86,-3 2-417</inkml:trace>
          <inkml:trace contextRef="#ctx0" brushRef="#br0" timeOffset="25420.4021">11791 1327 1721,'0'4'343,"0"0"-45,0 0-36,3-1-32,-1 0-24,-1-1-24,0 0-19,2 0-17,3-2-17,-2 1-13,2-1-16,1 0-18,-2 0-18,5 0-19,-1 0-22,3-3-27,4-1-9,0-2-20,0 0-10,-1 0-13,1-1-7,-2-2 0,0 1 7,-3-1 8,-1 0 5,1 1 6,-1-1 21,-4-2 11,-2 4 16,1 0 12,-3-1 3,-2 1 9,1 0 3,1 3 3,-2-1 0,0 0-2,0 0-2,-3 0-2,3 0-6,-2 2-1,1 0-8,0 1-9,-2 0 1,3 0-1,-3 2 10,2 0-14,-2 0 2,0 0-4,3 2 0,-3 2 0,0-1 1,-1 2-6,4-1 7,-1 4 2,-1-2 1,2 0 12,-1 1-8,1 0 7,0 2 0,1 3 3,5 1-5,1 2 8,-1 0-16,2-2-11,2 0-4,1 0-11,2-3 1,1 0-43,0-1-31,4-2-27,0 1 10,1-4-114,0-1-21,-2-1-14,-1-2-26,-1-2-122,0-2 32,-1-3-532</inkml:trace>
          <inkml:trace contextRef="#ctx0" brushRef="#br0" timeOffset="26935.9894">12302 1218 1371,'0'-8'308,"3"0"-32,0 1-26,-2 1-23,1-1-41,-2 1-23,1 1-21,2-2-17,-2 4-5,2-2-25,-1 2-10,5-1 1,-4 3-16,4-1-8,0 2-8,-3 0-4,4 0-2,1 2-8,0 1 1,6 2-7,-1 3 2,-2-1-4,2 2-1,-3 0-5,1 0 2,-2 2-7,-1-2-14,1 1-13,-4-2-18,-3 2-8,2-4 26,-1-1-17,-4 3 2,3-3 1,-3 2 3,0-3 0,2 3-4,-2-3 4,0 1 14,-5-2-16,5 3 0,-2-3 0,0 0 4,-1-1-2,1 1 0,0 0-9,1-2-10,-1-1 2,1 0-6,1 0 8,0 0-12,0-4 3,0 2-18,1-2-3,2-1 8,-1-1 1,5-2 3,1-1 8,2-1 2,0-1 3,0-1 24,-1 0 0,1 0 25,0 1 14,1 2 11,-1-2 4,-2 2 10,2-1 1,-3 3 4,0 0 13,-1 2 0,0 1-3,-4-1-13,1-1-2,1 3-3,-1 0-5,0 1-6,0 1-8,-2-1-10,2 2-3,-3-1-5,3 1 5,0 0-3,-2 0 2,2 1-1,0 1-5,0 1 4,-1 0-4,4 2 0,-2 0 1,2 3-3,2 3 0,-2-3 2,2 2 6,2-1-4,-3-1-4,3 2-1,1 2-6,-1-2-8,0-4-2,-2 1-9,5 1-6,-2-1-5,-1-2 0,0-2 4,-3-1-6,0-1 1,1-1 6,-1 0 3,0-1 4,-1-2 3,-1-2 2,4-3-4,1 1 7,-2-2 11,-2 0 14,4-2 9,-5 0 7,1 1-2,1 1 11,-4-2 4,1 3 1,-1 0 6,1 1 2,-3 1 1,2 1-7,-1 0-4,0 0-4,0 0-12,-1 0 1,1 2-8,-1-1-10,-1 1-1,0 0-23,3 2-9,0-3-12,-2 2 1,-1 0 1,3 2-4,-3-3-10,0 2-10,3 1-25,-1 0-4,0-2 6,-1 2 6,1-1 6,-2 1 8,2 0 2,0-2 5,-2 2 10,1 0 4,1-2 10,-2 2 22,1-1 33,-1 1 20,1 0 10,-1-3 6,3 3 7,-3 0-2,2-1-1,-2 1-8,0-2-1,0 2-6,0 0-7,0 0-6,0-1 7,1 1-13,-1-2-10,0 2 3,1 0-3,-1 0-2,2 0 0,-2 0 8,0-1-6,0 1 3,0 0 1,0 0 0,0 0-6,0 0 2,0 0-2,0 0-6,0 0 0,0 0 6,0-2-12,0 2 3,0 0 3,0 0 4,0 0 5,0 0-1,0 0 1,0 0 3,0 0 6,0 0-3,0 0 3,0 0-3,0 0-1,0 0-4,0 0-3,0 0-2,0 0-1,0 0-3,0 0-2,0 0-3,0 0 0,0 0-2,0 0-3,0 0 3,0 0-4,0 0 1,0 0-1,0 0-1,0 0-2,0 0-4,0 0 2,0 0 3,0 0-8,0 0 2,0 0-4,0 0-5,0 0-1,0 0 7,0 0-4,0 0 0,0 2 3,0 1 2,0-2 1,3 1-2,-3-1 1,1 3 1,0 1 2,2-2 0,-1 2 0,0-1-3,1 1 1,0-1 3,-1 1-2,3-2-5,-2 3-2,4-1-5,1 1-6,4 1-11,2-2-4,3 0 2,-3-2-26,0 2-7,2-2-10,0-1 25,-1 0-6,-1-2-19,0 0 4,-4 0 6,3 0 8,-3-4 10,-2 3 5,-2-2 13,2-3 16,-1 2 13,-3 0 11,3-1 14,-4 0 1,1-1 13,-2 1 12,1-1 12,-2 0 8,2 1 6,-2-1-2,-1 0 3,2 0-2,-2 0-1,1 0-6,-1 2-5,1 1-5,-1-2-9,0 1-11,0 2-9,0 0-6,0-1-11,0 2-5,0-2 1,0 3-2,0 0 2,0 3-2,0-2-1,0 4 2,0 2-4,0 1 0,-1 7 0,0 3 0,1 4 1,0 1-1,-2 3 2,2-1 1,0 2-1,0 2 3,0 0-1,-4 5-3,4 3 1,-3 48 1,-4-38-17,2 1 1,-1-2 3,5-26-3,-4 6-13,-7 43-6,3-26-9,7-26 0,-15 44 6,12-47 4,-2 10 12,-1-1-4,-3 0 4,0-1 0,-1 0 2,0-2 4,0-3 7,0-4 1,-2 0 2,3-3 5,-4-1 1,0-5-1,0-2-1,2-2 3,-2-3-3,0 0 2,-1-6 7,-1-1-5,3-3 6,0-4 1,1-4 2,2-3-2,0-3 1,-12-40-14,22 46-7,-2-5-7,3-5-4,4-49-5,6 36-12,3-2 6,5 5-1,4-1-5,4 5 4,3 4 1,2 1 1,0 3-1,7 6 4,0 1 3,2 1 13,-2 3-16,0 4 7,-22 10 2,6-3-72,3 0 7,2 3-90,-2-1-34,-1 2-26,0 0-27,-3 1-180,-3 2 34,-2 0-38,-5 0-332</inkml:trace>
        </inkml:traceGroup>
        <inkml:traceGroup>
          <inkml:annotationXML>
            <emma:emma xmlns:emma="http://www.w3.org/2003/04/emma" version="1.0">
              <emma:interpretation id="{9BB74271-C766-4B2A-BB95-5BFA2D8EA24B}" emma:medium="tactile" emma:mode="ink">
                <msink:context xmlns:msink="http://schemas.microsoft.com/ink/2010/main" type="inkWord" rotatedBoundingBox="19776,3255 23823,3180 23839,4051 19792,4126"/>
              </emma:interpretation>
              <emma:one-of disjunction-type="recognition" id="oneOf8">
                <emma:interpretation id="interp40" emma:lang="en-US" emma:confidence="0.5">
                  <emma:literal>comparison</emma:literal>
                </emma:interpretation>
                <emma:interpretation id="interp41" emma:lang="en-US" emma:confidence="0">
                  <emma:literal>Comparison</emma:literal>
                </emma:interpretation>
                <emma:interpretation id="interp42" emma:lang="en-US" emma:confidence="0">
                  <emma:literal>comparisons</emma:literal>
                </emma:interpretation>
                <emma:interpretation id="interp43" emma:lang="en-US" emma:confidence="0">
                  <emma:literal>Comparisons</emma:literal>
                </emma:interpretation>
                <emma:interpretation id="interp44" emma:lang="en-US" emma:confidence="0">
                  <emma:literal>companion</emma:literal>
                </emma:interpretation>
              </emma:one-of>
            </emma:emma>
          </inkml:annotationXML>
          <inkml:trace contextRef="#ctx0" brushRef="#br0" timeOffset="29123.4246">14226 1066 1561,'1'-4'270,"-1"1"-36,-1-1-42,-3 1-14,1 1-25,-4 2-16,3 0-13,-2 0-16,-6 5-3,-1-1-14,0 7-12,-5-1-7,4 2-6,-3 0-8,3 0-8,-1 3-7,-1 0 0,6 0-8,-2 0 1,0 1-9,4 1-1,0 0-4,1 0-12,4-1-17,1-1-10,-2-1-2,4-2-3,4-3-5,1 4-8,3 0-12,2-1 3,1-2-71,7 1-47,1 0-21,3-4-13,2-2-22,1 1-40,-1-4 19,1 0-653</inkml:trace>
          <inkml:trace contextRef="#ctx0" brushRef="#br0" timeOffset="29998.4341">14498 1259 1204,'-2'-4'249,"0"-3"-12,-1 2-21,-2 0-24,2-1-16,-4 4-15,3 0-8,-5 0-27,1 2-13,1 0-14,-3 0-7,-4 2-11,0 2-7,1 0-15,1 3-3,-1 2-7,2-2-5,1 5-1,3 0-3,0-1-3,4-1-18,0 1-7,3-1-5,0 0-5,0 0-3,3 2-15,4 1-6,0-1-16,3-1 4,0 1-36,1-4-3,0 2-2,2-4 9,-3 0 4,1-2 10,-1-2 9,0-2 3,-3 0 19,-2 0 3,4-3 49,-4 0 19,1-3 10,1-2 11,1-2 3,1-2 4,-2 1-3,0-4 0,-2 1-1,0 0 5,-1-1-5,0 5 8,2-4-2,-2 0-3,-1 1-6,0 2-7,1 0-6,-1 4-8,-1 0-7,0 0-4,1 1-12,-1 1-4,1 0-7,0 2-1,1-1-3,0 3-1,1-1-1,2 2-1,-2 0-3,2 2 0,-1-1-1,4 3-2,0 3 0,5 1-3,-2 3-4,1-1-3,-2 2-4,0 0-9,-4 0-6,2-1-6,-2 0-5,-1-1-4,-2-2 0,-1 0 4,0 0 5,-3-4 4,4 0 6,-3 2 15,0-1 14,-1-2 25,3 1 14,-2 0 10,-1-2-5,-1 0-3,2-1-4,-2 1 6,0-2 0,0 0 4,0 0-1,0-3-2,0 1-6,0 0-4,2-2-7,-2 0-1,2-3-3,-1 2-8,2-1 0,1-6-4,0 0-1,-1-1-3,6 1-2,-5 3-2,2-1-1,-2 3-3,0-1-3,-3 1-4,5 3-5,-3 1-3,1-2 1,0 4 3,-2-4-4,3 3 1,-1 2-4,2 0 3,-2 2 4,3 3-4,-1-3-4,2 5-1,4 3-11,-7-2-4,5 4-4,-2-3-8,-1 1-8,-1-2 0,-2 1-8,-1-1 2,3-2 5,-4 1 6,-2-2 8,5 0 37,-4-2 28,-1 1 14,2-1 4,-2-1-3,0-1-7,0-1-2,0 0 0,0 0-6,0 0 3,0-1-1,0-1 6,-2-3-1,2 0 0,0 0-7,0-1-1,-3-4 0,3 3-4,0-2-5,0 1-2,0-2-4,3-4 0,0-1-3,-2-3-2,5 0 0,-2 4-5,2-1-3,-3 4 1,2 1-3,-1 0-2,1 2-2,0 2 2,1 2-2,-2 1-3,4 0 0,-1 1 3,-1 2-3,1 0-1,0 2 0,4 3-7,2 3-7,0 0 1,-1 2-19,-2 3-13,0 1-28,0 0 0,-2 1-38,2 0-24,-2 0 16,-1-1-64,2 1-18,-2-2-21,-3 0-24,-1-4-52,3-1 30,-4 0-189,0-2 31,2-2-336</inkml:trace>
          <inkml:trace contextRef="#ctx0" brushRef="#br0" timeOffset="30654.6591">15172 994 1673,'3'-10'294,"-3"4"-38,0-1-35,0 1-30,0 1-33,0 1-20,0 1-12,3 1-15,-3 2-8,1 0-6,1 3-13,2 8-3,0 2-4,2 3-6,-1 2-4,0 2-6,0 3-4,1 2-5,0-1-9,-1 3 0,1 0-4,2 2-5,9 41-2,-4-27 2,-8-28-5,0 7-4,2 5-1,0-1-13,-3 3 2,4-1-1,-1-2-14,-4 3-34,4-4 9,-4 1 4,4-3-1,-4-3-2,2 1-2,-2-3-5,-2-3 5,4-1 7,-4-2 6,1-1 7,-1-4-1,-1 1 8,0-2 12,0-1-2,3-1 0,-3-1-3,0-2-7,0 1-4,0-2-3,0 0 9,0 0-21,0-3-9,0 0-5,0-3-8,0 0-1,0-2-2,0-2 0,0-6 2,3-2 5,-2-1 2,2-3 7,-3-1 3,4-1-2,-3 0 1,2-2 2,-1 2 16,0-3 10,1 4 17,-1-2 7,-1 4 21,0-1 0,4 1 3,-3 2-3,0 1 4,-2 3-1,3 3-11,-1 1-6,1 0-1,-1 1-4,3 2-6,-2 1-3,3 2-2,-2 1-4,2-2-4,-2 4 0,3-2 2,0 2-11,-2 2 1,4 0 8,-1 2-7,-1 2-3,3 2 6,3 2-1,-3 2 0,-1-1 1,0 4 1,-2-4-4,-2 1 3,0 1-2,-3-2 1,1-1 1,-3-1 3,0-1 4,-3 1-1,2 1 3,-5 0 2,1 3 2,-2-4-2,-2 2 2,0-3-2,-1-1 3,0 1-4,0-4-7,2 2-7,2-2-5,-1 1-14,0-2-11,-1-1-18,2 0-30,0 0 9,2-1-127,0-2-25,4 3-24,0-2-22,0-2-101,4 2 31,-1-4-109,0 3-365</inkml:trace>
          <inkml:trace contextRef="#ctx0" brushRef="#br0" timeOffset="31123.4024">15806 1234 1358,'-2'-3'255,"-2"1"-31,3-2-22,-2 3-21,-1 0-22,-2-2-12,2 3-24,-4 0-9,3 0-13,-2 3-10,2-2-7,-2 2-12,1 1-2,-4 3-8,2 2-8,1 0-3,0 2 5,1-2-18,1 2-1,1-3 10,1 0-12,1 0-4,2 0-2,0-1 1,2-1-6,-1 3 3,1-2-2,2-1 1,0-1-4,-1 0 4,2 0-4,2-2 0,-2 1-2,2-1-4,1-1 4,-4-2 2,6 0-2,-3 0-1,1-2-1,5-1 0,-1-3-2,1-1-3,0-4 3,-4 3 3,-2-4 5,0 4 10,-2 0 9,2 0 5,-5 2-1,4-1 2,-3 0 6,1 3-3,-1-2-2,-1 1-5,-2 1-2,2-1-7,2-1-8,-3 3-7,2 0-12,-3 2-3,3-3-3,0 4-1,-2 0 4,2 0-3,1 2 1,-1 1-1,4 3 1,-1 3-4,2 0 4,2 0-12,-3 1-20,2 0-17,1 4-36,0-4-41,1 5 12,2-1-109,-2-2-26,2 0-24,-4 0-51,1-2 26,3-2-187,-4-1 37,1-1-400</inkml:trace>
          <inkml:trace contextRef="#ctx0" brushRef="#br0" timeOffset="31545.273">16036 1187 1553,'-3'-8'332,"2"0"-36,-2 1-33,3 1-36,0 2-25,0-1-25,-3 2-20,3-1-24,0 1-16,3 0-9,-2 1-11,1 1-9,2 1-8,2 0-6,-2 1-3,3 1-8,0 1-4,3 4-5,2 3-4,4 2-3,-2-1-4,3 2-5,-2 1-3,-1 0-2,-1 1-3,1 0-2,-3 0 0,-1-1-1,0 1-7,-2 2-8,2-4-7,-5 0-7,0-3-4,0 0-1,-2 0 5,-1-4-1,2 0 1,-3 0 2,-1-1 3,2-2 2,-2 2 4,0-2 5,-2 1-1,-1-1-1,-1-2 4,1 1 2,-2 0-1,3-2 0,-2 0-3,0-4 0,1 3-4,-3-4 2,4 0-7,0-2 1,1 1-5,-3-8-3,4-2 3,4 0-6,0-1 0,3-1-6,-3-1-14,8 0-3,-1 3-11,3-2 1,1 3-15,-1 0-25,5 2-14,-1 2 8,0 1-116,-1-1-41,1 5-31,-4-1-72,2 2 28,-1-1-133,1 0 5,-2 3-387</inkml:trace>
          <inkml:trace contextRef="#ctx0" brushRef="#br0" timeOffset="33670.0873">16551 890 2192,'-8'-10'383,"1"1"-52,1 0-41,1 3-27,-1 1-33,5 0-30,-4 0-24,1 2-33,3-1-32,1 1-39,-2 2-21,2 1-24,0 0-30,0 0-37,0 0-25,0 1-31,0 2 8,2 1-107,-2 0-36,1 3-33,3 1-74,-2-1 31,1 4-170,5 4 19,-1-1-340</inkml:trace>
          <inkml:trace contextRef="#ctx0" brushRef="#br0" timeOffset="33451.3597">16655 1126 1580,'3'-3'220,"-2"3"-33,-1 0-7,0 0-44,0 0 0,0 1-9,0 2-10,0 1-6,0-1-2,0 4-4,0-2 1,0 2-6,-1 1-9,1 2-7,0-1-5,0 6-5,0 2-6,0-3-6,0 1-2,0-1-3,0-1-7,0-4-1,0 2-4,0-2-2,1 5-4,2-1-11,0-2-7,0 1-8,-2-4-12,3-1-16,-1-1-21,0 1-45,3-2 8,-2 0-120,4-2-41,-2-1-48,2-1 26,-2-1-214,2-1 27,-1-3-387</inkml:trace>
          <inkml:trace contextRef="#ctx0" brushRef="#br0" timeOffset="34310.6662">16781 1489 1686,'0'0'272,"0"-2"-31,0-1-27,5-1-29,-3 1-16,1-1-23,3 0-11,-2-6-15,6 1-10,0-5-12,4 1-8,-3-2-6,0-2-11,5 3-10,-4-3-1,-2-1-6,1 0-6,2-2-15,-2 2-3,2 0-3,-3 0-3,-2 0-2,2 1-3,0 0 2,-3 3 3,0 1-6,-3 0-1,2 4 1,-2 1-5,-3 0-4,2 1-17,-3 2-2,0 0-7,-3 1-5,2 0-3,0 0-5,-2 3-5,-1 1 3,1 0 7,-2 0-17,0 1-3,1 1 2,-2 2-4,0-1-5,4 2 4,-1 0-8,-1-1-9,2 3 16,1 0 8,1 1 21,0-1 6,1 5-16,5 2 7,-1 1 0,7 0 9,-1 1 0,2 2 5,1-2-2,0-1 2,-2-1 0,2-1-5,-1 0-2,1 0 2,-1 2-2,-2-5 0,1 2 4,-2-2-1,-4-2 14,1 0 6,-4-2 13,2 0-2,-2-2 7,-1 2 6,-2-2 2,0 0-1,0-1 3,-3 0 11,0 1-16,-1 1-3,1-4 4,-3 3-4,4-1-8,-6-2-13,6 2-9,-5 0-12,4-2-43,-3 1 4,5-2-82,-2 0-36,0 0-31,0 0-29,2-2-92,1 1 26,0-2-615</inkml:trace>
          <inkml:trace contextRef="#ctx0" brushRef="#br0" timeOffset="34701.2769">17366 1209 1271,'0'-3'277,"-2"-3"-25,1 3-27,-3 0-30,2 0-30,-2 1-7,0 0-17,1 2-15,-3 0-2,3 0-24,-4 2-10,5 1-9,-5 0-10,4 0 3,-3 2-17,3 2-8,-1-2-1,1 1-6,-1 1-9,0 0 0,3 1-1,1-1-6,0 0-1,0 2 1,1-1-13,3 1 9,0 2 0,2 1 1,2-1-1,-3-1-2,4-4-2,-3 2-1,1-2 4,-1-2 0,2-3 5,-1 0-4,-3 1 3,3-2-1,0 0-4,-1-2 6,2 0-1,-2-2-1,-2 2 2,2-4-4,-3 0 1,2 2-6,0-3-6,-5 0-6,4-1 0,-4 1-4,0-1-4,1 1-2,-1-1-3,0 2-2,0-2 2,0 1-5,-4 1-2,4-1 5,-1 0-25,1 1-14,0 0-37,0 0 7,-2 1-76,2 2-1,0-1 8,0 1-27,0 0-11,0 1 10,2 1 4,-2 1 3,4 0-12,-1 0-618</inkml:trace>
          <inkml:trace contextRef="#ctx0" brushRef="#br0" timeOffset="35201.2248">17489 1194 930,'7'-2'218,"-1"1"-28,2-1 77,-2 0 9,-2 1-17,3-1 3,-4 0-22,5-1-17,-4 2-19,2-3-22,-2 2-16,-1-1-23,0 2-15,3-3-12,-4 4-15,4-2-8,-3 1-15,-2 1-10,5-3-10,-3 3-9,-2 0-4,3 0-4,0 0-5,2 3-2,-2 0-3,3-3 0,0 5-1,3 4-6,1-1-5,2 1 2,-5 3-2,2-2-1,0 1 0,0 2-5,-2 1-3,1-1 4,-1 2-3,-1-4-3,-1 4-9,-2-2-7,0-2-4,-2 1-4,2-4-4,-1 1 4,-2-1 0,0-3 6,4 2 0,-5-4 2,0 2 2,1-2 10,0 2 11,1-2 7,-2 1 10,0-4 3,0 3-1,0-2-5,0-1-3,0 0-6,3 0 1,-3 0-4,1-1-8,1-2-3,-1-1-4,0 0-2,-1-3-6,6-3-1,-2-3-1,2-2-2,-2-2 3,3 2 0,0-5-3,-1 5-1,2-4-1,0 3 8,0-2 2,0 4 1,-4-1 1,5 3 1,-4 0-1,1 2-3,-1 2 1,-2 1-4,4 2-7,-3 2 6,3-2-1,-4 3-1,6 1 2,-4 1-5,0 0 5,3 0 1,-2 3 1,-2 0 0,6 4 0,-1 4 0,5 3 2,-2 1 1,-4-3-1,1 3 3,0 2-1,1 0 1,-1-3-12,-4 3-16,4-3-20,-4 0-24,0 0 7,0 2-165,-2-5-37,-2-3-39,4 0-182,-5 1 40,0-4-12,0-1 57,0 0-363</inkml:trace>
        </inkml:traceGroup>
        <inkml:traceGroup>
          <inkml:annotationXML>
            <emma:emma xmlns:emma="http://www.w3.org/2003/04/emma" version="1.0">
              <emma:interpretation id="{2FDAC3E8-9CB4-4FC2-8960-FA717009E9DA}" emma:medium="tactile" emma:mode="ink">
                <msink:context xmlns:msink="http://schemas.microsoft.com/ink/2010/main" type="inkWord" rotatedBoundingBox="24438,3250 26226,3216 26237,3759 24448,3792"/>
              </emma:interpretation>
              <emma:one-of disjunction-type="recognition" id="oneOf9">
                <emma:interpretation id="interp45" emma:lang="en-US" emma:confidence="0.5">
                  <emma:literal>with</emma:literal>
                </emma:interpretation>
                <emma:interpretation id="interp46" emma:lang="en-US" emma:confidence="0">
                  <emma:literal>wish</emma:literal>
                </emma:interpretation>
                <emma:interpretation id="interp47" emma:lang="en-US" emma:confidence="0">
                  <emma:literal>withe</emma:literal>
                </emma:interpretation>
                <emma:interpretation id="interp48" emma:lang="en-US" emma:confidence="0">
                  <emma:literal>width</emma:literal>
                </emma:interpretation>
                <emma:interpretation id="interp49" emma:lang="en-US" emma:confidence="0">
                  <emma:literal>withy</emma:literal>
                </emma:interpretation>
              </emma:one-of>
            </emma:emma>
          </inkml:annotationXML>
          <inkml:trace contextRef="#ctx0" brushRef="#br0" timeOffset="38419.9497">18663 1127 1614,'4'-3'285,"-1"0"-35,0 1-23,-3 1-33,4-1-20,-1 2-22,-2-1-14,-1-1-16,2 2-15,2-1-15,-3 1-15,1 0-6,-1 0-8,-1 1 1,0 1-4,1 1-8,5 2-2,-3 3-4,4 3-6,0 1 0,-3 3-6,5 0-3,-2-1-2,-3 3-3,3 0-1,0-1-1,-3 2-4,4-1-2,-1 0 0,2-3-1,-5-1-1,3 1-5,-4-4 0,3-1-1,-4-2-5,0-1-2,-1 0-1,3 0 2,-2-1 6,-1-2 4,1 1 12,-2-2 9,4 0 3,-4 0-2,1-2-4,1 0-4,-1 0-1,0-2-4,4 0-3,-3 0-7,0-4 4,3 1 0,0-4-3,2-4-1,1 0-1,-1-3-1,0 1 1,2-2 1,-2-1 2,0 1 2,-2 2 3,4 0-9,-2 1 5,-3 2-5,3 2-1,-3 0 3,-1 2-2,0 2-6,-2-1 0,3 0-7,-1 4-3,-1-1-1,3 3 3,-1-1-1,1 1 0,-1 2 1,3 1 0,0 0 1,3 4 1,1 4-1,2 0 3,-4 0 0,7 2-3,-4 0 1,0 2 3,0 0-3,1-3-1,-2 2 4,-2-2-2,0-1-2,-3-1 0,-2-3-1,3 0-5,-4 2 9,3-4 2,-3-1 8,-2 0 4,3 0 9,-1-1-9,-2-2 7,1 0-3,1 0-2,-2-2-2,0-2-2,-1-1-1,3 1-2,-3-5 0,0 2-2,4-6 1,-2-1-2,-2-1 1,1 0-2,-1 0 0,2 3 2,-2-1-5,0 1-4,0 3 4,0-1-1,0-2 1,1 4-23,2 0-15,-3-1-25,0 3-31,0-1-62,0 0 14,1 1-101,1 1-24,0 1-20,-2 0-67,2 2 30,2 1-139,-3-1 6,1 2-413</inkml:trace>
          <inkml:trace contextRef="#ctx0" brushRef="#br0" timeOffset="38732.4029">19528 1131 1640,'1'-4'300,"-1"3"-39,0-1-37,0 1-29,0 1-27,0 0-22,0 0-9,0 0-19,0 1-7,0 2-11,3 1-6,-3 1-10,0 1-18,0 3 5,1 4-7,4 1-9,-3-1-2,0-2-4,-2 0-10,1 1 3,4-1-4,-4 3-3,2-1-5,-2 1-1,3-2-7,-2-1-14,1-2-8,1-1-16,-1 0-16,-2-2-42,5 2 8,-2-2-135,1-4-49,0 2-93,0-2 28,2-2-161,-1 0 30,0-1-379</inkml:trace>
          <inkml:trace contextRef="#ctx0" brushRef="#br0" timeOffset="38935.5229">19500 909 1548,'-6'-10'328,"3"3"-37,-2 1-37,2-1-32,0 2-25,-1 2-16,4-2-30,-2 1-51,1 1-42,1 1-17,0 1-12,0 1-10,0 0-31,0 0-26,0 0 2,0 0-75,1 1-33,1 2-24,2 3-28,-2-4-38,0 4 19,0-3-721</inkml:trace>
          <inkml:trace contextRef="#ctx0" brushRef="#br0" timeOffset="39841.7198">19740 1236 1319,'-3'-4'253,"-3"0"-33,6 0-28,0 0-27,0 1-18,0-1-18,5 1-11,-3 2-11,5-2-10,5-1-11,0-1-10,7 0-6,-1 2-11,2-2-30,2 0-3,0 0-68,1 0-20,4 0-11,-2-2-2,-3 1-3,2-1-6,-3-1 4,-1-2 2,-2-1 6,0 0 7,-1 0 9,-3-2 9,-4-2 18,0 0 20,-2 0 18,2 1 5,-4 0 13,-2 1 15,0 2-3,-2-1 4,-1 2 7,-1 2-4,0 0 63,0 0 8,-1 1 12,1 1 1,-2-3-9,2 4-17,-4-1-17,4 1-11,0 3-15,0-2-4,-1 4-9,1 0-1,-2 2-7,2 1-2,0 3-7,0 0 2,2 8 2,-1 2-1,3 0-5,-1 4 0,0 0-4,2 2 0,-2 0-5,4 1-4,-2 2 0,0-1-7,-1-3-11,2 2 3,0-1-7,-2-3-5,-3-1-2,3-1 1,-1-1-7,-1-2 1,-1-3 1,-1-1 10,1-2 5,-1-2 7,3 1 27,-3-2 14,0 0 1,2 1-3,-2-4-4,0 1-4,0-1-6,0-2-1,0 0 2,-2 0-1,2-2 0,-3-1-4,3 2-3,0-3-1,0-1-3,0 0 3,3-2-3,-1-1 3,-1 1-2,2-5-2,-2-5-1,3 2-5,4 0 1,-3 1-1,2-1 2,-4 4-4,3-1 1,-2 2-6,3 4-3,-2 2 1,1-1-1,0 0-2,-2 2-4,4 1 3,-1 2-1,-2 0 1,3 2 2,3 3-1,3 3 1,-1 2 0,-2 4-1,2-3 0,-5 3-4,-2 1 1,2 2-1,-1 0-2,2-3-10,-5-1-10,3 0-15,-4 2-29,1-1-35,-1-4 10,-2 1-115,1-2-37,2-1-16,-3-2-69,2-1 30,-3-2-173,6 1 36,-4-1-372</inkml:trace>
          <inkml:trace contextRef="#ctx0" brushRef="#br0" timeOffset="39232.3684">19765 930 1412,'3'-2'248,"-2"1"-21,5 1-22,-3 0-9,1 1-17,0 2-6,3 6-16,2 2-13,0 3-10,-3 1-12,3 3-13,0 2-11,-2 1-7,0-1-11,-2 1-4,2 0-8,0 2-7,-2 1-6,-1-4-4,1-1-10,-4 1-17,5 1-29,-3-3-22,-3-5-11,1 1-41,3-1 8,-2-3-35,-2-2 5,0 0 8,0 0-22,0-4-43,0-1-37,-2 0-39,-2-2-82,3 1 24,-5-2-593</inkml:trace>
        </inkml:traceGroup>
        <inkml:traceGroup>
          <inkml:annotationXML>
            <emma:emma xmlns:emma="http://www.w3.org/2003/04/emma" version="1.0">
              <emma:interpretation id="{66B3C1C5-E8C4-4405-BEE9-DD0E7726A004}" emma:medium="tactile" emma:mode="ink">
                <msink:context xmlns:msink="http://schemas.microsoft.com/ink/2010/main" type="inkWord" rotatedBoundingBox="26725,3047 29394,2997 29409,3770 26739,3819"/>
              </emma:interpretation>
              <emma:one-of disjunction-type="recognition" id="oneOf10">
                <emma:interpretation id="interp50" emma:lang="en-US" emma:confidence="0.5">
                  <emma:literal>middle</emma:literal>
                </emma:interpretation>
                <emma:interpretation id="interp51" emma:lang="en-US" emma:confidence="0">
                  <emma:literal>Middle</emma:literal>
                </emma:interpretation>
                <emma:interpretation id="interp52" emma:lang="en-US" emma:confidence="0">
                  <emma:literal>midge</emma:literal>
                </emma:interpretation>
                <emma:interpretation id="interp53" emma:lang="en-US" emma:confidence="0">
                  <emma:literal>meddle</emma:literal>
                </emma:interpretation>
                <emma:interpretation id="interp54" emma:lang="en-US" emma:confidence="0">
                  <emma:literal>middy</emma:literal>
                </emma:interpretation>
              </emma:one-of>
            </emma:emma>
          </inkml:annotationXML>
          <inkml:trace contextRef="#ctx0" brushRef="#br0" timeOffset="40904.1904">20952 1025 1596,'2'-3'298,"0"2"-39,-2-1-30,0 2-27,1 0-24,-1 0-15,2 0-17,-1 3-11,3 0-17,-2 2-10,-1 0-11,2 7-9,4 3-7,-2 0-8,1 1-9,0 3-2,-2-4-11,2 2-1,-2 1-6,4 0-5,-4-1-6,-1-4 3,0 3-3,4-1 0,-4 0-4,2-3-2,-2-3-1,-3 0-2,0-3-2,2-1 4,0 2 7,0-4 12,-2 1 13,0-1-13,0 0 9,0-3-6,0 0-11,0 0 1,0 0-3,0-2-4,0 1-4,0-1-2,0-1-6,0-2 0,0-2-4,0 1-2,0-2-4,0-2-1,0 0-1,0-5-3,1-1 1,2-1-1,-3 0-7,4 3 6,-1 1 1,0 0-5,-2 4 0,4-1-1,-3 2 1,0 1-3,3 1-3,-2 0-2,-1 0 2,3 3 0,-2-2-1,4 2-1,-3 1-1,3 2-2,-1 2 1,-1 0-1,4 1 2,-3 1-5,3 4 4,3 3-4,-1 0-1,-3 3-9,2 0-3,0 2-10,0 0-4,-3-1-5,0-3-2,-3-1-8,-3 0 2,5-1 2,-3-1 11,-2-3 3,2 0 10,-2-1 9,-1 1 38,0-3 7,0 0-2,0-2-1,0 1 9,0 0 4,0-1 4,-1-1 1,-2 0-7,2 0 9,1-1-3,-3-1-3,2-1 4,-4-2-2,4 2-9,1-3 2,-1 0-3,-1 0-5,1-2-4,1 3-3,0-4 1,0 2-2,0-1-4,0 0-1,1-2-1,2-2 0,-2 0-1,4-2-4,-1 3 2,0 1-4,-1 0 1,0 2-3,2 1-3,-2 0 2,3 1-3,-2 1-1,-3 0 1,5 0-3,-2 0 0,2 1 0,-2 3 0,3-1 1,-1 1-3,-2 1 0,3 0-5,0 0 2,-3 3 3,3 1 2,2 2-2,0 2 0,0 2 1,1 1 2,-1 3 4,0-1-2,-2 1 0,0-2-1,1 2 2,-1-2 0,-1-1 2,0-3-2,-4 2 0,4-2-7,-3-1 1,2-2-3,0-1-1,-4 2 0,3-1 4,0-2 1,2 1 2,-3-2 0,4 2-1,-4-2 1,4-1-4,1-1 0,1 0-1,-4-1 1,4-3-1,2 0-9,1-2-3,3-2-2,-6-2-8,3 0-3,-1-1-1,-4-1-3,1 2-5,-4 0 3,-1 1 0,-1 0-5,-1 1 14,-1-2 10,0 4 16,0 1 1,0-2 8,0 0 10,-1 2 8,1 1 3,0-2-1,0 3-4,0-2-10,0 2-5,-2 2-4,2-1 1,0 0 2,0 2-1,0 0-8,0 2 13,0 1 6,2 0 5,-1 2 3,3 0-2,1 7-4,4 1 2,0-2-2,1 3-4,-1-3-17,1 2-12,-1 0-17,2-1-37,-3-1-45,4 0 11,0-2-104,-6 0-73,2-3-166,2 0 37,-4-6-47,-4 0 35,1 0-346</inkml:trace>
          <inkml:trace contextRef="#ctx0" brushRef="#br0" timeOffset="41076.0666">21537 849 1887,'-4'-10'299,"-3"2"-48,5 3-46,0 0-37,2 2-24,0 0-23,0 3-35,0 0-32,1 0-50,2 1-1,-2 2-116,5 0-24,-3 3-29,1-1-31,3 4 16,1 3-267,2 2-384</inkml:trace>
          <inkml:trace contextRef="#ctx0" brushRef="#br0" timeOffset="41685.4275">22034 1162 1177,'-7'-1'250,"3"1"-26,-3 0-27,0-3-3,3 3-8,-3 0-21,-2 0-14,5 3-13,-3-2-19,0 1-11,-1 2-9,3-3-10,-2 2-7,0 1-10,3 0-9,-3 2-5,1 2-3,-1 0 3,0 2-13,3-2-2,0-2-7,3 3-2,-1-3-6,2 1 2,0-2-5,0-1-5,0 2-2,3-1-4,1 0-6,-1-1-2,1 0-2,3 0-3,-1-3 5,-1 1-4,4-2 13,-4 0-14,4 0-4,1-5-5,0-4-10,1 0 3,0-3-12,0-3-3,2-2-5,-6-1 1,1-1 3,-1-3 2,-1-2 4,-3-1 4,-2-2 16,2 0 17,0 2 10,-2 0 2,-1-1-7,0 1 14,0 0 13,0 5 9,-4-3 7,1 5-2,2 0 3,-1 3 6,1 2 0,1 2-3,-3 0 0,2 1-7,1 4-10,0-1-4,0 1-10,0 1-11,0 0-9,0 2-1,0 1-7,0 2 5,0 0-2,0 2-3,0 2 1,1 4 0,3 3 0,-1 4-5,4 6 7,-4 0-2,4 3-1,13 37 1,-16-45-1,17 37-2,-17-37 3,3 4 0,14 40 2,-15-46 0,0 6 1,3 2 1,1 1 2,3 0-1,-2 0-1,2-2-2,-4-2-7,0 1-3,1-5-10,0 2-5,-1-2-14,1-4-15,0 1-40,4 0-51,-3-4 12,1-2-164,4 1-61,1-2 28,-3-2-169,5-1 40,0-2 25,1-4-337</inkml:trace>
          <inkml:trace contextRef="#ctx0" brushRef="#br0" timeOffset="43169.7899">22638 1247 1546,'-2'-6'309,"-2"1"-25,1 1-29,-2-2-26,-4 0-24,2-1-20,-1 3-23,0-2-21,-2 5-11,1-3-15,-1 3-15,2-1-9,0 2-10,-1 0-11,1 2-4,-1-1-12,4 1-10,-5 5-5,-1-2-1,-2 3-4,3 0-4,5 0-7,-2 2-8,1-3-5,3-1-1,0 1-7,-1 0-8,4-1 3,0 0-1,4 0-1,1 3 3,3-3 3,-1 0-2,3 2-4,-2-6 5,1 3 1,3-2-1,1 0 5,1-3-1,-1-2-6,2-2-9,-1-3-5,-3-4-15,3-2-21,-1-2-20,-3-4-27,0-4 10,-2-1-16,-1-4 2,0-1 12,-3 1 23,-2-4 5,-1 0 30,-1 0 28,-3 1-6,3-1 16,-4 3 8,0 0 14,1 2 23,0 1 10,-2 2 2,0 2 10,1 0-1,0 4 4,1 3-1,0 2-4,2-1-4,0 4-4,-1 1-8,2 2-4,-4 0-8,4 0-3,-1 1-19,1 3-2,0 0-7,0-1 0,0 3-1,0 1-3,0 0 0,0 3 1,0 2-5,0 1 2,0 3-6,1 8 6,0 4-1,4 3 1,-3 2 2,4 3-1,-2-2 1,-2 3 1,2 0-6,0-1 2,2 0 1,-2 0 1,3 1-3,0-1 6,-1 0-3,2-2 4,-1-1-3,0 0 2,-1-2-1,2-1 1,1-1-2,-2-1 1,-2-4 1,4 1-4,-1-2 5,2-2-2,-2-1 4,1-4-6,-2 3 4,1-4 1,2 1-5,0-1 4,0-3 1,-2 0 1,2-2-3,0-1 0,-2 1 1,-1-3-1,0 0-1,3 0-2,-3 0 2,1 0-5,1 0 2,-4-2 2,4 1-6,-2-1 3,0 1 1,-1-1-3,2-1 1,-2 1-3,-2-2 1,3 3-1,-3-2-6,3 1 7,-1-1-3,-2 1 4,3-1 0,-4 1 0,4-1-5,-4 2 5,2-3-4,-2 2 3,3 2-5,-4 0-2,0-3 8,2 2-6,-1-1 6,0 2-7,-3 0 3,4-2-2,-3 0 0,1 0-1,0 2-2,-2-2 2,5 2 0,-4-1-3,2 0 4,-3-1 1,1 0-1,4 1 1,-4-1-1,2 1-1,-2-3-1,5 1-4,-3 1-1,1-1-4,0 0 4,-3 0 2,4-3 0,-1 1-2,-1 1-2,2-1 2,-2-1-8,3-5 0,-4 0-9,5-3 2,-2 1 5,0-2 1,-2 2 5,1 2-1,-2-2 2,-1 1 1,1 2 5,-2 0 1,0 0-3,0 0 5,0 1 1,0-2-2,0-4 1,0 0-3,0-4-3,-5-2-6,1-1 2,3 1 4,-4-1 1,0 1 7,2 0 7,-3 1 4,4 2 4,-1 0 4,-1 0 0,-3 1-2,4 0 8,-4-2-2,3 5-3,-3-2 0,4 1-5,-4 2 8,4 1 0,2 2-3,-4 5 1,4-3 0,-2 0-5,-1 4 0,2-4 2,2 5-2,-2-1 0,0 0-1,2 0 0,-1 1-6,-3 0 3,4 0-2,0 1 0,-3-2-2,1-1 0,2 3 2,-4 0-6,3-1 2,1 1 1,0 0-1,-2-1-3,2 2 2,0-1-2,-1 2-1,0-2-2,1 0-7,0 2 0,0 0 0,-5-1 0,5 1-1,0 0-3,-1 0 2,1 0 4,0 0 1,0 1 2,-1-1-4,-1 2 3,1 2-1,-3 1 4,4 0-2,-2-1 1,2 5 1,-3-1-2,2 4 2,-3 3 2,4 3 1,-4 1 3,-1 3-9,4 2 11,1 1 3,0 2-2,0-1-2,-2 1 4,2 0 0,2 1-1,-1 0 3,4 0-1,-3-1 5,4 0 8,0 2-3,2-3-1,2-2 0,-2 0-1,2-3-2,0 1 0,1-3-3,3 0-7,-1-3 6,2-2-3,-1-2-3,5-1-2,-1-4-7,1 1 2,1-5-3,0-2-3,2 1-3,1-2-1,-4-3-9,2 0 4,0-5 3,-1 1-3,0-4 4,-1 0 3,0 0 1,-5-3-1,1 1 2,-2-2-2,1 2-5,-3 0 1,-2-2-2,-1 2 2,-2-2-3,-1 0 3,-2 4 3,-2-1 3,-1 1-2,0 1 3,0 2-3,0-1 12,0 3 5,-1-1 1,1 0-3,0 2-11,-3 2 1,2 0-2,-5 1 4,3 2 1,-2 0 0,2 2 0,-4 1 3,1 4 2,-4 4 4,-1-1-5,4 5 5,0 3-1,0 0 5,-3 0 1,6 1-2,-1 0 6,5 1-2,-3-2 2,3 2-5,3-3-14,-3-1-13,2-2-18,5 3-39,3-2 7,8-2-189,2 0-127,36 16 33,-40-25-153,41 13 44,-40-14 32,11 0-387</inkml:trace>
        </inkml:traceGroup>
      </inkml:traceGroup>
      <inkml:traceGroup>
        <inkml:annotationXML>
          <emma:emma xmlns:emma="http://www.w3.org/2003/04/emma" version="1.0">
            <emma:interpretation id="{DB8DCD62-44B4-4061-9132-0C3E2464EE13}" emma:medium="tactile" emma:mode="ink">
              <msink:context xmlns:msink="http://schemas.microsoft.com/ink/2010/main" type="line" rotatedBoundingBox="7426,4382 29990,4338 29993,5777 7429,5821"/>
            </emma:interpretation>
          </emma:emma>
        </inkml:annotationXML>
        <inkml:traceGroup>
          <inkml:annotationXML>
            <emma:emma xmlns:emma="http://www.w3.org/2003/04/emma" version="1.0">
              <emma:interpretation id="{46C7D4FF-D859-43F2-A81A-E43EE97929FC}" emma:medium="tactile" emma:mode="ink">
                <msink:context xmlns:msink="http://schemas.microsoft.com/ink/2010/main" type="inkWord" rotatedBoundingBox="7427,4858 9800,4853 9801,5470 7428,5475"/>
              </emma:interpretation>
              <emma:one-of disjunction-type="recognition" id="oneOf11">
                <emma:interpretation id="interp55" emma:lang="en-US" emma:confidence="0.5">
                  <emma:literal>term,</emma:literal>
                </emma:interpretation>
                <emma:interpretation id="interp56" emma:lang="en-US" emma:confidence="0">
                  <emma:literal>Term,</emma:literal>
                </emma:interpretation>
                <emma:interpretation id="interp57" emma:lang="en-US" emma:confidence="0">
                  <emma:literal>terms,</emma:literal>
                </emma:interpretation>
                <emma:interpretation id="interp58" emma:lang="en-US" emma:confidence="0">
                  <emma:literal>term</emma:literal>
                </emma:interpretation>
                <emma:interpretation id="interp59" emma:lang="en-US" emma:confidence="0">
                  <emma:literal>terms</emma:literal>
                </emma:interpretation>
              </emma:one-of>
            </emma:emma>
          </inkml:annotationXML>
          <inkml:trace contextRef="#ctx0" brushRef="#br0" timeOffset="46404.3052">1880 2502 1461,'0'-6'274,"0"3"-37,0-3-28,0 3-15,0 0-35,0 1-8,0 2-13,0 0-12,0 2-2,-1 4-4,1 0-7,0 0-8,0 9-6,0 3-12,0 2-4,0 1-7,0 2-7,0 0-8,-3 3-4,3 0-5,-2-2-3,2 3-5,0-3-6,0 1 0,0 0-1,0-3-5,0 0 0,0 0-8,0-3-14,2-2-24,-2-2-47,0-2-33,3-1 10,-3-2-106,0-3-36,0 2-28,0-2-36,1 1 25,-1-3-229,0 0 36,0-4-350</inkml:trace>
          <inkml:trace contextRef="#ctx0" brushRef="#br0" timeOffset="46685.539">1652 2789 1453,'-4'-5'204,"4"2"-18,3 0-30,-2-1-14,5 1-13,4-3-15,4-1-15,3 2-13,2-2-4,3 3-5,0-3-11,2 0-8,0 1-13,1 0 3,0 0-2,-1 1 1,-1 3-5,-2-4-10,0 3 0,-4-2-2,-1 2-1,-3 0-6,-2 0-14,-1 2-15,-1-3 0,-1 3-66,-1-1-19,-1 2-27,-2-1-30,0 1-36,0-2-45,0 2 18,2 0-695</inkml:trace>
          <inkml:trace contextRef="#ctx0" brushRef="#br0" timeOffset="47169.8469">2065 2827 1728,'-1'3'258,"1"1"-31,0-2-27,0-1-10,0 1-37,4-1-12,0-1-12,1 0-16,0 2-14,2-2-8,0 0-7,3 0 2,-2-2-23,-1 1-10,7-2-8,3 0-18,0-3-26,1 0-11,1-1-8,-1-1-12,-3 0-11,4-2-7,-5 0 0,0 0 0,-2-1 2,-2 0 3,-1 0 3,-2 0-13,-2-1 7,-1 3 11,1 0 9,-4 1 5,2-3 4,-3 3 8,0 1 3,0 1 14,0 0 9,-4-2 4,2 4 11,-1-1-2,-1 0 1,1 0 3,-1 2-1,-1 0 0,2 3 2,-3 0 3,-1 3-2,3-2 0,-2 2-5,1 6 5,-4-1-3,2 4 0,-1 1-3,2 0-6,2 2 3,0-2 6,0-2-11,2 4 5,2-3 4,2 3 6,2 1-4,0 1 0,3 1-6,1-1-11,2-1 0,0 1-11,3-2-9,-2-3-15,2 0-21,1-2-43,3 0 9,1-3-118,0 1-41,2-3-30,-2-2-69,0-2 28,-1-1-147,0-1-391</inkml:trace>
          <inkml:trace contextRef="#ctx0" brushRef="#br0" timeOffset="47560.4438">2524 2704 1367,'-1'-6'193,"1"3"-21,0 2-15,0-3-18,0 3-18,3-1 5,-2 2-22,3 0-6,-1 0 5,3 0-19,-1 3-1,1 1 1,4 3-2,1 0-8,2 4-2,-1 1-5,1 0-5,-2 2-5,2-2-1,-3 3-4,0-1-7,-1 0 2,0 1-4,-4 0-7,0-3 0,-1-1-4,-3-2 2,4-2-2,-5 2-1,1-2 1,-1-1 10,-1-1-13,-2 0 12,0 0-1,0 0 1,-1-2-8,0 1 10,2-3 0,-3 1 0,0-2-2,0 0 5,1-2-1,-1 1-4,1-3-10,3-1-3,-2-1-7,3-1-11,0-3-10,3-3-10,1-4 0,3 1-24,1-2-19,2 0-16,3 0-27,2 0 7,4 1-77,0 2-18,0 1-25,0 1-27,-1-1-21,2 4-83,-2 0 25,2 2-126,0 0-346</inkml:trace>
          <inkml:trace contextRef="#ctx0" brushRef="#br0" timeOffset="48341.6553">2979 2635 1727,'0'-2'300,"0"0"-35,0 2-35,0 0-20,0 0-44,0 0-20,0 0-13,0 0-13,2 2-8,-1 0-12,2 0-11,-2 3-5,2 1-5,1 2-4,-2-4-7,2 10-6,2 1-4,-2 0-6,1 2-4,1-2-6,-2 0-1,-1 0-6,1 0-2,1 0-3,-4-2-3,3-1-2,-2 0 3,0-5-3,0 1 3,2 1-1,-4-4-2,0-1 2,1 2 4,1-1 3,-2-2 11,1 0-1,1-1-4,-2-1-6,2 0-2,0-1-6,-2 0-1,0 0-2,0-1-2,1 0-4,1-3-2,-1 0-2,0-1-3,2-1-2,-1 0-2,0 0-1,1-4-2,1-4 0,5 0-3,-5 0-1,3-2-1,0 4 1,0-1-3,0 2 1,0 1-1,0 1-3,0 2 0,0-1 1,-1 2-4,-1 1 0,1 1-9,1 1 0,-1 0-3,-1 2-3,4 1-1,-5 0 2,3 1-4,0 1-5,-3 2-13,2 0 0,1 4-9,0 3-6,-1 0-1,2 0 2,-4 3-1,2-1 7,-2-4 3,2 4 1,-5-4 4,2-1 8,-2 1 2,2-1 0,-2-1 5,2-1 9,-1 0 10,-1 0 5,-1-1 19,3-1 16,-3-1 4,1 1 1,-1-2 2,0 0 1,0-2 10,0 0 2,2 0 5,-2 0-1,1 0-2,-1-4-10,0 2 1,1-3-6,-1-1-2,0-1-6,2-1-2,1-5-6,-2-2 1,2 0-1,1 2-3,-1-4-2,1 1-4,-1 2-1,3-3 0,-2 0-2,0 1 1,-1 2-4,0 3 1,1 1-7,0 1 0,-1 1 6,0 1-9,1-1-1,-1 4 1,1-1-4,0 0 1,0 0 7,2 2-10,1-1 0,-3 3 2,3-1-8,-1 2 2,1 2 0,-2-1 2,4 1-1,1 4-2,1 5 1,2-1 4,-2 1 2,1 4-1,-2 0 3,0-2 2,0 2 1,-2-1-3,-2 3-9,2 0-2,-1-1-28,0-1-12,-5 1-44,2 1-12,0-1 11,-4-2-129,2-2-41,0 0-61,0 0 27,-2-4-172,0-1 36,3 1-375</inkml:trace>
          <inkml:trace contextRef="#ctx0" brushRef="#br0" timeOffset="52950.888">4000 2860 843,'2'2'150,"-2"-1"-17,0-1-13,0 2-6,0-2-6,0 1-3,0-1-1,0 0-4,0 0 14,0 0-10,0 0-10,0 0 11,0 0-7,0 2-2,0-2 5,0 0-5,0 0-3,0 0-3,0 0-8,0 0-4,0 0 2,0 0-10,0 0-4,0 0-4,0 0-5,0 0-2,0 0 0,0 0 1,0 0-3,0 0 8,0 0 0,0 0 1,0 0 1,0 0-4,0 0-2,0 0-2,0 0 0,0 0-5,0 0-3,0 0-2,0 0 1,0 0 0,0 0-5,0 0 0,0 0-5,0 0 0,0 0-3,0 0-1,0 0-3,0 0-3,0 0-2,0 0-1,0 0 0,0 0 4,0 0 1,0-2 2,-2 1 2,2-1 0,0 2 3,0-1 3,0-1 3,0 1 3,0 1-1,0-2-9,0 0 1,0 2 0,0-1-5,0-1-2,2 0-6,-2 2 0,0-2-1,1 1-6,2 1-2,-3 0 1,1 0-5,1-2-1,-2 2-2,1 0-6,-1-1-2,0 1-6,0 0 2,0 0 0,1 0-3,-1 0 3,3 0-2,-3 0 2,2 3-2,-1 2 2,0-2 0,1 2 1,-1 1 6,-1 2 1,0-2 0,0 1 2,-1 7 0,-3 1-4,-1 2-23,0-1-27,-4 1-34,2-1-54,-1 1 13,-2-3-155,2 3-51,-2 0-116,1-3 35,4-4-112,-1-1 45,2-3 41,4 0-332</inkml:trace>
        </inkml:traceGroup>
        <inkml:traceGroup>
          <inkml:annotationXML>
            <emma:emma xmlns:emma="http://www.w3.org/2003/04/emma" version="1.0">
              <emma:interpretation id="{E09C0F61-0A9C-4CCC-867F-BE73DD3D6BAE}" emma:medium="tactile" emma:mode="ink">
                <msink:context xmlns:msink="http://schemas.microsoft.com/ink/2010/main" type="inkWord" rotatedBoundingBox="10141,4707 11235,4705 11236,5242 10142,5244"/>
              </emma:interpretation>
              <emma:one-of disjunction-type="recognition" id="oneOf12">
                <emma:interpretation id="interp60" emma:lang="en-US" emma:confidence="0.5">
                  <emma:literal>the</emma:literal>
                </emma:interpretation>
                <emma:interpretation id="interp61" emma:lang="en-US" emma:confidence="0">
                  <emma:literal>The</emma:literal>
                </emma:interpretation>
                <emma:interpretation id="interp62" emma:lang="en-US" emma:confidence="0">
                  <emma:literal>tho</emma:literal>
                </emma:interpretation>
                <emma:interpretation id="interp63" emma:lang="en-US" emma:confidence="0">
                  <emma:literal>She</emma:literal>
                </emma:interpretation>
                <emma:interpretation id="interp64" emma:lang="en-US" emma:confidence="0">
                  <emma:literal>she</emma:literal>
                </emma:interpretation>
              </emma:one-of>
            </emma:emma>
          </inkml:annotationXML>
          <inkml:trace contextRef="#ctx0" brushRef="#br0" timeOffset="53310.2322">4525 2366 1533,'0'-9'340,"0"3"-41,2 1-39,-2 0-37,0 1-30,1 1-27,-1 0-18,1 1-19,-1 1-12,0 1-13,0 0-8,2 3-7,-1 0-5,2 4-7,-3 0-7,0 0-5,3 8-6,-2 4-5,3 0-4,-2 3-5,2 1-4,0 0-2,2 2-2,-2-2-4,0 2-1,2-1 0,-3 1-6,0-1 0,1 2-4,-1-3-11,-1 0-28,1-3-24,-3 1-30,2-2-42,0 1 11,0-2-136,2-1-27,-4-4-29,0 1-57,1-5 34,-1 0-150,0-3 29,0-1-332</inkml:trace>
          <inkml:trace contextRef="#ctx0" brushRef="#br0" timeOffset="54263.3702">4368 2682 1537,'-3'-3'240,"0"-2"-33,3 2-29,0-1-18,0 1-13,3-1-22,1 1-13,5-3-10,2 0-15,3-2-21,4 1-20,1-2-19,2 3-22,3-2-11,1-1 2,0 1-38,-4-1-14,4 3-6,-2-2-4,2-1 1,-5 2 3,2-3 18,-2 3-4,-2-2 7,-2 1 5,2 0 20,-5-2 19,-1 0 18,-2 2-2,-3-2 56,0 2-7,-3 1 5,0-1 17,-1 0-7,-1 1-6,-2 1 3,0-1 3,0 0 1,0 1 6,0 0-1,0 0 0,0 1 1,-2 1 9,1-1-14,1-2-12,0 5-15,0-2-12,-2 2-9,2 0-3,0 1-4,0 1 1,0 0-8,0 1-5,0 1 1,0 0-4,0 4 0,0 2-2,2 0-4,1 4 3,1 5-4,-1 0 3,1 3-4,2 0 2,-1 2 2,1 1-2,1-1 0,0 2 1,-2-1-2,2 0 0,-1 0-1,0-2 1,-1-1-4,1 0 6,-1-1-3,0-1-4,-1-4-5,-1-2-3,1-1-1,-3-2 1,1-1 2,-1-1 9,1-3 1,2 3 7,-4-3 2,0 0-2,1 0-1,-1-3-3,0 1-1,0-2-2,0 0 1,0 0-4,0-2-1,0 1 4,0-3-1,0-1 1,0 0-2,3 0-3,-3-3-1,0 1 4,1-1-5,4-2 4,-5-3-5,4 0 4,0 0-3,0-2 2,-1 1-2,0 3-4,1 1 1,-1 0 1,0 3-4,1 1 0,2 0-2,-4 0 2,4 1-1,-2 1-2,2 1 0,-1-1 1,1 0 1,0 3 1,-1 1 0,2 0 2,2 1 1,-5 2 5,3 1-5,4 2 1,-1 1 4,0 2-1,1 3 0,-1-3-3,2 2 2,-4 1 2,4 0 1,-2 0 9,-2-3-12,-1 2 0,2-4 2,-2 1-1,-2-1 2,0-2-2,0 0 1,-3 0 1,2-1 2,0-2 3,0 2 1,1-1-3,-1-1 3,1-2-4,0 0 8,0 0-7,1 0-2,1 0-2,0-2 4,3-3-8,2-1-1,2-3 0,-4 1-4,1-2-6,1-1 0,-2-1 0,1-2 0,-3 3 0,1-3-4,-1-1 9,-1 1-3,-1 0 6,-2 3-5,-1-2-2,-1 4-5,1-1 12,-3 3 2,0 1 1,0-1-2,0 1 7,0-1-2,0 0-1,-3 2 0,1 2-3,-1-3 1,-1 2-2,-1-1 0,0 4-2,-1-3 3,1 3 6,-2 1-8,1 0-2,-1 1 0,0 1 2,1 4-1,-4 2 6,-1 2-1,6-2-5,-2 1 4,2 0 3,3 0 0,0-1 5,2 1 5,0-1-2,4 6-7,6-1-12,0 2-21,3-3-38,2 3 7,-1-2-148,4-3-55,2 2-67,1-3 28,3-1-196,1-2 38,-1-1-402</inkml:trace>
        </inkml:traceGroup>
        <inkml:traceGroup>
          <inkml:annotationXML>
            <emma:emma xmlns:emma="http://www.w3.org/2003/04/emma" version="1.0">
              <emma:interpretation id="{23A6DC32-DF7B-4A7D-8D39-FDD37055EF8D}" emma:medium="tactile" emma:mode="ink">
                <msink:context xmlns:msink="http://schemas.microsoft.com/ink/2010/main" type="inkWord" rotatedBoundingBox="11922,4588 15442,4581 15444,5583 11923,5590"/>
              </emma:interpretation>
              <emma:one-of disjunction-type="recognition" id="oneOf13">
                <emma:interpretation id="interp65" emma:lang="en-US" emma:confidence="0.5">
                  <emma:literal>searching</emma:literal>
                </emma:interpretation>
                <emma:interpretation id="interp66" emma:lang="en-US" emma:confidence="0">
                  <emma:literal>Searching</emma:literal>
                </emma:interpretation>
                <emma:interpretation id="interp67" emma:lang="en-US" emma:confidence="0">
                  <emma:literal>searchings</emma:literal>
                </emma:interpretation>
                <emma:interpretation id="interp68" emma:lang="en-US" emma:confidence="0">
                  <emma:literal>starching</emma:literal>
                </emma:interpretation>
                <emma:interpretation id="interp69" emma:lang="en-US" emma:confidence="0">
                  <emma:literal>Searchings</emma:literal>
                </emma:interpretation>
              </emma:one-of>
            </emma:emma>
          </inkml:annotationXML>
          <inkml:trace contextRef="#ctx0" brushRef="#br0" timeOffset="55310.1576">6161 2707 1359,'-4'1'275,"2"1"-22,0-2-17,0 2-14,-1-2-15,2 0-6,1 0-21,-1 0-13,1 0-19,0-2-8,-3 0-16,3 1-14,0-2-15,0 0-8,0-1-10,0 1-7,3-4-11,2-3-10,-2-1-10,1-4-11,5-1-11,-2-1 2,1-1-13,2-2-3,-2 1 0,1-2 0,-1 3 2,2-2 3,-3 2-5,0-2 3,0 2-2,0 2 1,-3-1 10,-1 3 2,0 1 1,-3 1 2,1 4-5,1-1-2,-2 3-8,0-1-6,0 0-7,-3 4-2,0-2 0,0 2-4,0 2-1,2-1 1,-5 2-3,2 0 1,0 0 0,0 2 0,-2 1 0,2 2 3,0-1 0,0 2-2,2-1 4,-2 1-2,3 1 6,-2 0-3,3 2-1,0 0-1,3 2-1,2 4 6,1 1-1,4 1 1,-1 1 1,4-2 2,-3 3 0,4-3 3,0 1-4,-1-1 3,-1 0-2,1 1 4,1-1-4,0 1 3,-4-1-1,2 0-1,-2-4-3,-1 3-19,-1-4-4,-1 1-7,-1 0 7,-2-5 0,-1 3 11,0-3 2,-2-2 8,-1 2 0,0-2 4,0 0 0,0 0 4,-3-2 4,2 1 17,-2-1-19,3 0 4,-4-1 1,2-2 2,0 0 12,0 0-15,-1 0-8,2 0-2,-2-2 11,2-1-21,-2 0-8,3-2 1,0-1-6,0 2-3,4-7 2,0-3-9,3-1-1,2-1-4,1-1 7,-1 3 5,3-3 3,-1 1 3,-1 1-1,1 0 7,0-2-2,0 3 10,-1 0 3,1-1 3,-1 3 8,-1 0 12,-1 2 1,-1-2 17,2 5-14,-5-2 1,-1 0 8,2 2 15,-2 1 1,0-1-4,0 0-9,-1 3 9,0-3-2,-2 3 0,3-1-1,-3-2-9,0 2-10,0 0 2,0 1-2,0-2-7,-5 1-1,4 3-2,-2-4-11,-1 3 2,1-2-3,0 3 3,-1 0-2,0 2-7,-2 0 8,1 0-4,-1 2 3,-1 0 2,-1 5 2,-2 1 0,3 0-2,-4 3-1,4 0 2,0-2 0,1 3 3,2-3 0,1 2-2,0 0 2,3 5 6,3-1-5,1 2 5,2-1-4,-2 1-12,2 0-13,3-3-10,0 1-25,1-2-35,4 1 8,0-4-117,1 0-17,3-2-13,2-1-8,0-1-11,-1-1-58,3-2 22,-1-3-558</inkml:trace>
          <inkml:trace contextRef="#ctx0" brushRef="#br0" timeOffset="55732.0001">6905 2549 1051,'3'-9'209,"-3"3"30,0 0-3,0 0-13,-3 1-14,2-2-11,-1 3-17,0 0-15,-3 0-18,1 0-13,-1 3-14,-1-1 0,-1 0-20,0 2-11,1 0-9,-2 2-12,-1 0 1,2-1-27,-2 6-1,-4 1-10,3 2 12,-3 2-17,6 0-1,-2 0-3,3 0 2,0-1-6,4-1-2,0 0-7,2-1-1,0-1-4,2-1-4,3 4-2,4 1-1,-2-1-4,2-3 0,1 0-4,3-1 0,-2-4-4,-1 1 1,0-3-9,0-1-2,2 0-19,2-5-4,0 0-4,0-1-1,-1-2-4,-2-2-5,0-3 6,-1 3-9,0-5 11,-3 4 8,-1-1 4,-3 0 55,-1 2 25,0 1 19,-1-1 0,1 0 14,-2 4 10,0-1 3,0 1 6,0 0-3,0 0-8,0 3-8,1-2-18,-1 2-4,0 0-13,0 1-4,0 1-4,0 1-2,4 0-1,-4 0-6,0 0-1,3 1 0,0 3-5,1-1-8,3 5-3,1 0-3,2 0-8,0 2-8,4 2-10,-1-2 4,4 0-49,0-2 8,-2 2-142,6-2-42,-4 2-82,1-4 28,-1 3-201,-2-5 37,-1 3-421</inkml:trace>
          <inkml:trace contextRef="#ctx0" brushRef="#br0" timeOffset="56107.1209">7194 2428 1435,'-2'-6'258,"-1"1"-35,3 0-27,0 0-26,3 2-21,-1 0-3,1 1-36,1 2-4,2 0-21,0 0 6,1 2 10,3 1-22,2 3-16,1 3 2,-1 0-2,1 1-5,0 3-5,-2 0-5,0 2-11,0 0-12,-2 0-12,-1 0-12,1-2-1,-5 1 0,-1-2 2,-1-2 1,1 0 0,-3-1 20,0-3-12,0 0-2,0 1 3,-3-3 1,1 2 2,0-2 2,-1 0 1,1-2 11,-4 0 16,3-2 13,2 0 3,-5-2-3,1 1 7,3 0-4,-1-6-6,1 4-8,-1-1-7,1-3-8,1 2-8,1-2-13,0-1-12,3-2-12,4-3-17,0 3-21,0-5-29,4 3 8,2 1-98,1 1-42,0 2-24,0-2-29,3 4 24,4 1-250,-4 0 36,4-1-383</inkml:trace>
          <inkml:trace contextRef="#ctx0" brushRef="#br0" timeOffset="56483.0703">7762 2417 1269,'-5'-2'242,"1"2"-15,-3 0-14,0 2-29,2 0-12,-7 2-16,-2 1-12,2 2-13,-4 0-16,5 4-8,-3-2-9,0 0-11,3 1-10,-2 2-5,3 1-8,2-2-8,1 3-7,3-4-1,-1 1-1,4-1 0,1-2-5,0 0-3,0 1-4,6 2-11,-1 0-8,5 1-20,0-2-34,2-1 2,2-1-97,2 0-42,2-4-37,2 0-34,1-2-102,-1-2 29,3 0-603</inkml:trace>
          <inkml:trace contextRef="#ctx0" brushRef="#br0" timeOffset="57263.279">7866 2247 1685,'-6'-4'252,"5"1"-41,-1 0-35,1 1-20,-1 2-19,2 0-9,0 0-14,-1 0-5,1 2-8,0 0-10,0 2 1,0 3-5,1 1-4,1 1-7,-1 5-5,2 3-8,0 3-2,0-1 6,2 1-18,-3 2-17,2 1-2,-3-2-1,5 1 12,-3-1-14,1 0 0,0 1-5,0 0-2,-1-4-2,0 2-4,1-4-4,-1-1-3,0-2-10,-2-1-9,2-2 2,-2-3 2,1 0 3,-1 0 8,-1-3 15,0 0 10,0-1-2,2-1-5,-2 0-7,0-1-2,0-1-2,1 0-2,-1 0-2,0-3-3,0 1 3,3-2-2,-2-2-1,1 0-4,-1 0 5,0-2-4,2 1 2,1-5 3,2-3 1,-2 0 6,-1 0-3,4 4 0,-4 0-3,2 0 2,1 2-5,-3 2-1,0 0 7,1 0-3,-1 3-6,-2-1 0,2 0-2,1 2 0,0-1-2,1 2 0,-1-1 0,1 2 1,0-1-5,-1 2 5,1 0-5,2 2 1,-1-1 1,0 2 4,-1-1-3,1 2-5,0-1 4,-2 0 3,3 0 9,-2 2-9,4 2 0,-2 1 3,1 1-2,1 0-1,-1 0 3,1-1-6,-5-3 6,3 0 0,-2 0 3,0 0 0,0-1-1,-1 0 2,3 1-2,-2-3 5,2 1-1,-2 0 3,4-1-6,-4 1 5,4-2 2,-2 2 1,0-2-6,3-1 3,-3 0-3,1 0 1,-1 0-2,0-1-3,2-2-5,2-1-5,0-1-3,-1-2-8,1-1-8,-1 0 11,-2-2-18,1 0 4,-2-1-2,-2 2 7,1-1 1,-3 2 30,0 0 4,-2 0 5,0 1-4,1 0 7,-2 1 4,0-1 11,0 0 2,0 3-2,1 0 14,-1-3 4,0 4 1,0-1-3,2 2-3,-2-2-12,0 3-6,0-3-7,0 3-13,0-1 2,0 1-4,2 1-2,-2 0 1,0 0 2,0 0-2,0 1-2,0 2 1,3 2 1,-1 1 0,-1 0-4,0-1 0,4 6 0,0 4 2,2 0 4,0 0 0,0-2 0,3 2-6,-1-1 2,0-2-11,-2 0-15,3 0-16,1-1-21,-1-1-39,3 0 10,2-3-130,-3 1-23,0-2-25,0 0-38,-3-5-152,4-1 37,-3 0-20,-2-4-380</inkml:trace>
          <inkml:trace contextRef="#ctx0" brushRef="#br0" timeOffset="57450.7493">8479 2250 1811,'-5'-10'309,"0"2"-42,2 1-38,-1 3-33,3 0-27,-2 0-47,0 0-15,2 3-17,-1-2-28,2 3-17,-1 0-49,1 0 1,0 0-89,0 0-63,0 4-15,1 1-36,2 0-41,3 4 18,-1 0-725</inkml:trace>
          <inkml:trace contextRef="#ctx0" brushRef="#br0" timeOffset="57967.3667">8631 2399 1328,'0'2'220,"0"-1"-23,1 1-18,-1-1-17,3 2-12,-3 2-14,3 1-11,-2-2-10,2 3-12,1-1-5,-4 3-11,4 3-10,-1 0-3,0 2-6,1-3-9,-2 1-3,-1-2-6,2-1-12,0 0-7,-2-2-10,-1 1-6,1-2-2,1 1 6,-2 0 9,0-3 14,0 1 22,3-2-9,-3 1-5,1-1-6,-1-1-3,0-2 4,0 0 1,0 0-2,0-2 2,2 1-3,-2-3 0,1 1-1,3 0 1,-4-2 1,2-2-11,0 0-3,1 1-3,0-3-4,1 0-1,-1-3-4,4 0-2,-1 3-4,-2-1-1,4 0-5,-1 0 0,-1 1-5,2 3-2,-1-2 0,0 2 8,-1 0 7,2 3-13,-1 0-2,0 1-2,-1 1 3,2 1-1,1 0-3,-1 0 1,1 0-1,-1 1 3,3 4-1,2 2 1,0-1 1,-1 1 2,0 0-1,-3-1-3,1 3 2,3 0 0,-3 1 11,1 0-11,-1-1 1,0-1-4,-3-2-13,0 1-1,4 0-21,-1 3-15,-1-3-29,4 0 6,0 0-81,1-2-22,3-1-12,-2 2-9,1-3-10,-2-1-2,4-1 1,0 1-2,0-2-14,1-2-572</inkml:trace>
          <inkml:trace contextRef="#ctx0" brushRef="#br0" timeOffset="58575.6649">9296 2510 835,'0'-8'205,"0"0"121,0 1-12,-4-4-15,-2 1-21,1 2-17,-1-2-19,-1 2-24,3 1-21,-2 2-24,2 0-24,1 2-18,-5 2-15,2-3-10,-1 4-17,2 0-7,-2 0-9,2 2-8,-2 1-6,0-1-8,0 6-6,-2 0-7,3 0-14,0 2-13,2-3-23,1 1-12,3-1-1,0 2-5,0-3-12,0 2-4,0-2-10,3 1-14,1 0-6,2 3-23,0-4 9,2-2-26,0 2-10,1-1-4,1-2 8,-2-3 11,-1 0 11,2 0 18,-4-4 28,6-2 44,-1 0 2,3-5 82,-2 2 27,-1-1 26,-2 2 11,1 1 6,-4 0 3,2 3-4,-1-1-4,-2 0-14,-1 1-12,4 2-18,-3-1-6,-1 2-15,0 0-12,-2-1-17,5 2-4,-3 0-4,-2 0-3,2 0-5,1 3-3,0 0-1,-2 4-5,2 3 5,3 5-3,-3 0-2,2 3 1,-2 2-5,2 2 5,-1 3 1,-3 2-1,2 1-1,0 1 0,9 50-8,-12-60 6,2 7-2,-3 4 2,0 0-13,0 5-5,0-2 1,0-1-3,-3-3-8,-1 0-4,1-3 3,0-2-1,-1 0 3,1-3 3,0-3 3,-1-3 2,0-1 0,1-3 4,-1-3 4,0-2-1,-2 0 2,2-2 0,-3-2-3,1 0-5,-5-4-9,-3-1-17,-3-4-22,-2-3-25,-4-3-27,-29-20-19,21 8-4,-2-1 9,2-2 6,1-3 16,-3-1 9,7 5 6,1 0 7,15 16 9,-3-6 7,-1 1 3,0-1 2,2 2 22,2 0 11,0 1-3,2 2-4,5 0-1,3 3 5,3-2-3,4 3 3,7-2 1,3 2 0,6-1 4,41-13 1,-24 12 6,7-3 1,9-1 0,1-1-11,2-1-1,-1 5-117,0-3-39,-2 7-40,-2-3-62,-7 0 24,-5-1-204,-25 7-377</inkml:trace>
        </inkml:traceGroup>
        <inkml:traceGroup>
          <inkml:annotationXML>
            <emma:emma xmlns:emma="http://www.w3.org/2003/04/emma" version="1.0">
              <emma:interpretation id="{098B2BAE-3511-4A9F-BE2B-D49E6C5A3FCB}" emma:medium="tactile" emma:mode="ink">
                <msink:context xmlns:msink="http://schemas.microsoft.com/ink/2010/main" type="inkWord" rotatedBoundingBox="15989,4708 18180,4704 18181,5491 15991,5496"/>
              </emma:interpretation>
              <emma:one-of disjunction-type="recognition" id="oneOf14">
                <emma:interpretation id="interp70" emma:lang="en-US" emma:confidence="0.5">
                  <emma:literal>range</emma:literal>
                </emma:interpretation>
                <emma:interpretation id="interp71" emma:lang="en-US" emma:confidence="0">
                  <emma:literal>grange</emma:literal>
                </emma:interpretation>
                <emma:interpretation id="interp72" emma:lang="en-US" emma:confidence="0">
                  <emma:literal>ranges</emma:literal>
                </emma:interpretation>
                <emma:interpretation id="interp73" emma:lang="en-US" emma:confidence="0">
                  <emma:literal>ranged</emma:literal>
                </emma:interpretation>
                <emma:interpretation id="interp74" emma:lang="en-US" emma:confidence="0">
                  <emma:literal>ranger</emma:literal>
                </emma:interpretation>
              </emma:one-of>
            </emma:emma>
          </inkml:annotationXML>
          <inkml:trace contextRef="#ctx0" brushRef="#br0" timeOffset="59560.0296">10210 2442 1254,'3'-4'213,"1"4"-7,1 0-10,0 0-6,2 2-26,0 0-7,6 2-11,1 1-6,1 4-5,1-2-13,-1 4-5,1-2-10,-2 3-17,0-1-5,0 3-6,-3-1-7,2 1-3,-2-2-1,-1 2 8,-2-1-19,-2-3-5,1-1-6,-4 1-6,2 0-1,-2-3-2,0-1-4,-2 1-4,1 0 0,-1-3-2,-1 3 6,0-2-10,0-2 1,0 2 7,0-2 2,0 0 11,0 0 0,1-2 3,-1 1-6,0-2 1,0 0 5,0 0 2,0 0-6,0-3-4,2 0-8,1-1-4,1-6-6,2-2 0,2-3-4,-2-1-1,5-2-4,1 3-4,2-1-2,-2-2-8,2 1-13,-2 3-25,0-1-24,-3 0-62,5 1 12,-2 3-112,-1 1-30,-1 2-20,4 1-13,-3 2-80,-1 1 32,-2 4-137,1 0 32,-1 0-317</inkml:trace>
          <inkml:trace contextRef="#ctx0" brushRef="#br0" timeOffset="60013.0584">10874 2440 1161,'-1'-5'239,"-2"0"-25,0 2-28,-2 1-18,-1 0-24,1 1-10,-2 1-14,0 0-12,-2 0-15,2 3-9,-3 2-11,-2 1-3,0 3-14,3-1-4,-1 2-9,1 0-1,2 0 0,6 0-3,-2-1-6,3-1-1,0 3-5,3 2-4,1 0-2,5 1-3,-4-2-3,4 2-2,0-5-9,3-1-9,3 1 5,-1-1-7,-3-3 0,2-1 2,-3-3-1,0-2-2,-2 0-3,-1-3-4,0 0-5,0 1 3,0-2 7,-3-4 1,5 0 19,-5-1 11,2 0 9,-5 2 28,3 2 7,-2-3 7,-1 2-1,-1 2 14,1 0 8,-1 1 3,0-2-10,0 3-8,0 0-9,0 0-9,3 0-32,-1 0 2,-2 0-17,1 3 1,1 0-2,-1 0-3,0 0 1,-1 3-5,6 1-10,-3 1-17,1 0-13,3 5-25,1 1-9,1 1-6,-1 1 8,2 0-63,0 0-32,1 0-33,-1-1-22,4 2-21,0-4-96,-4-1 24,-2-3-617</inkml:trace>
          <inkml:trace contextRef="#ctx0" brushRef="#br0" timeOffset="60481.7908">11168 2510 1471,'4'-6'271,"-2"0"-43,-2 1-41,1-1-22,0 2-20,1 0-16,-2 1-16,3 2-11,-2 1-12,0 0-9,2 3-9,0 0-8,1 0-9,-1 2-3,3 0-4,-2 5-4,3 3-2,0 1-5,0-2-3,-1 3-1,1 2 0,-3-2-10,3-1-2,-2 0-6,-2-3-5,0-3-4,1 1-4,-1-2 11,-2-3 11,1 2 26,-2-2 31,3 0 5,-3-1-13,0-2-9,0 1-3,0-2-6,0 0-8,0 0 0,0-2 5,0 1 1,0-2 0,0-2-6,0-1 1,0-1-1,0-1-3,-3-1-1,3 2-4,3-7 2,-2 0-4,-1 1-4,0 0-2,1 1-1,2 4-3,-1-4-4,2 4-3,-1 0-5,-2 0-3,3 2-3,2-3-3,2-1-3,-1 3-2,2 1-3,-2 1 0,0 2-2,0-1 0,1 4-4,-3 0 0,3 2-1,2 2-2,4 2 1,-3 0 3,-1 5-4,2-2 2,-3 3-1,4 1-24,-2 2-15,-1 1-13,-1 1-17,0-2-21,-4-1-19,4 2 10,-2-4-85,-1 2-27,-1-5-20,1 2-20,-1-2-100,1-2 34,0 0-143,-4-4 31,3 1-320</inkml:trace>
          <inkml:trace contextRef="#ctx0" brushRef="#br0" timeOffset="61341.0885">11711 2438 1500,'0'-7'335,"-4"1"-32,4 1-49,-3-2-36,1 2-30,-3 2-22,2 0-18,-1 0-18,0 3-18,0 0-11,-2 2-11,2-1-6,-2 2-12,-1 2-8,0 2-5,-1 3-7,1-1-9,0 1-9,1 0 3,2-2-35,3 3-25,-1-3-22,2 2-14,0-2-13,0 0 8,2-1-29,0 4-4,4-1-13,-2 0-1,3-2 3,0-5-2,-2 0-6,2-2 6,-2-1 11,-1-1 5,2-3 11,0-1 35,2-4 28,0 1 42,1-3 0,-2 0 85,-1 0 33,-1 2 19,-1-1-8,2 2 15,-2 0 0,-1 1-11,0 3-15,0-4-16,-2 2-18,3 4-14,-1-3-16,-2 1-15,2 1-8,1 2-8,-1 1-3,0 0-3,1 0 0,-1 3-8,3 0-4,2 6-2,-4 5 0,6-3-1,-1 6-4,-1 1-1,0 4 1,1 1 1,-2 3-2,-1 4 2,-1-2-6,-1 1-1,3 5-3,-4-3 0,-3 1-10,4-1 0,-2 0-7,-1-2-1,-1 1 2,-1 0 1,-2-4-1,0-3 2,-1-1-2,-2 1 2,2-3 2,-3-3-2,0-2 1,3-1 0,-5-1-2,0-2-8,-1-2-6,-1-4-7,-2 0-5,3-4-15,0 1 1,0-2-5,1 0 5,-4-3-11,-2-4-10,2 1 1,-3-6-22,4-1 0,-1-2 4,3-2 10,2-2 4,1-3-5,1 1 6,2-1-4,3-1 7,1 2-3,2-2 3,4-2 0,1 0 3,2 1 7,6 0 5,20-28 1,-11 24-1,0 2 6,-14 14 3,30-22 5,-28 25-1,30-21 7,-7 9 1,0 2 1,-21 10 10,34-16-3,-13 11 6,-23 5 3,7-1 10,2-1 2,-2-1 3,0 1 8,-1-1-3,-1 0 41,-3 1 23,-2 1 17,0 0-20,-5 0 0,1 3 0,-4 0-10,-1-2-12,0 3-7,-3 1-7,0-1-5,-1 0-10,-1 1 0,-3 2-2,2-2 4,-1 3-3,-2-3 3,-1 4 1,3-1 12,-5 2-17,2 0 2,-1 0 4,-3 3 1,-2 4-2,-1 0-2,1 2 2,1 2-2,-1 0 1,3 1-1,2 1-3,4 1-2,-2 1 0,2-1 3,2 2 24,5 4 1,0 0 1,4-2-4,3 1-7,1 1-16,4-3-16,5 1-28,35 22-69,-17-24 7,1-2-201,6-2 25,-1-4-255,-28-5 49,10 0 34,2-2-376</inkml:trace>
          <inkml:trace contextRef="#ctx0" brushRef="#br0" timeOffset="63466.1278">10414 2551 972,'0'-2'168,"-3"0"-9,3 2-8,0 0-10,0 0-4,0 0-12,0 0-11,0 0-17,0-2-10,0 2-6,0 0-10,0 0-10,0 0-5,0 0-7,0 0-3,0 0-5,0 0-7,0 0-1,0 0-5,0 0-13,0 0 0,0 0 2,0 0 6,0 0-3,0 0 24,0 0 4,0 0 0,0 4 2,0-1-3,0 0-9,0 0 0,0 2-1,3 1-2,-2-2-7,1 3 1,-1-2-8,1 2-1,-1-3-2,-1 4-1,3-1-3,0 0-4,-2 0-2,2-1 2,-3 0 12,4 2-14,-3-2-5,1 0 3,1 1 2,-3 0 0,4-1 1,-1 0-2,-2 1 4,-1 0-5,3 0 3,0-3 2,-1 2-7,0 1 0,-2-1 0,3-2 1,0 1-2,-2 2-2,2-2 1,-3 0 2,0 0-3,3 0 2,-1 0 0,0 0-3,-1 0 6,2-1 3,-3 2-1,3-2-1,-2 2-1,1-1 1,-2-2 0,1 0 0,-1 2 3,3-1-4,-2 0-1,1 1 4,-2-2 1,1 1 0,0-1 1,-1 0-6,0 1 4,0-1 0,0-2-1,2 3 0,-2-2 12,0 1-12,0-1 0,0 1-1,0-2 3,0 2-1,0-1 1,0 2-3,0-2 2,0 1 7,0-2-1,0 1 15,0 1-18,-2 0 3,1-2-1,0 4 0,-2-2 6,0 0-8,0 0 7,0 0 0,2 1-2,-3-2 4,0 1 0,1-1-2,-1 1 1,-2-2-2,3 3 1,-1-2 7,0-1-15,1-1 1,-1 0 2,-1 0-4,0 0-2,2 0-4,-1 0-8,-2 0-2,2-1 0,-2-1-3,1 0 10,2-1-15,-1 1-5,1-1-3,-1 0-3,-2-2 3,5 1 1,-2 0-2,0-1 5,3-2-2,-4 2 10,2-1-8,2-2-4,0 2 3,0-2 4,0 1 0,0 1-2,2-3 2,-1 1 2,2 2 4,0-4-1,0 0 1,1-4 4,0 3-3,2 1 0,-1 0 2,1-1-1,1-2-1,0 0 2,1 3-5,1-2-1,-2 0 1,-3 4-1,6-1 5,-2-1-2,-1-1 2,0 4 1,-1-2 1,1 2-1,-1 1 2,-2 0 3,1 0-4,0 1 0,-1 1 7,1-1 2,0-1-5,-1 2 1,-1 0 3,2 0-3,0-2 3,0 4-4,-2-2 1,3-1 1,-2 2-1,0-1-2,0 0 2,0 2-14,1-2-26,-3 1 7,4 2-118,-3-3-31,2 2-45,0 2-76,0-1 24,-2 1-170,-1-2-360</inkml:trace>
        </inkml:traceGroup>
        <inkml:traceGroup>
          <inkml:annotationXML>
            <emma:emma xmlns:emma="http://www.w3.org/2003/04/emma" version="1.0">
              <emma:interpretation id="{E60450B0-8650-45D8-9C77-3CDA40536A3E}" emma:medium="tactile" emma:mode="ink">
                <msink:context xmlns:msink="http://schemas.microsoft.com/ink/2010/main" type="inkWord" rotatedBoundingBox="18986,4628 20718,4624 20719,5558 18988,5561"/>
              </emma:interpretation>
              <emma:one-of disjunction-type="recognition" id="oneOf15">
                <emma:interpretation id="interp75" emma:lang="en-US" emma:confidence="0.5">
                  <emma:literal>gets</emma:literal>
                </emma:interpretation>
                <emma:interpretation id="interp76" emma:lang="en-US" emma:confidence="0">
                  <emma:literal>get,</emma:literal>
                </emma:interpretation>
                <emma:interpretation id="interp77" emma:lang="en-US" emma:confidence="0">
                  <emma:literal>gets,</emma:literal>
                </emma:interpretation>
                <emma:interpretation id="interp78" emma:lang="en-US" emma:confidence="0">
                  <emma:literal>gets.</emma:literal>
                </emma:interpretation>
                <emma:interpretation id="interp79" emma:lang="en-US" emma:confidence="0">
                  <emma:literal>get.</emma:literal>
                </emma:interpretation>
              </emma:one-of>
            </emma:emma>
          </inkml:annotationXML>
          <inkml:trace contextRef="#ctx0" brushRef="#br0" timeOffset="69106.6058">13559 2423 873,'-4'-4'118,"-2"0"-12,-2-1-9,4 2-1,-5 0-1,2 1 1,-5-1 0,-4-1 0,2 3-4,-1 1-2,-4 1-10,5 1 3,-3 0-9,-2 3-1,-1-1-6,2 5-6,0 1-8,-1-1-8,3 3-3,-3 2-10,7-1-13,-4-1 1,6 3 0,-1-1 5,1 1-13,3-3 3,0 0-4,4 0-3,1-2-1,3 0 3,0-1-4,7-1 10,1 3-3,1-4 1,1 1 3,5-2 0,-4-3 1,-2 0 1,4 0-1,-2-3 10,-1 0-1,-1 0 2,4-5-8,0 1-1,1-1 3,-1-1 1,-1-4-3,-1 3 16,1-1 6,-3 0 24,3-4 5,-4 2-8,-3-2 8,2 3 2,1 0-3,-4 1-3,1 0 0,-3 0-7,1 1 2,-1 0-5,1 3 6,-1-3-1,-2 0 1,4 2 1,-3-1 0,0 0 1,-1 2 0,-1-1 2,3 3 0,-2-5-5,1 4-2,-2-1-6,0 2-4,0 0-6,0-1-5,0 1-4,0-1-5,0 1-4,0 1-4,0-1-2,0 0-1,0 1-2,1-1-4,-1 1-1,0-1 1,0 0-4,0 0-1,0 2 0,0-1-2,0 1-3,0-2-3,0 0-3,2 2-4,-1 0-15,-1 0 4,0 0 3,0 2-1,3 1 3,-2 3-1,2 0 1,0 5 3,4 4 0,-2 3 6,1 2-2,3 5 1,-2 1 3,1 3 1,-1 0-1,0 3 1,13 41 0,-15-57 0,-2 8 0,4 4 1,0 0-2,-1 3 2,1 1 2,0-2 4,-3 1-2,2-3 2,-2 0 0,-1-2-1,1-1-2,-3-2 1,1-2-6,-2-1-3,2-3 0,-2-2 2,0-4 2,0-2 1,-2 1 2,0-3-2,-1-2-1,1 1-3,-3-2-6,0-2-5,-1 0-10,-1-2-14,2 0-14,-8-5-5,2-2-3,-6-3-17,3-2 1,-2-3-6,1 1-7,-1-2 5,1-3 5,2 3 4,-2-2 10,4-2 2,-2 2 9,-1-1 6,4-1 5,-1 2 10,1 2 14,3 2 14,0-1 9,3 2-5,0 1 10,-1 1-1,4 0-6,1 3-7,0 0 16,1 0-17,5-2-4,4-3 4,3 1 0,3-1 3,3 0-1,3 0 3,34-18-1,-18 13 1,0 5-1,6-4 7,-5 0-5,2 2 1,-3 1 3,-2-1-3,-20 8 9,3-2-6,4 0-6,-4-1 7,5-2 13,-4 3 1,-2-2 1,-1 2 0,-2-3-3,-2 2 14,-2 0 7,0 0 15,-2 1-9,-2-2-1,-1 2-6,-4 0-1,1 2-6,-1-2-4,-1 1-6,-1-1-4,0 3-4,0-1-6,0 1-2,-1-1-1,-2 1-7,-1 1 0,1 0-6,-3 0-3,2 2 2,-2 1-5,-1-1 0,2 3-1,-2 0 0,-3 0 5,0 3-4,-3 2 3,-1 1-2,4 4 4,1 2-2,-3-2 16,1 3-16,3 0-1,1-2 3,-3 4 1,6 0 14,-1-2-10,1-1-1,4 1-3,2 2-2,0 1-2,3 1 3,-1-1-6,6-1 3,-2-1-5,2-2-5,1 2-11,5-5-17,0 2 5,1-3-93,3-1-65,1-3-31,-1-2-61,1-2 28,4-2-203,-4-1-396</inkml:trace>
          <inkml:trace contextRef="#ctx0" brushRef="#br0" timeOffset="69387.8664">14343 2278 1459,'-2'-6'277,"1"-1"-41,1 2-36,-3 0-30,3 0-33,-3 4-7,3-1-12,0 2-7,0 0-13,0 2-2,0 1-9,0 3-3,4 5-9,-2 1 0,1 5-15,-2-1-10,-1 3 3,6 0 1,-4 3 9,4-1-22,-2 1-1,2-3-1,-2 5 2,2-1-5,-2 1 4,3 0-25,-1-3-13,-1 0-24,1-1-32,-2 0 6,3 0-88,0-4-40,-3 1-26,2-6-39,-2 1-34,-4-4 25,4 0-206,-1-3-401</inkml:trace>
          <inkml:trace contextRef="#ctx0" brushRef="#br0" timeOffset="69606.5821">14272 2525 1780,'-4'-4'324,"1"0"-42,-1 1-41,1-1-26,3 1-21,3 0-21,0 0-20,1 0-16,6-2-15,4-1-8,0 2-14,4-1-12,2 2-17,1-1-35,2 0-32,-1 3-21,2-1-57,-2 1 9,4 1-133,-4 1-47,-4-1-41,-2 2 23,-2-1-223,-4 1 34,-1 0-371</inkml:trace>
          <inkml:trace contextRef="#ctx0" brushRef="#br0" timeOffset="69934.8813">14710 2637 1657,'0'3'361,"0"-1"-32,0 1-34,0-2-37,2 1-31,-2-2-30,1 0-26,3 0-22,-2 0-18,1-3-19,2-2-20,4 0-24,1-4-19,-1-2-13,3 3-16,-1-4-13,1 0-6,0-1 4,-1 1-21,-1-1-9,-2 2-1,1 1-7,-5 0-21,0 0-6,-1 2 3,-2 1-4,1 1-2,-2-1 3,0 2 4,-2 0 1,1 1-5,-2 0 5,-1 2-7,1-3-8,-3 2-4,2 1-6,-1 2-2,2 0 4,-3 0 1,3 2 7,1 1-2,-3-1 9,3 2 3,0-1 3,-1 1 15,3 1 6,0 1 11,0 0-696</inkml:trace>
          <inkml:trace contextRef="#ctx0" brushRef="#br0" timeOffset="70106.6908">14901 2651 2536,'10'15'25,"-1"-1"3,-2 1 3,-5-3-6,4-3 5,-4 2-4,0-3 14,-2-1 5,-1-1-4,0 0-23,-2 0-3,-2 0-70,3-1-39,-4 0-37,2 0-42,-2-2-62,1 1 18,0-3-208,1 1 32,-1-2 6,2 0 5</inkml:trace>
          <inkml:trace contextRef="#ctx0" brushRef="#br0" timeOffset="71731.6924">14833 2539 791,'0'1'162,"0"0"-16,0 1-10,0-2-11,0 2-13,0-2 3,1 0-22,-1 0-12,0 0-8,0 0-12,1 2-9,-1 0 7,0 0 2,0-2-2,0 1-3,0 2 3,3-3-11,-1 2-1,-1 2-4,0-3-6,1 2-3,-1 1-4,3 0-1,-1 1-4,-1-2-2,3 3 0,-2-3-5,-2 2 0,5 0-3,-3-1-2,-2 1 0,5 1-3,-3-2 0,-2 2-2,5-1 3,-3 0 11,-2-3-3,3 3 19,0 2-2,-1-2 1,0 1 2,-2-2-3,2 1-4,0 0 5,-2 0-7,2-1 4,-1 2 9,-1-1-20,3-1-4,-2 1-4,-1-1 0,0-1-3,-1 1-4,3 1 0,-1-2 4,-2 0-6,0 0 5,1 0 3,-1 0-6,0-1-2,0 2-3,0-2-17,0 1 3,0-2-62,0 3-32,0-3-36,0 2-74,-3 1-137,0-1 26,1 1-525</inkml:trace>
        </inkml:traceGroup>
        <inkml:traceGroup>
          <inkml:annotationXML>
            <emma:emma xmlns:emma="http://www.w3.org/2003/04/emma" version="1.0">
              <emma:interpretation id="{43BEAB22-CAB9-4089-A302-298A52ABE35C}" emma:medium="tactile" emma:mode="ink">
                <msink:context xmlns:msink="http://schemas.microsoft.com/ink/2010/main" type="inkWord" rotatedBoundingBox="21285,4355 24518,4349 24520,5183 21287,5189"/>
              </emma:interpretation>
              <emma:one-of disjunction-type="recognition" id="oneOf16">
                <emma:interpretation id="interp80" emma:lang="en-US" emma:confidence="0.5">
                  <emma:literal>divided</emma:literal>
                </emma:interpretation>
                <emma:interpretation id="interp81" emma:lang="en-US" emma:confidence="0">
                  <emma:literal>dividend</emma:literal>
                </emma:interpretation>
                <emma:interpretation id="interp82" emma:lang="en-US" emma:confidence="0">
                  <emma:literal>divined</emma:literal>
                </emma:interpretation>
                <emma:interpretation id="interp83" emma:lang="en-US" emma:confidence="0">
                  <emma:literal>divide</emma:literal>
                </emma:interpretation>
                <emma:interpretation id="interp84" emma:lang="en-US" emma:confidence="0">
                  <emma:literal>divides</emma:literal>
                </emma:interpretation>
              </emma:one-of>
            </emma:emma>
          </inkml:annotationXML>
          <inkml:trace contextRef="#ctx0" brushRef="#br0" timeOffset="70872.2499">15769 2543 550,'3'-6'440,"3"0"-63,-4-1-45,1 0-37,0 0-25,-2 1-27,-1 0-21,0-1-24,0-1-22,0 1-17,-1-2-20,-2 4-17,0-1-11,1-2-16,-4 2-13,0-1-7,-4-1-13,-4 0-2,3 2-7,-6 1-8,2 4-6,-1 1-3,0 0-4,-4 3-6,2 2-6,-1 0 8,1 2-15,3 1 3,-1 2-6,-1 3-3,8-2 1,-1 4 0,1 2 0,5-2-9,-1 0-6,5-1 7,0 4 0,5-1 6,-2-1-19,7 1 7,-2 0-2,3-2-7,5 0 1,1-3 3,-3-2-6,5-2-1,0 3-7,0-5 0,0-1 9,-3-4-12,1 0 3,0-2 2,3-4-1,-1-2-5,1-7-3,-3-1-5,-2-1-4,1-4 2,-3-1 1,1-4 10,-3 0 0,0-1-1,-1 0 4,-2 0-1,1-4 9,-5-2 26,2 1-17,-4 0 17,-2 2 9,2-2 6,-2 1 0,0 0 8,-2 1 12,1 2 6,-2 1 14,-1 2 6,1 1 5,0-1-1,-1 4-3,0 2-1,1 4-2,0 2-7,0 0-5,2 2-8,-3 4-7,4-1-18,-2 1-11,2 3-3,0-1-6,-1 2 1,1 2-2,0 2 1,-1 2-4,1 2 2,0 1-2,0 8-1,1 6-1,0 3 1,4 3 1,-3 2 1,1 1-5,10 42 5,-10-56 1,0 9 0,1 1 2,11 42 2,-12-50 2,12 41 0,-13-42-2,5 7-4,-2 3-16,17 37-20,-20-49-23,8 5-9,0 1-49,-2 2 10,2-3-142,0-1-57,3 1 27,-2-5-243,-1-3 45,-2-4 40,-2-3-405</inkml:trace>
          <inkml:trace contextRef="#ctx0" brushRef="#br0" timeOffset="74481.5974">16221 2519 1319,'2'-5'255,"-2"4"-4,1-3-11,-1 2-10,0-1-33,0 1-15,0 1-17,0-1-19,1-1-11,-1 1-17,3 1-19,-3-1-11,0 2 6,2 0-2,-2 2-1,0-1-18,0 3-5,1 0-5,2 3-7,-3 0-3,1 1-11,2 0 0,0 5-2,0 3-4,0 1-2,-1-2-1,1 0-4,3-1-15,-2 1-27,2-1-7,1-1-14,0-2-9,-2 0-26,2-3-22,4 1 6,4-2-179,-1-4-37,-2 0 24,-1-3-223,5 0 39,-5 0 33,-1-6-299</inkml:trace>
          <inkml:trace contextRef="#ctx0" brushRef="#br0" timeOffset="74684.6956">16393 2316 1738,'-3'-8'279,"1"-1"-41,0 3-37,2 2-39,0-1-66,0-1-19,0 3-11,0 1-27,0 1-7,0 1-81,0 0-31,0 0-26,4 1-45,-3 4-18,2 1-34,1 0 19,2 3-245,4 3 27,-3-1 18,0-2 4</inkml:trace>
          <inkml:trace contextRef="#ctx0" brushRef="#br0" timeOffset="75122.19">16498 2469 524,'5'2'494,"-3"0"-85,1 0-64,-3-2-49,1 0-38,2 1-34,-2-1-31,1 2-28,1-1-14,-3-1-24,1 4-7,5 0-12,-4-2-9,4 3-10,2 5-6,-2 0-7,5 1-1,0 3-12,-1-1-4,0 0-4,0 2-8,0 0-2,0 1-4,-1 2-1,0-2 2,-1-1-9,1 0-1,-1 0-4,-1-1-1,0-2-3,0 0-5,-3-1 2,2-4-3,-2 0-1,0 0 2,-1-2 5,0-1 1,1 1 11,-2-1 6,0-1 14,0-2-6,2 1-4,-1-2-6,-2 0-5,1-2-4,3 0-2,-2-2-2,1-3-5,1-2-2,2-3-3,0-2 0,-2-1-2,5-1-3,-3-1-1,1-2 1,1 3-3,-2-2-1,0 0-2,1 4-2,1 0 0,-2-1 1,0 4-2,-2-1-2,1 3-2,-3 1 0,-2 0-4,5 3-22,-3 0-15,-2 0-25,5 2-24,-2-1-32,0 3-47,-1 1 16,3 0-96,-1 0-20,-1 0-15,2 1-16,-2 3 23,2-1-215,-1 1 34,0-1-403</inkml:trace>
          <inkml:trace contextRef="#ctx0" brushRef="#br0" timeOffset="75372.1687">16999 2537 1879,'4'-2'370,"-1"1"-10,0-1-23,-3 2-26,1-1-34,4 1-33,-4-3-30,0 3-30,1 0-24,-2-1-24,3 1-30,-2 0-9,0 0-6,1 0-6,-1 4-10,1-1-5,2 0-6,-3 1-7,2 4-4,3 1-2,-2 5-9,1-1-15,0 0 6,0 0-23,-2 1-22,3 0-23,-3-2-25,-1 0-31,5 0-23,-1 0-24,0-2-41,-1 0 16,-1-3-128,3 3-30,-1-6 28,0 2-249,-2-5 44,0 0 42,2-1 32,-2-1-324</inkml:trace>
          <inkml:trace contextRef="#ctx0" brushRef="#br0" timeOffset="75528.4059">17109 2379 1775,'-6'-9'253,"5"3"-37,-1-1-45,2 2-61,0 2-51,0-2-7,0 4-72,0-1-25,2 2-25,-1 0-33,0 0-26,4 0-24,-1 2-23,1 1-124,0 2 20,0-2-118,5 6 16</inkml:trace>
          <inkml:trace contextRef="#ctx0" brushRef="#br0" timeOffset="76418.9516">17472 2551 439,'0'-2'375,"0"0"-48,0 0-27,0 2-31,0-2-28,-3 0-32,2 1-24,0 1-19,-4 0-21,5-1-18,-4 1-10,-1 0-13,0 1-12,-2 0-6,0 3-13,3 0-9,-1-1-5,-1 0-4,0 3-7,2 0-7,1 0-9,-1 1 8,0 1-4,2 0-2,2 3-1,0-3-4,0 6-6,2-1-1,2 2-1,0 0-3,0-4-8,1 1 8,0-2-7,0-2-1,4 3-1,1-4-1,-1-2-8,0 1 7,1-3 5,-1-2 0,1-1 1,-1 0 2,1-3-1,3-4-5,-1-2-16,1-5-5,-3-1-7,-2 0 2,2-2 0,-3-1 6,0 0 1,-3-4 0,2 1 7,-5-1 10,2 0 8,-3 0 20,0 0 9,0-1 4,-3 0 1,1 3-4,-3 0 6,3 2 6,-1 4 2,0-1 3,0 1 1,2 5 1,-3 0-6,2 0 2,2 2-9,-3 0-9,2 1-9,1 0-9,-1 3-9,1-1-4,0 2-2,-3-1-2,3 3 0,-2 0-3,2 2 1,0 2 1,0 1-3,0 2-1,0 1 0,0 5 0,0 4 1,2-1 3,-2 2-7,3 2 4,-1 0-3,1 3 4,3 0 0,-2 1-2,2-4-1,-2 1 2,3 0 3,0-1-1,-3-1-3,5 0-5,-2-4-7,2 2-1,0 0 2,-1-6 2,-2-1-1,2 0 5,2 0-2,0-2 1,-2-1 0,2-3 1,0 1 2,-2-4 3,1-1-5,1 0 4,-2 0 1,3-3-1,5-3 0,-2-2 1,3-2-1,-2 2 0,-1-2 4,2-1-2,-2 1-1,1-4-2,-2 1 1,1-3 0,-4 1 1,-1 0-2,1 2-4,0 0 5,-6-1-2,2 3-8,-3 1 1,2 2 1,-3 0-1,1 1 3,-3 1 1,0 0-1,0-2 4,0 4-2,0 0-1,0 0 4,0 0-4,-3 1-5,1 0 1,1-1-4,-3 2 1,4 2 6,-5-2-7,1 2 1,3 2 1,-3 3 2,-2-4 3,2 2-5,-2 1 1,2 1 1,0 2-1,0-2 2,-2 7 7,3-3-10,0 3 6,-1-1 1,4 1-2,0-2 7,0 0-9,2-2 2,6 4-5,0 3-3,4 0-3,0-3-8,2 2-17,3-1-27,1-3-29,2 0-20,3-2 13,0 0-60,0-1-18,2-2-9,-1-4-24,3 1 1,-2-2 6,2-2 12,-5-3 16,-1 1 17,3-3-593</inkml:trace>
          <inkml:trace contextRef="#ctx0" brushRef="#br0" timeOffset="76903.277">18415 2608 2164,'9'-8'129,"-5"0"13,3 1 2,-1 0-13,-2 1-4,-3 1-15,1-1-9,1 0 6,-3 2-6,0 0-8,0-2-9,0 4-8,-3-2-9,1 1-2,2-1 1,-2 1-19,-4 0-5,3 3-4,-1 0-4,-2 0-3,-1 0-4,3 0-4,-3 3-2,-1-1-3,-1 5-1,-1 0-2,0 3 0,2-3-7,2 2-4,-1 1 8,0 3-4,-1 0-1,4-1-9,2-2-12,-2 0-9,4 0 0,0-1-4,4 0-2,-2-3-4,1 0 4,1 1 2,1 1 0,5-1 3,0 0-4,0-3 6,0 0 4,0-3 4,1-1 15,-4 0-11,8-3 3,-2-2-1,5-3 6,-4-2-7,0-3-7,-3-1-15,2-6-15,-3-1-8,-2 0 0,-2-4 11,2-1 16,-2 0 8,-3-1 16,-3-1 27,0 2 8,0-1 0,-2 2 7,-3 0 5,2-1 2,-3 3 7,2 4 8,1-1-1,-1 2 6,1 0 0,-2 1 6,3 4-2,-1 2-12,2 3 1,-3-1-13,2 1-15,2 3-9,-1 0-7,1 2-1,-1 1-3,1 2-3,0 3 2,0 2-3,0 2 4,0 1-8,0 8 1,1 4-2,0 3 0,6 0 1,-4 4 0,6 1 4,-2 2 1,15 42 3,-6-29 4,-4-7-6,5 4-16,0-2-22,-2-4-22,-6-19-29,-1 5-34,2 1 10,4 2-141,-1 0-57,-2 0 24,3-2-249,-3-4 44,1 0 38,-1-4-385</inkml:trace>
        </inkml:traceGroup>
        <inkml:traceGroup>
          <inkml:annotationXML>
            <emma:emma xmlns:emma="http://www.w3.org/2003/04/emma" version="1.0">
              <emma:interpretation id="{F837E0D1-F726-42AD-AD62-13B7780BE752}" emma:medium="tactile" emma:mode="ink">
                <msink:context xmlns:msink="http://schemas.microsoft.com/ink/2010/main" type="inkWord" rotatedBoundingBox="25173,4753 26474,4750 26475,5231 25174,5234"/>
              </emma:interpretation>
              <emma:one-of disjunction-type="recognition" id="oneOf17">
                <emma:interpretation id="interp85" emma:lang="en-US" emma:confidence="0.5">
                  <emma:literal>into</emma:literal>
                </emma:interpretation>
                <emma:interpretation id="interp86" emma:lang="en-US" emma:confidence="0">
                  <emma:literal>info</emma:literal>
                </emma:interpretation>
                <emma:interpretation id="interp87" emma:lang="en-US" emma:confidence="0">
                  <emma:literal>inter</emma:literal>
                </emma:interpretation>
                <emma:interpretation id="interp88" emma:lang="en-US" emma:confidence="0">
                  <emma:literal>intro</emma:literal>
                </emma:interpretation>
                <emma:interpretation id="interp89" emma:lang="en-US" emma:confidence="0">
                  <emma:literal>intis</emma:literal>
                </emma:interpretation>
              </emma:one-of>
            </emma:emma>
          </inkml:annotationXML>
          <inkml:trace contextRef="#ctx0" brushRef="#br0" timeOffset="79684.3404">19404 2573 1556,'-3'-3'269,"3"2"-7,0-1-18,-1 0-14,1 0-18,0 1-13,0 1-16,0-1-13,0-2-16,-3 3-14,3 0-18,-1-1-13,1 1-20,0 0-11,0 0-6,0 0-8,0 1-5,0 2-5,0 1-1,-2 0-4,2 2-4,0 0-5,0 3 0,0 4-4,2 3-5,-1 1-1,2 0-4,-3-1-1,4 2-1,-2-1-1,1-2 1,-2 0-2,6 1-6,0-1-6,-3 0-23,6 0-8,-2-4-6,-1 2-14,2-5-11,-4 1-21,4-3-16,-2-1-17,1-2 8,-1-1-77,0 1-31,2-3-59,-1-1-33,-1-3 22,2-2-223,-1-4 37,2-2-405</inkml:trace>
          <inkml:trace contextRef="#ctx0" brushRef="#br0" timeOffset="79887.4627">19455 2415 1472,'-7'-8'300,"4"0"-63,-3 3-29,4 0-46,-1 0-58,-3 2-39,6 1-6,-3-3-38,2 5-31,1 0-31,0 0-24,-1 0-21,1 0-24,0 0-13,1 3-45,0 1-133,2-1 20,-1 2-126,3-2 6,-2 2 5</inkml:trace>
          <inkml:trace contextRef="#ctx0" brushRef="#br0" timeOffset="80434.2788">19552 2521 411,'1'1'418,"3"1"-73,-1-2-57,-1 1-39,0-1-33,1 2-26,0-1-21,3 2-12,-2-2-8,1 1-16,0 1-11,4 5-8,4 2 10,-2-3-20,-1 3-6,0-1-8,1 2-7,-1 0-9,0 1-10,0-1 2,-3 0-2,3 3-2,-2-1-2,0 2-3,-3-4-11,0 0-1,-1 0-4,-2-1-1,2-1-3,-3-1-3,1-1-4,-2-2-3,1 2-3,-1 0-1,0-3-3,0 0 0,0 1 0,4-2 9,-4 2 5,2-2 0,-2 0 3,0 0-3,1-2-10,-1 1-1,2-2 3,-2 0 0,0 0-2,0-2-4,1-2-3,2 0 0,0-3-4,-2 0 1,2-4-3,4-4-1,-1-2 0,-1-1 4,4 0-3,0 0 1,0 1-1,1-3 0,0 5-3,-1-2 1,0 1-3,1 2-3,-2 3-1,-1 1 0,-1 0-5,1 3-3,-2 1-2,0 0-1,2 3 2,0 2 0,-3 1 0,3 0 2,-4 0 0,4 1 5,2 6-3,3 1 2,-2 3 2,-1 1 1,3 2-1,0 1-2,-1 1 3,1 2-14,-3 1-14,1-1-21,0-2-13,-3 0-22,0 1-13,-1-1-35,-1-2 11,0-2-60,-1 0-52,0-2-15,-4 0-42,4-1 24,-2-2-228,-1-3 31,0 0-389</inkml:trace>
          <inkml:trace contextRef="#ctx0" brushRef="#br0" timeOffset="81168.6496">20095 2618 1104,'2'-5'164,"6"-1"-21,3 0-18,2 1-11,5 1-13,0 0-15,1-1-7,0 0-6,1 2-6,-2 0-10,7 1 3,-2-1-14,-1 1-3,1 2-5,-2 0-5,-1 0 5,2 2-19,-7 0-5,1-2 2,-5 0 14,-1 0 11,-2 0-3,-1 0 48,-1 0-15,0 0 2,-1 0 0,-1 1 8,-2 1 5,3-1-2,-2 1-2,-1 0-7,3 1-2,-3 2-1,0 2-6,3-1-6,-4 0-8,2 1-5,-3 1-6,4 2-2,0 0-2,-1 4-4,6 0-1,-4 1-1,-1 0 8,3-2-1,-1-1 3,0-3-7,-1 0 2,-1-3 0,2 1 1,-2 0-2,6-1 1,0 1-2,-2-4-2,2 1 0,0-3 4,-2-1-1,1 0-2,1-1-4,-5-3 1,0-1-4,2 0-2,0-4-3,-3-2-11,3 0-1,-4 0-5,-3 0-6,0 1-9,-3-4-14,-4-1-10,3 1-9,-3 2-11,0-1-16,-3 3-20,-1 0 10,2 3-91,1 2-46,-2 2-27,3 1-19,1 0-66,1 2 31,0 0-163,0 0-419</inkml:trace>
          <inkml:trace contextRef="#ctx0" brushRef="#br0" timeOffset="80731.1206">20193 2419 1688,'2'-6'269,"1"0"-44,-2 1-31,0 2-28,2-1-4,-3 4-25,0 0 7,2 0-18,2 4-15,-1-1-1,2 7-9,-1 1-5,2 4-9,-2 3-7,2-1-6,-2 1-7,2 1-5,-2 5-7,0-3-4,-1 2-16,0 0-23,1-2-21,0 3-26,-2-3-21,2-1 7,0 1-121,-4-2-27,6-1-67,-2-2-74,-4-1 32,0-3-162,0-2 33,0-2-322</inkml:trace>
        </inkml:traceGroup>
        <inkml:traceGroup>
          <inkml:annotationXML>
            <emma:emma xmlns:emma="http://www.w3.org/2003/04/emma" version="1.0">
              <emma:interpretation id="{D15AA7CF-0AD2-4553-9481-368DFEEE2190}" emma:medium="tactile" emma:mode="ink">
                <msink:context xmlns:msink="http://schemas.microsoft.com/ink/2010/main" type="inkWord" rotatedBoundingBox="26981,4602 28742,4599 28744,5618 26983,5621"/>
              </emma:interpretation>
              <emma:one-of disjunction-type="recognition" id="oneOf18">
                <emma:interpretation id="interp90" emma:lang="en-US" emma:confidence="0.5">
                  <emma:literal>half</emma:literal>
                </emma:interpretation>
                <emma:interpretation id="interp91" emma:lang="en-US" emma:confidence="0">
                  <emma:literal>haft</emma:literal>
                </emma:interpretation>
                <emma:interpretation id="interp92" emma:lang="en-US" emma:confidence="0">
                  <emma:literal>halt</emma:literal>
                </emma:interpretation>
                <emma:interpretation id="interp93" emma:lang="en-US" emma:confidence="0">
                  <emma:literal>holy</emma:literal>
                </emma:interpretation>
                <emma:interpretation id="interp94" emma:lang="en-US" emma:confidence="0">
                  <emma:literal>hay</emma:literal>
                </emma:interpretation>
              </emma:one-of>
            </emma:emma>
          </inkml:annotationXML>
          <inkml:trace contextRef="#ctx0" brushRef="#br0" timeOffset="81793.5501">21202 2336 1508,'1'-5'274,"2"0"-41,-3 1-41,4 0-23,-4 0-27,1 3-8,1 1-8,-1 0-9,-1 3-3,2 1-3,2 1-2,-3 1-14,1 0-8,-1 8-5,5 3-8,-2 3-7,0-1-8,-1 2 5,0 0-16,2 5-3,-2-2-3,3 2 1,-5 1-7,2 1-1,1-1-4,-1-1-2,-3-2-3,0 1-6,3-2 3,-3-1-3,1-3-10,-1-2 1,0-2 4,0-2-2,0-2-4,0-4 6,0 2 8,0-3 9,0 0 13,0 0-1,0-3 2,-1 0-10,1-1 3,0-1-8,-3-1 0,2 0-5,-1-3 0,-1 0-5,3-2-9,0-2-5,-1-1 0,1-1-6,0-6-4,0-6-4,0 0 0,4-1-1,-1 1 7,0-2-2,1 2-2,-1 1 2,0 0 0,2 2-2,-2 2 1,1 2-3,2 3-4,-5-1 4,6 4 0,-4 0 0,3 1-6,1 2 3,-3 2-3,3 0 3,-3-1 2,5 4 1,-2 0-3,0 0 2,5 4 2,-1 0 1,2 3 1,-3 0-1,1 1 4,0 3-1,1 3 0,-3 1 2,1-1 0,0 4-1,-1 0 3,0 1-2,-2-1 2,2-2-1,-6 1 1,4-2 0,-5-1-6,7 1-8,-4-1-7,0-3-10,0 1-16,-2-4-9,-1 0-7,3-3-15,-3 0-12,0 0 8,4 0-45,-3-2-24,2 0-22,0 1-21,3-2-20,-1-2-48,1 0-166,4-3 30,0-3-475</inkml:trace>
          <inkml:trace contextRef="#ctx0" brushRef="#br0" timeOffset="82590.3726">21849 2549 1501,'4'-8'261,"-4"4"-34,0-1-44,0 1-17,-4 0-21,2 1-15,0 1-12,-3 2-11,3 0-13,-3 0-5,-4 5-10,0 2-7,-1 2-9,0 0-1,2 3-9,-2 0-6,2 0-4,-2 1-15,3 0 10,-2 2-3,7-1 2,-4-1-8,2-2-6,2-1-6,-2-1-6,4 0-2,0 0-8,0-3 1,0 0-9,4 2-5,-2-4-3,2-1 11,0 3-21,0-4 0,4 1-11,-4-2 7,4 1 2,2-2-2,-3-2 0,4-2-4,3-1 5,0-5-2,-2-3 24,2 0-16,-2 0 0,-1 0-4,2-2 5,-3-2 20,-2 2 24,-2 0 17,1 1 4,-4 1 15,2 3 10,-2-2 9,-1 5 1,0-3 4,0 4 1,-1-1-1,1 3-3,-1-1-8,-1 0-9,0 0-6,0 2-12,1-1-14,-1 1-7,3 2-2,-3 1-3,0 0-3,0 0 1,2 1-4,-1 2 0,2 2-2,-2 1 1,3 0-4,-2 0 3,2 8-3,3-1 0,0 2-1,0 1 1,0-1-2,3 2-3,3-2 5,-4 1-2,3-2-5,-1-2 5,4 2 0,-2-2-3,2 0-1,-2-3-2,1-1-6,-1-1 8,-1-2 1,2-1 1,-4-1 1,0-1 1,0-2 1,3-5-7,-2 1-10,3-4-4,-3-2-8,-1-6-14,1 1 0,-1 0 3,-2-3-5,1 0 11,-2-2-11,-3 1 0,4-1 1,-3 1 18,-4-3-10,-1 0 2,0 1-5,-1 0 13,-2-1 0,1 2 9,0-1 10,-1 1 2,-1 2 14,2 1 5,-5 1 2,3-2 9,-3 2-4,3 1 5,0 3 4,-1 1 3,0 2-1,2 1-3,2 1-2,-4 2-8,4 0-4,-2 1-5,2 1-10,-4-1-3,4 2 2,-2 2-1,2 0-2,-3 2 1,2 2-3,-1 0 5,-1 7-10,1 4 6,1 0 0,-3 4 0,4 0-1,-2 1 3,3 3-2,0 0 4,2 1-2,-1-2 2,2 3 1,2 2-1,1-1 2,0-2 2,2 3-2,-1-4-1,2 0-2,2-2-1,0-1-6,2 1-4,1-2-10,-2-3-11,7 1-51,-3-2-34,3-3 9,-1-3-88,2 0-34,1-5-21,-3 0-35,2-1 23,3-3-216,-2-2 23,1-3-408</inkml:trace>
          <inkml:trace contextRef="#ctx0" brushRef="#br0" timeOffset="82949.7073">22708 2384 1358,'0'-17'301,"0"2"-22,-1 4-23,-2 1-14,3 1-27,-3 1-27,2 2-25,-1-2-25,2 4-19,-3 1-17,2 2-15,1 1-4,-3 0-7,0 1-10,2 4-8,-5 5-7,4 4 0,-5 1-10,5 3-14,-2 1 11,0 6-1,2-1-5,2 2 2,0 3-2,0-1-3,0 3 0,0 4-3,10 46-1,-10-63 0,4 8-3,-1 4-6,0 0 3,-3 2-1,1 0-4,4 1 2,-3-1 0,0 0 2,-1 1-2,2-5-1,-3 3 0,0-5-4,0 1-4,0-2-3,0-1-2,-3-4 2,3-2-2,-3-1-5,1-1-6,-4-2-2,3-3-2,-2-1-16,0-4-17,-2 1-2,-1-3-11,4-1-18,-3-1-15,-2-2-15,2 0 11,2-2-61,-7-5-4,0-1 4,1-2-6,-1-3 0,2-1-9,1 0-8,2-2-1,0-4-6,2-1-576</inkml:trace>
          <inkml:trace contextRef="#ctx0" brushRef="#br0" timeOffset="83074.7104">22545 2946 1894,'7'-20'66,"-1"2"3,6 2 18,1 1-24,5 1-4,1 1-4,3 2-5,-1-1-10,3 1-1,3 1 4,-1 2-4,4 1-4,-1 0-106,1 3-49,-1 0-50,-3 1 15,-4-1-266,2 1 29,-7 0 20,0 0 11</inkml:trace>
        </inkml:traceGroup>
        <inkml:traceGroup>
          <inkml:annotationXML>
            <emma:emma xmlns:emma="http://www.w3.org/2003/04/emma" version="1.0">
              <emma:interpretation id="{4BD6A50F-E48D-47A5-95CB-04BB8BB8EDB5}" emma:medium="tactile" emma:mode="ink">
                <msink:context xmlns:msink="http://schemas.microsoft.com/ink/2010/main" type="inkWord" rotatedBoundingBox="29103,4676 29990,4674 29993,5777 29105,5778"/>
              </emma:interpretation>
              <emma:one-of disjunction-type="recognition" id="oneOf19">
                <emma:interpretation id="interp95" emma:lang="en-US" emma:confidence="0.5">
                  <emma:literal>of</emma:literal>
                </emma:interpretation>
                <emma:interpretation id="interp96" emma:lang="en-US" emma:confidence="0">
                  <emma:literal>if</emma:literal>
                </emma:interpretation>
                <emma:interpretation id="interp97" emma:lang="en-US" emma:confidence="0">
                  <emma:literal>off</emma:literal>
                </emma:interpretation>
                <emma:interpretation id="interp98" emma:lang="en-US" emma:confidence="0">
                  <emma:literal>If</emma:literal>
                </emma:interpretation>
                <emma:interpretation id="interp99" emma:lang="en-US" emma:confidence="0">
                  <emma:literal>Of</emma:literal>
                </emma:interpretation>
              </emma:one-of>
            </emma:emma>
          </inkml:annotationXML>
          <inkml:trace contextRef="#ctx0" brushRef="#br0" timeOffset="86293.3336">23385 2630 283,'3'-5'382,"-2"-1"-40,-1 2-29,0 2-35,0-2-22,0 2-36,0-2-34,0 2-14,0 2-16,-3 0-19,2 0-8,-5 0-13,2 3-6,-2 1-12,-2 3-15,2 3 3,-2 0-20,2-3-8,-1 2-5,5 0-4,-1 0 8,-2-3 3,5 1-5,0 1 0,3-1 3,0 0-1,0-1-10,5 3 2,2-1-4,-1-4-3,0 1-3,1-1 0,0-1-1,0 0-7,-2-3-1,2 0-1,-3-1-4,4-4 0,-1-1-3,1-3 1,-2-2-6,-1 1-1,-1 0-9,-4-4-1,3 5 1,-6-2-2,1 2-1,-1-2-1,0 4-5,-3-1-2,-1 1-5,1 0-1,-1 0 7,1 4-3,3-2-4,-2 2 3,-4-2-3,4 2-17,1 1-11,-2 0-17,0 1-16,3 1-8,0 0 11,0 0-1,3 0-2,1 0 2,2 0-6,0 0 7,12 3-36,0 1 1,6-3 6,0 1 9,4-2 12,-3 0 9,3 0 7,-1-3 11,1-1 8,-3 1 7,2-4 5,-2-3 4,-2-1 14,1-2 3,-6-2 66,-3-2 22,4 1 1,-5-2 20,-3 1 7,-1-3 2,0 3 9,-2 0-3,-2 1 4,-1-2-3,-3 4-11,0 3-4,1-1-13,-3 4-11,2-1-16,-2 3-9,1 1-11,0 1-7,-1 1-5,0 3-7,-2 2-4,2 0 3,-2 5-5,-3 4 3,3 5-5,-3 5-1,3 5-7,1 0 8,1 5-4,0 2-2,0 51-3,0-30-2,5 0 2,0-3 1,-3 1 1,5 1-2,-1-2 2,0-2-2,-1 0-2,-5-30 2,2 9-1,-2 4-9,1 4 10,-1-1-7,0-1 2,-1-3-1,-2-1-17,-4-1 2,0 0 4,-2-5 3,2-1 2,-7-5-2,2 1 1,-4-4 1,1-6-3,-2-1 1,-4-3 0,0 0 4,1-3 0,2-4 4,3-3 3,-1-1 4,2-4 4,0-3-4,3-2 4,4-4-3,-2-2-3,8-5-2,1 1-3,0-3-1,17-38 1,4 32-5,4-1-1,2-1-6,15 3-21,-3 3-15,6 4-17,2 5-32,-5-1 12,3 4-132,-2 5-39,-27 5-42,6 4 25,0-1-234,4 1 42,-4-2 38,-2 3-373</inkml:trace>
        </inkml:traceGroup>
      </inkml:traceGroup>
      <inkml:traceGroup>
        <inkml:annotationXML>
          <emma:emma xmlns:emma="http://www.w3.org/2003/04/emma" version="1.0">
            <emma:interpretation id="{1ACCB6C2-BCDD-465B-BC43-78151221920A}" emma:medium="tactile" emma:mode="ink">
              <msink:context xmlns:msink="http://schemas.microsoft.com/ink/2010/main" type="line" rotatedBoundingBox="7460,5702 17519,5786 17508,7038 7449,6954"/>
            </emma:interpretation>
          </emma:emma>
        </inkml:annotationXML>
        <inkml:traceGroup>
          <inkml:annotationXML>
            <emma:emma xmlns:emma="http://www.w3.org/2003/04/emma" version="1.0">
              <emma:interpretation id="{4A91755D-C748-4BB7-BB41-D676BE553F96}" emma:medium="tactile" emma:mode="ink">
                <msink:context xmlns:msink="http://schemas.microsoft.com/ink/2010/main" type="inkWord" rotatedBoundingBox="7458,5954 8769,5965 8764,6542 7453,6531"/>
              </emma:interpretation>
              <emma:one-of disjunction-type="recognition" id="oneOf20">
                <emma:interpretation id="interp100" emma:lang="en-US" emma:confidence="0.5">
                  <emma:literal>the</emma:literal>
                </emma:interpretation>
                <emma:interpretation id="interp101" emma:lang="en-US" emma:confidence="0">
                  <emma:literal>The</emma:literal>
                </emma:interpretation>
                <emma:interpretation id="interp102" emma:lang="en-US" emma:confidence="0">
                  <emma:literal>tho</emma:literal>
                </emma:interpretation>
                <emma:interpretation id="interp103" emma:lang="en-US" emma:confidence="0">
                  <emma:literal>She</emma:literal>
                </emma:interpretation>
                <emma:interpretation id="interp104" emma:lang="en-US" emma:confidence="0">
                  <emma:literal>she</emma:literal>
                </emma:interpretation>
              </emma:one-of>
            </emma:emma>
          </inkml:annotationXML>
          <inkml:trace contextRef="#ctx0" brushRef="#br0" timeOffset="88449.4097">1681 3963 1642,'-5'-5'268,"4"-1"-38,1 0-29,1 1-24,4 1-17,3-3-29,3 0-13,7-2-18,1 0-25,0 1-23,5-2-24,-1 2-26,2-1 1,2 0-57,-1 0-11,1 2-4,0-2-4,-5 1 12,1-1 6,-1 3 11,-4-2 3,-2-1 8,1 0 16,-6 0 37,-1 2-2,-2-2 36,-2 0 6,-2 2 4,0-2 2,-2 1 7,-1-1 10,-1 1 15,0 0-12,0-2 3,-1 2 11,1 0 2,-2 2 2,-1-3 5,2 2-7,0 1-12,-2-1-18,1 1-19,2 1-9,0 1-8,-2 1-3,0 1-7,2 2 0,-1 2-4,1 1-4,0 2 1,0 2-4,0 1-4,0 7-2,3 1 2,-1 4 0,3 4-2,0-1 8,1 3-4,1-2 6,0 1-7,-2 1-1,4-3 0,-4 3-4,4-2 2,-5-3-13,2 1-8,-1-1-10,1-1-7,1-2-4,-6-1-1,2-4 2,-1-4 5,2 2 11,-4-3 6,3 0 11,-2-3 4,-1-1-1,0 1 2,0-3 5,0-1 13,0-1-6,0-1 3,-1-1 1,1-3 0,0 3 5,-3-5-9,3-1-3,0 0-3,0 0-1,0-7-4,3-2 0,-2-1 5,3 0-7,-2-2 0,2 2-3,0 1-1,-3 2-2,4 4-1,-1-1-3,-3 2-5,4 2 0,-1 2-2,0 1 1,0 1 0,0 1-1,2 2-1,0 1-1,-1 0 6,2 1-1,0 4-1,6 2 1,-2 2 0,2 3 2,1 2 2,-2-2 1,0 2-5,2 1 4,0 0 5,1-1 7,-1 1-9,2-2 1,1 2-2,-3-3 5,2 1-2,1-4 11,2 2-13,-1-1 7,-4-4 0,3 1 2,0-3 3,-3 1-1,0-4 2,-5-1-1,3-1 1,-3-4 1,3 1 6,-1-3-12,2-3-2,-4 1-8,3-3-6,-3-1 0,-1-2-7,-1-2 1,-3 1 1,0-1-4,0 1-3,-2 1-1,-2 1-1,0 2 6,0 0-1,-2 1 2,1-1 14,-3-1-7,-1 1 2,0 2 2,1 3-1,-1 1 1,1 1 12,0 2-12,-2 1 2,1 2 3,0 2 2,-3 1 1,1 6 1,-3-2 0,0 5-1,2 2 1,-1 2 3,4 0-1,2 2-1,0-3-2,3 2 10,2 0 1,3 0-1,4 3-16,1-3-23,4-2-15,42 17 5,-13-15-240,5-4-89,1-1 30,2-4-193,-4-5 45,-26-3 37,9 0-318</inkml:trace>
          <inkml:trace contextRef="#ctx0" brushRef="#br0" timeOffset="87590.0977">1817 3584 1688,'4'-4'274,"-3"2"-45,-1 1-33,2 1-23,1 0-17,-2 0-19,2 1-8,-3 5-8,3 8-9,-1 0-13,3 4-5,-4 2-10,2 3-8,-2 1-8,1-1-6,0 3 1,0 1-4,1 2-2,-2-2-6,3 3-2,-2-2-4,-1 0-11,1 1-28,2-2-34,-3-2-22,2-1 5,0 2-140,1-3-43,-1-1-109,0-2 26,-1-3-189,-2-2 37,0-4-362</inkml:trace>
        </inkml:traceGroup>
        <inkml:traceGroup>
          <inkml:annotationXML>
            <emma:emma xmlns:emma="http://www.w3.org/2003/04/emma" version="1.0">
              <emma:interpretation id="{098C4B95-C041-4899-88EB-6ABF25018CAB}" emma:medium="tactile" emma:mode="ink">
                <msink:context xmlns:msink="http://schemas.microsoft.com/ink/2010/main" type="inkWord" rotatedBoundingBox="9617,5720 13490,5753 13484,6532 9610,6499"/>
              </emma:interpretation>
              <emma:one-of disjunction-type="recognition" id="oneOf21">
                <emma:interpretation id="interp105" emma:lang="en-US" emma:confidence="0.5">
                  <emma:literal>current</emma:literal>
                </emma:interpretation>
                <emma:interpretation id="interp106" emma:lang="en-US" emma:confidence="0.5">
                  <emma:literal>current t</emma:literal>
                </emma:interpretation>
                <emma:interpretation id="interp107" emma:lang="en-US" emma:confidence="0">
                  <emma:literal>Current</emma:literal>
                </emma:interpretation>
                <emma:interpretation id="interp108" emma:lang="en-US" emma:confidence="0">
                  <emma:literal>Curron t</emma:literal>
                </emma:interpretation>
                <emma:interpretation id="interp109" emma:lang="en-US" emma:confidence="0">
                  <emma:literal>Current t</emma:literal>
                </emma:interpretation>
              </emma:one-of>
            </emma:emma>
          </inkml:annotationXML>
          <inkml:trace contextRef="#ctx0" brushRef="#br0" timeOffset="89261.8573">4163 3738 1388,'-6'-6'278,"2"1"-22,0 1-31,-2-2-29,1 3-8,-1 1-33,-7 2-8,-2 4-11,-3-1-13,-2 2-12,-2 5-14,2 2 3,-2-1-22,0 5-8,0 1-8,-24 27 4,36-31-19,-4 2 9,0 4-23,0-1-7,4 1 4,1 1-8,4 0-3,1-2-9,4 0 6,1 0-6,10-3-12,2 0-8,5-2-20,5-1-30,38 11 5,-42-20-121,9 1-36,41 7-36,-51-11-45,8 2 28,4-2-223,1-2 33,-2 0-287</inkml:trace>
          <inkml:trace contextRef="#ctx0" brushRef="#br0" timeOffset="89949.2977">4427 4093 1587,'-1'2'357,"-2"-1"-30,3-1-34,0 0-31,0 0-31,0 1-33,0-1-15,0 0-21,0 0-20,3 0-16,2-2-18,-3 0-10,5-1-13,0-3-12,5-3-8,-2-1-13,4 2-14,0-2-5,-1-1-11,-1-3-6,1 1-8,-3 0-8,3-1-2,-4-2-5,1 0-6,-1 0 1,-2-1-1,1-1 2,-2 1 0,1 1 5,-4 0 2,1 2 11,-3 1 6,1 1 6,-1 3 11,-1-2 7,0 3-7,0 0 3,0 1 7,0 1 4,-1 1-7,1-2-1,0 3-6,0 0-11,0 0-4,-3 1-6,3 0 0,0 3-3,-2 0 0,0 2-1,0 1 0,1 2-4,-1 0 3,2 1-3,0 3-1,0 1 3,0 0-2,2 4 0,1 4 2,-1 0 0,1 2-1,4 0 1,-1-2-5,1 2-2,3-2 3,-1 0 0,1-1-4,0-2-4,0-2 1,1 0-1,2-3-1,1-1-1,0 0 1,0-2 0,0-2 2,-3-2 0,2-3 1,1 0 6,-4-3-2,4-2-1,0-3 0,1-1 3,-1-1-1,0-6 1,0 1 3,-2-3-2,-1 0 2,-3-3 2,2 2-1,-3-1 0,2 1 7,-5-1 5,0-1 1,0 4 14,-1 0 6,0 3 5,-3 2 7,1 0 3,-1 3 3,0 0-3,0 3-4,0 0-10,0 0-13,0 1-5,0 2-7,0 2-1,0-1-3,0 2-1,0 0-4,0 2 0,0 2 0,0 1 2,0 2-1,0 0-1,0 6 0,3 4-6,3 0 3,-5 1 0,5 2 0,1-2 0,1 2-9,-1 0-7,1-2-13,2 0-8,0-2-5,1-1-4,2 0-28,1 0-13,0-4-12,-1-1-48,2 0 15,-1-3-103,2 0-36,-4-3-27,1-2-50,-2-2 28,-2-2-197,-4-2 52,1 0-425</inkml:trace>
          <inkml:trace contextRef="#ctx0" brushRef="#br0" timeOffset="90308.6603">5180 3765 1556,'-5'-8'330,"5"2"-32,0 2-39,0-1-39,0 1-31,0 0-18,0 1-19,0 1-17,6 0-4,0 2-23,-2 0-13,7 2-13,4 3-8,2 3-10,-1 1-3,2 2-9,0 0-4,-1 4-3,0 0-5,-2 0-3,1-1-4,-1 3-3,-1 1-8,-2 0-30,0 2-3,-2-1 1,-6 2-1,2-3 0,-2 0 2,0 0-1,-4-3 12,0-2-8,0-1 2,0-2-2,-4-2 2,1 0 4,-1-1 3,1-3 3,-1 0 3,-3 0 3,4-4 6,-5 3 13,4-3 7,-2-3 3,2 3-2,0-6-9,2 1-3,2-1-5,0-3 0,0-5-12,6-4-9,2-2-4,2 0-11,4-2-14,0 3-18,2-2-7,2 2-48,0 1 8,3 1-101,-1 3-26,-1 1-24,1 1-22,-2 2-69,-1 0 33,0 4-160,-4-1-415</inkml:trace>
          <inkml:trace contextRef="#ctx0" brushRef="#br0" timeOffset="90699.2426">5689 3757 1612,'0'-4'249,"0"1"-27,0 2-28,3-1-21,-2 1-22,4 1-13,-5-2-13,5 2-10,2 2-5,-1-1-13,4 3-6,4 7-7,0-1-9,1 3 4,-1 0-6,0 2-10,-2 1-4,3 4-3,-4 1-7,0-1 5,1 3-17,-2-2-3,-5 0-20,2 0-5,-1-1 0,-1 0 0,0-4-2,-3 1 1,0-5 2,-1 0 0,-1-1-1,0-4 3,-3-1-2,1 2 4,-4-5 1,3 0 0,-1 0 0,0-3-1,-2 0 8,1-1 12,0-1 12,1-3 3,-1-4-6,-3-1-3,6-4-7,-3 1 2,3-5-6,-1-2-5,3 0-5,5 0-5,0-1-18,3 0-12,2 1-20,3 0-24,-1 1-35,4 0 7,-1 3-123,2 1-37,1 2-32,2 1-71,0 2 31,-2 1-166,3 2 26,-2 0-342</inkml:trace>
          <inkml:trace contextRef="#ctx0" brushRef="#br0" timeOffset="91105.491">6108 4019 1613,'0'0'261,"5"0"-33,-1-3-28,2 3-22,7-4-18,2-2-14,3 1-14,2-4-10,0-1-10,1 1-15,-2-3-19,3 1-21,0-2-13,-4-1-14,-2 1-11,1-1-6,-2-1-3,-2 0-18,-4-1-14,0 2 6,-2 1 1,-4 0 0,-1 3 4,-2 0 1,0 0 2,-1 3 11,-2 1 4,2 0 10,-3 0 4,-1 1 6,0 2-2,-2 0 2,3-1 3,-5 2-2,2 2-7,0 0 4,-1 2-2,-2 2-9,-3 1 4,2 3-2,1 2-3,2 3 0,2 0 4,-2 0 2,4-1 17,2 1 6,2 3-3,4-1 1,-1 0-11,4 1-2,3 1-4,0-3-14,4 3-7,3-2 8,2-1-28,35 18-29,-42-26-39,7 0 8,2 0-79,0 0-29,0-1-19,1-2-24,-1-1-64,2-4 25,-8-3-194,2-2-393</inkml:trace>
          <inkml:trace contextRef="#ctx0" brushRef="#br0" timeOffset="91558.5573">6658 3825 1436,'0'-12'311,"0"1"-19,0-1-23,1 2-25,-1 2-29,0 0-27,0 1-25,3 1-26,-3 2-21,0-1-14,3 1-12,-2 1-9,4 2-11,-5 1-3,1 1-11,3 1-5,1 3-4,-1 3-8,4 6 1,-1 0 0,2 1-3,0 2-5,-3 1-2,1 0-14,0 0-8,-1-1-6,1 1-10,-2 0-6,0-3-18,0-1-6,-1 1 19,1-5-16,-5-2 3,1 1 19,0-1 13,1-2 20,-2 0 21,0-2-3,1-2-2,-1 0 0,0 1-2,0-3-1,0 0-1,0-3 7,-1 1-2,1 0 6,0-2 1,0-2-5,-3 0-1,3-2-4,-1-5 3,1-4 0,0 0 2,0-1 0,0-3-2,1 1-4,2 0-7,2 3 2,-3 0-5,3-1-5,1 1-2,-2 2-7,7 2 0,-3-1-3,1 3-3,3 3-1,-3 2-2,1 0-1,1 5 1,-1-1-4,0 2 1,3 2-3,4 5-4,-2 2-1,3 5-1,-2-1-3,-1 2-7,-1 1-5,2 2-8,-1 2-2,-5 1-6,3-1-1,-2 1-14,0 3-27,0-1 2,-1 0-8,1 0-14,-2-1-15,1-3 11,-2 1-60,2 0-30,-3-3-17,4-4-16,-5 3-8,4-4 21,1-2-261,0-2 28,-1-2-323</inkml:trace>
          <inkml:trace contextRef="#ctx0" brushRef="#br0" timeOffset="92152.2619">7165 3676 1421,'-3'-2'225,"0"1"-29,3 1-11,3 0-7,3 0-15,2 0-13,8 0-17,7 0-13,6 0-8,3-1-10,0 1-10,2 0-15,4 0 2,-5 0-6,5 0-7,-1-2-10,-1 2-49,-1 0 0,-2 0-225,-4 0-42,-2 0-81,-5 3 27,1-2-126,-8 1-360</inkml:trace>
          <inkml:trace contextRef="#ctx0" brushRef="#br0" timeOffset="91902.2803">7329 3407 1717,'-3'-11'300,"1"4"-47,-1 1-37,3 0-32,0 2-22,-2 2-18,2 2-16,0 0-12,0 3-17,2 2 3,2 7-20,-1 4-5,0 0-6,2 5 8,1 2-4,-2 1-4,2 3-9,-2 4-1,7 43-6,-8-56-6,0 8-4,1 4-5,10 40-1,-11-52-6,2 7-3,1 1-2,0 2-3,2 0 0,0 0 0,2-2-2,-1-1-9,1-2-10,-3-1-25,5-4-7,1 0-10,-1-1-28,1-4-22,3-2-20,-1-2 8,2-3-115,-3-3-44,-1-3-68,-4-3 28,1-1-190,3-5 31,-3-2-369</inkml:trace>
        </inkml:traceGroup>
        <inkml:traceGroup>
          <inkml:annotationXML>
            <emma:emma xmlns:emma="http://www.w3.org/2003/04/emma" version="1.0">
              <emma:interpretation id="{E04CA7D4-2D70-4362-96C2-15880F64E17F}" emma:medium="tactile" emma:mode="ink">
                <msink:context xmlns:msink="http://schemas.microsoft.com/ink/2010/main" type="inkWord" rotatedBoundingBox="14530,6023 17517,6048 17508,7038 14522,7013"/>
              </emma:interpretation>
              <emma:one-of disjunction-type="recognition" id="oneOf22">
                <emma:interpretation id="interp110" emma:lang="en-US" emma:confidence="0.5">
                  <emma:literal>range.</emma:literal>
                </emma:interpretation>
                <emma:interpretation id="interp111" emma:lang="en-US" emma:confidence="0">
                  <emma:literal>ranger.</emma:literal>
                </emma:interpretation>
                <emma:interpretation id="interp112" emma:lang="en-US" emma:confidence="0">
                  <emma:literal>range</emma:literal>
                </emma:interpretation>
                <emma:interpretation id="interp113" emma:lang="en-US" emma:confidence="0">
                  <emma:literal>ranges.</emma:literal>
                </emma:interpretation>
                <emma:interpretation id="interp114" emma:lang="en-US" emma:confidence="0">
                  <emma:literal>range,</emma:literal>
                </emma:interpretation>
              </emma:one-of>
            </emma:emma>
          </inkml:annotationXML>
          <inkml:trace contextRef="#ctx0" brushRef="#br0" timeOffset="94340.5987">8760 3708 1546,'-6'-4'277,"4"-1"-33,0 3-30,2-1-30,0 0-28,0 1-15,0 1-17,0-1-12,0 2-11,3 0-10,0 0-9,2 2-9,1 1-7,4 3-3,5 3-1,2 2-8,1 3 1,1 1-6,-1 0-3,2 2-3,-2 1-1,-1 2-1,1 0-4,-1 2 1,0-1-1,-5 0 1,2 2-8,-1 0 4,-3-1-6,-2 0-3,-1 0 7,-1-3-2,-2-1 0,-3-2-5,-1 3-5,-5-4-5,3 0-8,-3-1-2,-4-1-3,-1 0 13,1-3-9,-1-4 3,-1 2-2,1-5 1,3 1 1,-2-4 8,2-3-10,0 0 13,3-2 6,0-2-6,1-5-1,-1-3-4,4-5 1,0-4-2,4 1-3,2-3-1,18-35-1,-6 27-4,6-1 2,0-1-3,4 1 2,-2 2-3,2 2-4,3 6-11,-3 0-21,0 4-23,-14 11-19,2 0-49,4-2 13,2 5-98,1-2-51,-2 2-8,-2 3-22,2 2-77,-4 2 29,4 5-112,-7-1-386</inkml:trace>
          <inkml:trace contextRef="#ctx0" brushRef="#br0" timeOffset="94792.7191">9649 3777 1328,'-4'-4'202,"1"2"-26,0-1-21,-6 3-12,2 0-8,-5 3-7,-2-1-13,-3 3-13,3 2-10,-3 1 1,-1 1-22,1 0-8,4 3-7,1-1-4,-2 2-8,2 1-2,3-1-6,0 1-2,2 1-1,4-1-3,2-1 3,-2-3-2,3 0 8,2 0 4,0-2-4,0 0 0,5 0-5,3 2-3,-1-2-4,1-1-1,3-2 1,1-3-5,0 2-1,-3-4 7,2 0-8,1-1 6,1-4-2,-2-1-1,2-5 2,-2 0-4,0-2 0,-2 0-11,-1-2 8,0-2 5,-3 3-1,1-3 20,-4 1 3,-1 1 6,3 1 2,-5 3 0,-1 1 6,0 0-1,0 2 2,0 1-4,0 1-9,1 0-6,-1 3-15,0-1-11,0 0-7,0 3 1,2 1 1,-2 0-6,0 1 3,3 1-5,-2 3 2,0-1 0,4 8-4,2 1-16,1 2-12,1 0-11,2 3-14,3 0-13,-4-1-25,4 1 10,1 0-113,1-1-41,0 1-28,1-3-37,2-1 27,-3 0-217,3-4 31,-7-4-347</inkml:trace>
          <inkml:trace contextRef="#ctx0" brushRef="#br0" timeOffset="95261.4059">9994 3738 1774,'0'-9'299,"0"-1"-36,0 2-37,-1 1-35,1 0-36,0 1-22,0 3-16,1-3-12,1 5-11,0 1-9,3 0-12,-3 4-5,4 0-9,1 4-4,3 4-8,0 3 7,-2-1-18,2 3-2,1 1-3,-1 2-2,0 0 2,-2-1 1,1 3-6,-1-2-21,-1-1-8,-1 1-5,-1-5-3,0 2 1,-3-1 14,3-4-14,-3-3 4,0 0 4,-1-1 8,-1 1 13,3-5 21,-2 0 12,-1 0-5,0-1-5,0 0-1,0-2 6,0-1-14,-1 0 5,-2 0-2,3-1-1,0-3 1,-3-2 4,2 2-7,1-4-1,-3 1-4,0 1-3,3-7 0,0-1-4,0 2 0,0 0-2,0-2-7,0 3 0,3 1-2,0-3-2,1 0 0,0 1-9,2 3 3,0 0-3,-1 1-3,1 1 1,1 2-3,0 1-1,1 4 0,-1 0 2,2 0-2,2 3 0,4 1-1,1 4 1,-1 1 0,-1 1-2,0 1-5,-1 4-7,0-1-16,-1 2-7,-2 1 0,3 1-35,-3-2-17,-2 0-18,-1-1 11,3 0-75,-2 0-24,-1-2-21,0-3-15,-1 0-52,-2-3-115,2-1 30,-2-1-551</inkml:trace>
          <inkml:trace contextRef="#ctx0" brushRef="#br0" timeOffset="96120.7319">10644 3780 1359,'0'-12'289,"-1"5"-25,-3-3-27,2 5-30,-2-1-28,-2 1-19,1 4-17,-2-1-18,0 2-13,-2 0-16,-1 5-10,-1 0-10,0 3-9,0 3-7,0-1-3,1 2-10,0 1 6,6 2-8,-3-1-26,4 1-19,1-3-18,2 0-5,0 0-12,0-3-14,3-1-2,-1 1-5,2-3 8,-1 1-15,1-2-2,3-2 0,-1-2 0,1 1 4,0-2 4,0-2 5,2-2 5,1-3 12,1-6 16,1 1 2,-2 0 96,1-3 30,-4 1 17,1-1 10,-1 2 8,-3 0-1,3 3-2,-2 1-11,-3 0-16,1 3-16,-1-1-19,2 3-14,-1 0-14,-2 0-7,1 2-4,0 2-7,1 2-1,0 2 0,-2 1-9,8 5 0,-1 3-4,1 7 0,-1 3 2,0 5-2,1 1-2,9 41-1,-9-28 2,0 3-3,-3 0-1,1 1 2,-3 0-5,0 2-6,1 2-10,-5-29 0,0 6 1,0 4-6,0 1-7,2-1-11,-2 1-4,0-2 2,-2-4-5,2-2 8,-2-2 3,-1 1-2,-1-4-2,-3-4 1,2-1-3,-2-4 0,0-2-4,-2-3-2,1-1-12,-1-4-7,1 0-9,-5-3-1,-2-3-4,-1-2-4,1-2-1,-1-4 4,2 0 3,0-4 13,3 0 24,0-4 5,2 0 13,1-1 12,0 1 6,1-1 8,4-2 8,-1 1 1,4 2 3,0-1-2,2 0-9,3 1 1,2 0-4,1-1-2,3 4 1,5-3-3,29-26-2,-16 24-2,8-1 5,-5 3-3,6-2 15,1 1-13,5 2-1,-5-3-6,3 4 3,-4 1 0,3 2 3,-2 2-1,-26 8 2,6-3 15,1 0-16,1-2 7,-4 2 2,0 0 17,-2 0 0,-2-1 5,-3 0 5,-2 2 3,-2-1-10,-2 2-2,-3-1-10,-1 1-2,0 0-4,-2 1-5,-1 1-3,-1-1 1,-5 0-5,1-3 1,-2-1-2,-3 1-2,2 4 2,-3-1-2,3 4-3,-2-1 0,2 1-1,1 3-2,-1 0 1,4 3 1,-6 1-1,0 1 2,1 4-1,2 3-3,2 2 0,-2-1-2,3 3 6,1 1 3,2-2 0,1 5-4,3-3 4,0 2 8,4 0 4,3 1 2,2 0-2,3 0-6,1-2-11,2 0-13,2-2-15,2 1-28,2-2-42,0-2 10,4-3-153,2-1-68,4-1 28,-2-4-229,1-4 47,-1-1 30,1-2-330</inkml:trace>
          <inkml:trace contextRef="#ctx0" brushRef="#br0" timeOffset="96386.3226">11678 3976 1783,'5'-1'251,"-3"1"-27,0 0-22,1 1-20,1 1-18,-1 1-15,0 0-14,0 1-11,1-1-13,-1 2-9,0-2-11,0 2-9,-1-1-8,1 0-7,-1-2-4,0 0-3,-2 2 0,3-2 7,0-1 4,-2 2 8,-1-2 6,0 1 10,2 0-7,-2-2-11,0 0-16,0 0-17,0-4-17,0 3-16,0-2-23,-2 0-35,2-1-46,0 4 10,0-4-199,-1 4-88,1-4 32,-3 2-195,3 0 52,0 0 31,0-1-368</inkml:trace>
        </inkml:traceGroup>
      </inkml:traceGroup>
    </inkml:traceGroup>
    <inkml:traceGroup>
      <inkml:annotationXML>
        <emma:emma xmlns:emma="http://www.w3.org/2003/04/emma" version="1.0">
          <emma:interpretation id="{B62EA524-0B80-4798-83F0-68F82E597CDC}" emma:medium="tactile" emma:mode="ink">
            <msink:context xmlns:msink="http://schemas.microsoft.com/ink/2010/main" type="paragraph" rotatedBoundingBox="6000,7855 31312,7564 31343,10275 6031,10566" alignmentLevel="1"/>
          </emma:interpretation>
        </emma:emma>
      </inkml:annotationXML>
      <inkml:traceGroup>
        <inkml:annotationXML>
          <emma:emma xmlns:emma="http://www.w3.org/2003/04/emma" version="1.0">
            <emma:interpretation id="{0D7249D1-FC80-47D3-9443-715666E23EFF}" emma:medium="tactile" emma:mode="ink">
              <msink:context xmlns:msink="http://schemas.microsoft.com/ink/2010/main" type="inkBullet" rotatedBoundingBox="6000,7855 7406,7839 7420,9072 6014,9088"/>
            </emma:interpretation>
            <emma:one-of disjunction-type="recognition" id="oneOf23">
              <emma:interpretation id="interp115" emma:lang="en-US" emma:confidence="0">
                <emma:literal>is</emma:literal>
              </emma:interpretation>
              <emma:interpretation id="interp116" emma:lang="en-US" emma:confidence="0">
                <emma:literal>his</emma:literal>
              </emma:interpretation>
              <emma:interpretation id="interp117" emma:lang="en-US" emma:confidence="0">
                <emma:literal>i,</emma:literal>
              </emma:interpretation>
              <emma:interpretation id="interp118" emma:lang="en-US" emma:confidence="0">
                <emma:literal>is,</emma:literal>
              </emma:interpretation>
              <emma:interpretation id="interp119" emma:lang="en-US" emma:confidence="0">
                <emma:literal>lil</emma:literal>
              </emma:interpretation>
            </emma:one-of>
          </emma:emma>
        </inkml:annotationXML>
        <inkml:trace contextRef="#ctx0" brushRef="#br0" timeOffset="105433.091">418 5692 359,'-12'5'281,"0"3"-27,-3 4-22,2 1-34,1 2 3,0 6-15,1 4-14,-10 37-12,7-22-16,2 3-7,2 1-13,-2 6-8,4 1-6,-2 0-13,5-3-11,0 1-4,4-29-9,-2 10-3,3 1 0,0 2-7,4 0-5,1-2-1,14 40-4,1-36 7,2-5-1,6-4-20,6-5-21,8-4-17,2-4-34,6-4 5,4-3-116,2-5-35,6-2-39,-2-3-19,3-7 21,-4-4-282,0-5-377</inkml:trace>
        <inkml:trace contextRef="#ctx0" brushRef="#br0" timeOffset="104339.4111">609 5756 1132,'-1'-4'180,"-1"0"-23,0 1-19,0-1-21,2 2-29,0 1-7,0 1 10,0 0-2,0 0-5,-3 5 19,3 0 1,-2 7-5,-1 4-6,3 2 0,-4 4-5,-1 2-8,4 1-3,-2 3-10,0 0-6,1 3-2,0 1-1,2-1-6,-3-1-6,2 0 0,1-2-1,0 3-3,0-5-20,1 2-27,2-3-1,0-1-106,1 0-65,0-3-24,3-1-35,-4-5-104,4-2 23,-3-5-557</inkml:trace>
        <inkml:trace contextRef="#ctx0" brushRef="#br0" timeOffset="104855.0276">699 5506 1750,'-1'-8'280,"-3"4"-35,1-1-31,1 3-33,1-2-35,1 0-24,0 3-20,0-3-29,0 4-41,0-3-37,0 3-1,1 0-97,4 0-42,-1 0-35,4 0-73,-2 0 18,1 2-724</inkml:trace>
        <inkml:trace contextRef="#ctx0" brushRef="#br0" timeOffset="104620.6338">945 5797 1467,'4'-4'268,"-1"2"-34,1 2-26,-1 0-21,0 3-19,-1 0-18,1 7-14,3 3 1,-2 2-25,0 1-14,2 2-6,1 1-7,0 3-6,0-3-8,-3 3-2,3-1-4,2 3-12,-2-1-24,0-2-19,0 0-54,0-1 6,0 0-114,0-1-36,-2 0-37,1-3-51,0-1 25,-4-1-247,0-6-388</inkml:trace>
        <inkml:trace contextRef="#ctx0" brushRef="#br0" timeOffset="105073.7831">1077 5471 1454,'7'3'266,"-4"-3"-42,1 2-28,-1-2-29,1 0-30,-1 0-22,-1 2-20,3-1-35,-2 1-36,1 0-3,0 0-90,0 1-29,0 0-42,2 0-25,-2 0-23,0 0-48,-2 1 19,1 0-235,-2 0 17,-1-2 4</inkml:trace>
        <inkml:trace contextRef="#ctx0" brushRef="#br0" timeOffset="105683.1016">1426 5779 1667,'3'-6'229,"-1"1"-30,2 2-22,-1-1-16,2 4-12,1 0-12,8 5-9,0 4-14,3 2-7,0 4-13,25 30-1,-18-15-11,-6 13-6,-3-4-7,-2 3-4,-6 1-3,-4-23-4,-3 9-2,-3 48-1,-8-30-10,-9 2-6,-2-1-23,-5-1-47,-8 2 3,-3-1-177,-3 1-42,-4-4-45,3-2-118,-4-4 33,1-4-99,0-5-329</inkml:trace>
      </inkml:traceGroup>
      <inkml:traceGroup>
        <inkml:annotationXML>
          <emma:emma xmlns:emma="http://www.w3.org/2003/04/emma" version="1.0">
            <emma:interpretation id="{FB2B99AE-94E5-45B5-9185-B9EB041284BE}" emma:medium="tactile" emma:mode="ink">
              <msink:context xmlns:msink="http://schemas.microsoft.com/ink/2010/main" type="line" rotatedBoundingBox="7906,7862 31313,7593 31329,9037 7923,9306"/>
            </emma:interpretation>
          </emma:emma>
        </inkml:annotationXML>
        <inkml:traceGroup>
          <inkml:annotationXML>
            <emma:emma xmlns:emma="http://www.w3.org/2003/04/emma" version="1.0">
              <emma:interpretation id="{FF758AB8-11D3-46E4-B994-40AF13FCF4BE}" emma:medium="tactile" emma:mode="ink">
                <msink:context xmlns:msink="http://schemas.microsoft.com/ink/2010/main" type="inkWord" rotatedBoundingBox="7907,7982 9091,7969 9100,8760 7917,8774"/>
              </emma:interpretation>
              <emma:one-of disjunction-type="recognition" id="oneOf24">
                <emma:interpretation id="interp120" emma:lang="en-US" emma:confidence="0.5">
                  <emma:literal>For</emma:literal>
                </emma:interpretation>
                <emma:interpretation id="interp121" emma:lang="en-US" emma:confidence="0">
                  <emma:literal>Far</emma:literal>
                </emma:interpretation>
                <emma:interpretation id="interp122" emma:lang="en-US" emma:confidence="0">
                  <emma:literal>Fur</emma:literal>
                </emma:interpretation>
                <emma:interpretation id="interp123" emma:lang="en-US" emma:confidence="0">
                  <emma:literal>Fort</emma:literal>
                </emma:interpretation>
                <emma:interpretation id="interp124" emma:lang="en-US" emma:confidence="0">
                  <emma:literal>Ford</emma:literal>
                </emma:interpretation>
              </emma:one-of>
            </emma:emma>
          </inkml:annotationXML>
          <inkml:trace contextRef="#ctx0" brushRef="#br1" timeOffset="121604.5299">2248 5743 1132,'-10'27'180,"2"-1"-8,1 5-19,-2-3-9,5 2-9,-5-1-1,2 4-6,0-1-4,2 0-12,-2 0-11,4 0-9,-3-2-8,4 0-8,-3 1-2,3-4-4,-3-2-7,3 0-5,-1-1-37,0-2-3,3-1-92,-4-3-28,4-2-33,-2-3-29,2-2-28,-1-1-48,1-4 21,0-1-240,0-1 24,0-2 20,0-2-11</inkml:trace>
          <inkml:trace contextRef="#ctx0" brushRef="#br1" timeOffset="121870.1492">2165 5820 599,'-3'-14'442,"3"-1"-59,0 3-53,0 1-39,0 3-38,3-2-33,4-1-23,-1 0-24,6 0-18,-1-1-20,6 1-12,-1 1-11,2-1-10,0 0-12,1 1-16,0 2-10,1 0-5,1 1-5,0-1-12,-1 1-23,1 2-31,-2 1-63,1 1 6,-2 1-93,-2 2-14,-5 0-25,2 0-11,-5 2-24,-1 1-40,-3 1 19,0 1-688</inkml:trace>
          <inkml:trace contextRef="#ctx0" brushRef="#br1" timeOffset="122136.7355">2200 6046 2087,'-3'3'335,"3"0"-47,0-3-30,0 0-25,4 0-27,2-3-24,5 0-21,3-2-31,3 1-24,4-1-29,0-2-30,3 2-31,3 0-38,-2 0-54,2 2 8,1 0-196,0 1-45,0 2 25,-3 0-252,2 0 42,-6 0-398</inkml:trace>
          <inkml:trace contextRef="#ctx0" brushRef="#br1" timeOffset="122729.4419">2687 6061 1348,'-5'3'242,"-2"1"-32,1-1-21,0 1-20,-1 2-19,-1 5-12,0-2-18,2 1-5,-1-1-11,1 2-11,2-3-8,3 2-7,-4-2-3,4 1-6,1-2-9,0 0 7,3 5-1,1-1-4,5-1-4,-5-1-8,1-2-7,4-2-1,-4 0-5,2 0-2,0-4-7,3 2 0,-4-2-7,1-1 1,0-4 0,6 0-3,-2-3-9,1-1-6,0-4-2,-3 1 0,1 0 5,-1-4-12,-1 4-1,-5-3 3,0 2-3,1 1 7,-3-1-2,1 3-2,-2-1 10,0 2-1,0-1 6,0 0 17,0 3-11,0-2 2,0 2-3,0-1-5,0 2-6,0 0 16,0 0-24,-3 0-6,3 0-2,0 0-1,0 1 4,3 3 5,-2-1-1,1 1 3,2-2 2,0 3 1,3 0 6,0 0-5,1 0 6,7 3 2,3 0 2,-1 1-3,2-1-6,0 2 8,0 1 0,-1 1 2,2 1-1,-2 1 3,-1 0 0,-1 2 3,-1 1 0,-1 2 3,-1-1 8,-3 0-10,-1 0-7,0 0 5,-5 3 2,0-5-3,-2 3 5,-2-4-6,0 2-5,0-2 2,-2-2-2,2 0 2,-4-2 1,1 1-2,2-2 6,-5 1 2,2-2 1,0-1 3,0-1 0,-1-2 1,1 0-2,1-3 0,-1 0 8,0-2-4,4-2-5,0-2-6,0-5-9,6-4-3,1-3 0,0-1-8,2-1-6,3 1-9,0 0-17,2 3-13,0-1-17,3 2-27,-1 2-32,2 0 9,0 2-144,2 4-31,-2 2-30,2 2 25,-1-1-237,0 4 37,0 3-376</inkml:trace>
        </inkml:traceGroup>
        <inkml:traceGroup>
          <inkml:annotationXML>
            <emma:emma xmlns:emma="http://www.w3.org/2003/04/emma" version="1.0">
              <emma:interpretation id="{E65CB2DA-5A2B-4FBB-A783-275AE9DBDB63}" emma:medium="tactile" emma:mode="ink">
                <msink:context xmlns:msink="http://schemas.microsoft.com/ink/2010/main" type="inkWord" rotatedBoundingBox="9481,8105 13371,8061 13385,9243 9495,9288"/>
              </emma:interpretation>
              <emma:one-of disjunction-type="recognition" id="oneOf25">
                <emma:interpretation id="interp125" emma:lang="en-US" emma:confidence="0.5">
                  <emma:literal>searching</emma:literal>
                </emma:interpretation>
                <emma:interpretation id="interp126" emma:lang="en-US" emma:confidence="0">
                  <emma:literal>Searching</emma:literal>
                </emma:interpretation>
                <emma:interpretation id="interp127" emma:lang="en-US" emma:confidence="0">
                  <emma:literal>searchings</emma:literal>
                </emma:interpretation>
                <emma:interpretation id="interp128" emma:lang="en-US" emma:confidence="0">
                  <emma:literal>ranching</emma:literal>
                </emma:interpretation>
                <emma:interpretation id="interp129" emma:lang="en-US" emma:confidence="0">
                  <emma:literal>starching</emma:literal>
                </emma:interpretation>
              </emma:one-of>
            </emma:emma>
          </inkml:annotationXML>
          <inkml:trace contextRef="#ctx0" brushRef="#br1" timeOffset="123636.6251">3714 6327 1934,'-2'3'354,"-1"-2"-38,3 3-39,0-2-31,0-2-28,0 0-28,0 0-18,0 0-21,3-4-16,1 1-18,4-4-12,1-3-13,3-1-9,-1-4-9,3 0-10,0-3-11,1-2-8,22-29-10,-15 19-9,-1 0-6,2 1-3,-5-3-2,-8 20 0,0-6-1,2-2-3,0 0 0,0 2-4,-5-2 1,2 4 9,-2 1 3,0 1-5,-6 4-1,2-1-14,1 2-2,-4 3-1,0 3-8,0-2 0,0 2-3,-3 3-2,1 0-3,-1 0-4,-3 3 0,2 0-4,-3 3-6,0 5 2,1-2 1,2 1 3,0 0-4,0-1 9,1 0 0,1 1 2,2-2 3,0 2 1,2 4 0,2 0 3,2 3 5,1 1 7,1-2-8,2 1-1,0 0 1,-2 0 2,-1-4 5,2 2-3,-2-1-3,1-1 5,0 0 4,-2-2-6,1 2-10,-1-4-11,-5-1-2,3-1 3,1-1 3,-5-1 1,0 1 5,1 0 3,-1-3 2,1 0 4,-1 1 4,0-1 5,0-2 4,0 3 2,0-2 2,0-1 3,0 1-1,0-2 0,0 0-1,0 0-4,0-2-8,3 1 0,0-2-4,0-2-2,4-4 0,0-2-1,4-1 4,-1-1 7,1-1-11,2-1 2,1-2-2,-2-1-5,1 0 8,1 0 16,-1 1-9,-2-1 11,2 1 12,-4-1 12,0 4 10,-2 0 7,0-1 7,-1 2-1,-4 2-3,1-1-2,-1 3-9,0 1-4,-2-1-3,0 0-3,0 3-7,-4 0-2,3-1-5,-2 0-3,2 0-6,-5 2-1,2 2-4,-1 0-5,0 0-1,-2 1 1,0 2 0,0 0-3,0 2-1,-4 3 1,1 1-1,-2 3 0,1-1-6,0 3 5,1 3 1,3-2 1,3-1 0,-2 0-3,4 1 4,2-1 4,0-1 0,1 5 0,2 0-12,4 0-10,1-1-7,2 1-5,1-1-9,2-3-12,2-1-8,2-3-7,1 3-38,2-4-37,0-1 13,-1 0-63,2-2-31,1-3-12,-1 0 6,-2-3 11,0-2 14,0 0 18,-3-1 18,0-4 28,-1 3 39,-3-3-607</inkml:trace>
          <inkml:trace contextRef="#ctx0" brushRef="#br1" timeOffset="123963.7417">4531 6028 2632,'4'-9'143,"-1"-2"3,-2 3 4,-1-2 1,0 2 2,0 0-11,-1 1-5,-1-1-1,1 1-10,-2-1-13,0 2-9,1 0-16,0 2-11,-3-1-8,0 2-10,0-1-5,-2 4-9,1 0-1,-1 3-8,-3 1-3,-1 2-4,1 3-2,-2 0-5,2 3 1,1-1-1,2 3-4,2-2-1,1-1-1,1-1-2,1-1-14,2 2-9,2-2-3,1 0-5,-2-3-3,2 1-1,2 4-1,1 0-2,1-3 4,0-3-3,1 1 4,-2-2 0,1-3 4,0-1 3,2 0 1,-4-1-1,6-4 4,-1-2 2,3-1 1,-2-2 1,-1-2 3,-2 1 6,-1 0 20,0 2 7,-1 1 7,-2 0 1,-1 1-3,1 0 4,-2 1-1,0 2-4,1 0-7,0-2-8,-2 3-15,2 1-5,-1 1 4,0 1 0,0 0-1,-1 0 2,2 0-5,-2 1 2,2 3-4,0 1-6,1 1-17,1-2-16,2 7-34,0 0-28,1 3-19,-1-1 12,4 0-103,-1 0-37,0 1-35,-2-2-22,2 0-42,0 0 31,-4-4-192,1 1 42,-2-5-322</inkml:trace>
          <inkml:trace contextRef="#ctx0" brushRef="#br1" timeOffset="124307.4506">4733 6058 1572,'3'-9'301,"-2"1"-38,1 1-35,2-2-29,-3 3-30,2-2-13,3 1-18,-2 3-13,2 1-10,2 0-11,-2-1-13,2 3-6,0 1-7,5 3-9,1 2-3,0 2-9,0-1 0,-1 3-5,1 0-2,-4 3-6,1 0-4,-3-1-7,1 2-2,-2 1-7,-3-2-2,0 0-3,-1-1 1,-3-1-5,1-2 0,-1 1 0,0-1 7,-1-1-10,-2-3-4,2 2 4,-3-2 5,1 0 1,-1-1 8,1 0-7,-3-2 1,3-1-1,-1 0-2,3-1 4,-2-3-4,2 1-1,-2-4 1,3 0-13,4-5-2,0-3-4,5 1-8,-1-4-5,3 1-11,2 2-9,1-1-21,1 2-21,4 2-27,-4-1 10,3 3-107,2 0-31,-2 3-18,2 0-28,0 4-30,1 0 28,-5 1-217,5 2-397</inkml:trace>
          <inkml:trace contextRef="#ctx0" brushRef="#br1" timeOffset="124619.93">5330 5984 1864,'3'-5'324,"-3"2"-34,0 1-38,0-2-32,0 3-24,0-2-29,0 1-21,-3 2-17,1 0-13,-2 0-18,-3 0-9,3 3-7,-4 2-10,-4 2-9,-2 1-5,3 1-6,0-1-5,-2 5-7,3-2-4,0 1-4,1 1-4,2-2-2,1 0-5,2-2 4,2 1-2,2-2-4,0 1 3,0-3-3,5 2 0,3 2-5,2 1-10,5-5-14,-2 0-17,4-1-24,4-1-17,0-1-43,3-2 11,2-1-128,-2-1-39,0-2-78,-1-4 31,-1 1-217,-1-2 36,-4-1-391</inkml:trace>
          <inkml:trace contextRef="#ctx0" brushRef="#br1" timeOffset="125385.4957">5452 5745 1992,'-4'-8'315,"1"1"-41,0 0-33,3 2-36,-3 1-28,3 2-23,-1-2-19,1 3-13,0 1-16,0 0-7,0 1-14,0 3-6,4 1-7,-4 1-7,3 6-8,1 5-3,2 2-6,-1 1 4,1 1-13,0 2-3,2 2-3,-4 0-3,3 0-1,0-1-1,-1 1-2,1 0-1,0-1-4,-1 0-4,1-1-12,-2-2-3,1-3-11,-2 1-10,-3-4-5,4-4 2,-1 0 2,-3-1 6,1-1 12,-1-3 15,0-1 3,-1 0-3,0-2-4,0 0 2,0-2-6,2-1 4,-2 0-1,0 0 0,0-1 3,0-3 1,0 1 4,0-1 9,0-1 0,0-1 3,0-1-3,0-1 1,3 0-4,-1-1-3,0 3 0,-1-2-3,2-6-5,1 1 1,2-2-2,0 2-2,-2 1-1,1 2 0,1 1-4,-2 0 0,2 3-4,1-1-1,-6 2-3,5-1 0,-1 4 0,1 0-1,0-1-1,-1 2 2,1 1-4,0 0 0,1 0 2,-2 1 1,2 2 0,-1-3 4,5 7-2,2 0 1,1 1 3,-2 2-2,4-2-1,-5 1 3,2 2-2,1-1 2,-3-1 3,2 2-2,1-3 0,-5 2-1,3-2-3,-1 0-3,-1-1-2,0-1 2,-2-1-5,-1 0-2,1 0 2,-3-2-1,2 0 1,0-1 2,-2 1-1,1 0 6,2-3 1,-3 0-1,0 0 0,1 0-4,1-3 1,-2 0-8,1 0-6,1-2-2,0-1-3,2-6 2,-2 1 2,0-1 10,-2 0-10,-2 3 2,0-3 14,0 4 3,-3-2 4,0 2 2,0 1 10,0-1 6,-3 1 15,1 1 9,2-1 6,-1 0-5,0 1-6,1 2-5,-2 0-12,2 0-4,-3 1-6,3-1 1,-1 4-3,1 0-3,0 0 3,0 0-1,0 2-3,0 1 0,0 3-1,1-2 3,-1 3 0,5 1-1,-1 3 0,3 4-10,3 0-7,1 0-3,3 1-3,0-1-18,3 0-18,-2-1-22,2-3-34,4 1-38,-1 0 14,1-3-124,-1 0-24,-2-2-104,-1-3 33,-3-2-171,-2-2 30,-2-5-382</inkml:trace>
          <inkml:trace contextRef="#ctx0" brushRef="#br1" timeOffset="125557.3601">6143 5793 1617,'-13'-15'308,"3"0"-28,3 2-50,-3 2-28,2 2-27,2 2-28,2 1-40,0 1-12,0 1-15,2 1-29,-2 3-56,3 0-1,1 0-100,0 3-29,0 1-32,1 1-24,3 0-29,-2 1-93,6 5-484</inkml:trace>
          <inkml:trace contextRef="#ctx0" brushRef="#br1" timeOffset="126666.7796">6202 5946 1742,'1'1'321,"-1"1"-50,2 0-29,0-1-27,0 3-19,1-1-20,2 0-19,-3 2-13,2 2-17,3 1-6,0 4-19,1-2-8,-2 5-8,2 0-8,-1-1-8,0 2-6,0-1-7,0 2-4,-1-2-3,1 2-7,-1-2-3,-1-1-5,-1-2-3,2-4-4,-5 3-2,2-2-2,0-3 0,0-1 4,-3 0 6,3-2-7,-3-1-1,1-1-1,-1-1-4,0 0-2,0 0-3,0-3 0,2 0 1,-2 0 1,0-4 1,0 1 0,1-3 6,-1-4 1,4-4 5,-1-1 0,1 2 3,0-3-3,2 4-2,-3-3-3,1 2-3,3 1-1,0 2-6,0-1-11,3 0 6,-5 3-3,4-1 2,-1 4-8,1 1-7,-1 3 4,-2-2-1,2 3 1,1 1-1,-4 2 0,4 0 0,-2 2-3,0 0 4,4 3-1,-1 1-1,4 4 0,-2 0 2,0 0-2,-1 2 2,0 1-4,0-2 1,-1 4 3,1-2-2,-1 1-2,0-1-4,-1 0-12,0-1-4,0-1-9,-2-1-18,-2-2-9,4-2 0,-4 1-10,3-2-10,-3-2 8,1 2-18,1-2-23,-2-2-26,4 1 14,-2-2-50,1 0 8,1 0 8,2-3-2,3-3 23,0-2 12,0-2 8,-3 0 9,5-2 14,-5 0 52,-1-2 32,2-1 1,-6-1 89,1 1 41,-3 1 21,0-1-3,-1 0 21,-3 1-6,0 3-4,0-2-7,-1-2-10,-5 0-7,3-1-7,-1 1-8,-3 1-12,4 1-9,-4 4-13,2 2-12,-1 0-11,1 3-4,0 0-5,-2 4-2,2 0-10,-4 2-2,5 1-1,-4 3-5,-1 6-9,4-1 2,-4 4-10,4 1-6,0 1-15,3-2-9,2 0-17,2 3-5,3 1 0,0-4-6,4 4-7,0-3-2,-2-1 10,7 0-27,1-4 6,0 1 13,0-2 1,1-3 7,-4-4 7,0 1 5,-1-4 2,-1-3 5,-3 0 17,1 0 23,-2-2 39,-1-1 17,2 2 8,-2-2 10,0-1 0,-3 2 1,2-1 1,0 1-5,0-2-7,-1 2-8,1 0-9,-1 1-16,1 0-9,-2 0-9,1 3-3,-1 1 0,1 0-2,0 0 0,0 3-3,1 0-2,2 7 2,-1 4-10,2 2 8,-1 3-4,0 5 2,-1 2 0,2 3 0,-1 1-1,-1 1 2,0 5 0,3 47-2,-5-64-9,1 47 10,2-20-3,-5-26 6,0 8 0,2 4-2,-3 2-2,0-3-17,0 0-13,-3-3-2,1 1 5,-1-6 1,-3 1 6,2-2 2,-6-4-2,-4-3-1,0-3-3,-4 0-7,0-4-5,-2-2 0,0-2-4,-4-4 0,2 0 0,-2-2 0,0-8 1,0 0 5,-32-21 3,45 24 0,-4-8 2,-1-2 3,1-3-3,1-3 1,1-2-1,5-1 2,2-2-2,6-3-2,8-45 1,11 32 8,-3-1 2,10 1 0,3 4 0,5 0-1,2 4 6,8 3-9,1-3 5,4 6 2,7 0-1,2 4 2,-1 2 0,-2 0 0,-3 3 2,0 1-1,-3 3-4,-4 2-13,-1 3-36,-30 6-21,5 2-33,4-3 11,-2 0-148,-3 2-6,-3 2-15,-2 1-46,-4 1 27,-5 1-201,-1 0 34,-3 0-337</inkml:trace>
        </inkml:traceGroup>
        <inkml:traceGroup>
          <inkml:annotationXML>
            <emma:emma xmlns:emma="http://www.w3.org/2003/04/emma" version="1.0">
              <emma:interpretation id="{06F595B4-5666-4B87-AB32-C036314FEA98}" emma:medium="tactile" emma:mode="ink">
                <msink:context xmlns:msink="http://schemas.microsoft.com/ink/2010/main" type="inkWord" rotatedBoundingBox="13807,8250 14959,8237 14963,8563 13811,8577"/>
              </emma:interpretation>
              <emma:one-of disjunction-type="recognition" id="oneOf26">
                <emma:interpretation id="interp130" emma:lang="en-US" emma:confidence="0.5">
                  <emma:literal>one</emma:literal>
                </emma:interpretation>
                <emma:interpretation id="interp131" emma:lang="en-US" emma:confidence="0">
                  <emma:literal>are</emma:literal>
                </emma:interpretation>
                <emma:interpretation id="interp132" emma:lang="en-US" emma:confidence="0">
                  <emma:literal>One</emma:literal>
                </emma:interpretation>
                <emma:interpretation id="interp133" emma:lang="en-US" emma:confidence="0">
                  <emma:literal>on</emma:literal>
                </emma:interpretation>
                <emma:interpretation id="interp134" emma:lang="en-US" emma:confidence="0">
                  <emma:literal>ore</emma:literal>
                </emma:interpretation>
              </emma:one-of>
            </emma:emma>
          </inkml:annotationXML>
          <inkml:trace contextRef="#ctx0" brushRef="#br1" timeOffset="130291.5296">8276 5890 947,'-2'-5'170,"-1"0"-17,-2 1-13,1 1-8,-4 2 2,1-2-8,-5 3-10,-5 1-13,-1 2 14,1 4-15,-4 1-11,3 2-11,1 2-11,-4 1-7,7 2 0,-2-1-6,4 3-9,-1-1 5,4 3-8,2-1 2,2 0-1,5-2-3,0 0-5,3 2-8,5-5 5,-4 3-6,6-3-6,1 1 1,3-3 1,2-1-2,1-2 1,1-2-4,0 0-1,2-2 3,-3-3 17,1-1-13,-1-1-2,0-5 0,-1 1-1,-1-5-14,-1 0 0,0-3-4,-5-2 4,1 0-3,-1 0-11,-4-1 10,2 0-6,-4 1-1,-1 0 5,0 0 18,-2 1-14,0 3 10,0 0 10,0 1 4,-2 1 4,2 1 7,0 0 13,0 1-7,0 0-6,-2-1-4,2 2-4,0 0-13,0 2-4,0-1-12,0 2-2,0 0 1,0 0 1,0 2-2,2 1 2,0 0 0,1 0-3,1 1 0,2 0 0,0 2-1,1 1-2,1 2-2,3 1 5,1 2 0,0 0 0,-1 1-3,3 1 3,-4-1 1,1 2-1,-1-2-2,2 3-1,-4-1 2,0-3-4,-1 1-8,-1 0-5,-2 0-4,0-2 1,-1 1 0,3-3 1,-5 0 5,2 1-3,0 0 5,-2-3 10,2 4-8,-1-4 0,0 2 1,-2-4 5,2 4 1,-1-3 6,1 0 9,-1 0 12,0 0 33,2 0 7,-3 0 1,2-2-17,-1-1-6,0 0-3,-1 0-8,2 0-2,-2-1-4,1-2-5,3-3-3,1-2-2,-1-4-3,4 1 1,-4-4-1,2 0-3,0-1 0,1-1 1,0 1 3,1 0 7,-4 2-9,2-2-1,1 1-1,-3 4 1,0 0 11,-1 4-21,0-1-3,0 2-2,-2 0-4,2 0-5,0 2-1,0 0 1,-2 1 3,5 1-4,-4-1 0,0 3 2,4 0-3,-1 0 4,-1 3-5,-1-2 5,4 0-3,-1 2 3,-2 2 5,4 3-1,2 1 8,-1 1 14,1 1-13,-3 1 0,1-1 4,-1 2 0,1-1 2,-3-2 0,-1 0 0,0-1 1,-1 0 0,0-1-5,-2 1 2,-1-3-2,3 0 0,-3 1 1,0 1 1,3-1-3,-3-1 2,0 0-3,1-1 0,0 1-1,1 1-9,-2-3 10,3 1-18,-2 1-9,0-2-5,1 0 2,1-1 2,-3 1 4,3-1 6,1-2 4,0 3 5,0-3 2,-1-1 15,4 0-11,0 0-1,0 0 1,-1 0 3,2-1 13,-1-3-1,4 1 4,2-4-5,2 1 1,1 0 0,-4-5 2,3 2-2,-3-3-3,1 0-4,-3-1 7,1 0 0,-1 0-3,0 0 8,-3 0-10,0-2 2,-3 1 14,1 3 5,-2-1 6,-1 3-11,-2-2-3,0 4 2,0-1-6,0 2-3,0 0-1,0-2-9,0 2-1,-3 2-5,0 0-3,-1-1 2,0 3-4,-2-1-2,-2 3 3,3 0-2,-2 2 11,2 1-14,-5 2 1,-4 3 2,4 2 0,0 2 2,0 0-1,2 0-3,1 3 9,4-2 2,0 3 3,3-4 15,4 4-9,2-2-1,3 3-7,3-1-28,4 0-35,2-1-64,1-1 13,5 1-170,35 16-89,-43-26 31,5 1-177,1 1 44,4-2-390</inkml:trace>
        </inkml:traceGroup>
        <inkml:traceGroup>
          <inkml:annotationXML>
            <emma:emma xmlns:emma="http://www.w3.org/2003/04/emma" version="1.0">
              <emma:interpretation id="{2DDEA5BA-E307-42E1-BB14-9680DA9B3246}" emma:medium="tactile" emma:mode="ink">
                <msink:context xmlns:msink="http://schemas.microsoft.com/ink/2010/main" type="inkWord" rotatedBoundingBox="15482,7905 18626,7869 18634,8564 15490,8600"/>
              </emma:interpretation>
              <emma:one-of disjunction-type="recognition" id="oneOf27">
                <emma:interpretation id="interp135" emma:lang="en-US" emma:confidence="0.5">
                  <emma:literal>element</emma:literal>
                </emma:interpretation>
                <emma:interpretation id="interp136" emma:lang="en-US" emma:confidence="0">
                  <emma:literal>clement</emma:literal>
                </emma:interpretation>
                <emma:interpretation id="interp137" emma:lang="en-US" emma:confidence="0">
                  <emma:literal>Element</emma:literal>
                </emma:interpretation>
                <emma:interpretation id="interp138" emma:lang="en-US" emma:confidence="0">
                  <emma:literal>elements</emma:literal>
                </emma:interpretation>
                <emma:interpretation id="interp139" emma:lang="en-US" emma:confidence="0">
                  <emma:literal>Clement</emma:literal>
                </emma:interpretation>
              </emma:one-of>
            </emma:emma>
          </inkml:annotationXML>
          <inkml:trace contextRef="#ctx0" brushRef="#br1" timeOffset="131525.796">9709 6132 1629,'0'2'249,"0"-2"-30,2 0-23,-1 0-9,6-2-33,3-2-16,1-4-11,4 2-17,2 0-5,-1-4-12,2-1-11,-1 2-5,0-5-5,1 3 0,-3-2-25,4-2-9,-4 0-11,1 1-4,-4-3-4,-2-1-4,0 1-13,-2 2-1,-4 0 1,2 3-4,-2 0 13,-4 2-19,0 2 0,0-2-1,0 3 3,0 1 1,-4-1 1,1 3 2,-1 0 1,-2 1 2,1 1 5,1 2-3,-3 0 5,0 0 4,-2 0 2,-1 5 11,-1 1-13,-2 1 0,4 3 15,-3 0-10,3 1 3,2 1 2,1 0 13,2-2-6,1 3 5,1-4 10,2 1 6,0 0 11,5 5-5,0 0-2,2 1-3,2-5-2,2 4-4,0-3 3,0-1-11,6 1-6,0-2-1,3-2 1,-1-3-14,3 1-3,-3-4-5,5-2-10,-3-2-2,0-4-10,2 1-6,-2-3-5,0-2-2,-2-2-3,1-2-4,-3-4-7,0 1-5,-2-4 3,-1 0-1,-1-1 1,-2 0 4,-4-1-5,2 1 4,-4-3 1,-1 1 2,-2 3 7,1-2 7,-3 0 9,0 2 12,-3 0-8,1 1 6,-2 2 4,0-1 5,0 1 8,-2 2 3,2-1 0,-3 2 6,0 2 10,1 3 1,2 0 9,-2 2-11,2-1-7,1 5-6,-1-1-6,1 2-3,1 0-1,-4 1-8,5 2 2,-4 2 1,1-1 0,0 4 0,-2 0 0,2 6-6,-3 3 0,0 3 3,1 1 6,1 5 4,2-2 0,0 3 5,3 2 1,2 3-1,0-1-1,1 3 4,3-1-1,-2-1 7,7 1 0,-4-2 2,3 0 3,17 33 0,-19-46-2,2 3 2,4 2-2,0 0-1,-1 0-4,4-2 0,0-2 0,1-1-6,-1 0 0,-2-4-3,2-1-1,0-1-1,0-5-2,-2 0 1,-2-4-1,-1 0-1,0 0-1,-1-4-7,3-2-7,-2-3-1,0 0-4,-2-3-2,-2-1-1,2-2-1,-2 0 2,-1 0-3,-3 2 8,-1 0 1,0 0 4,-2 1-1,-1 3 1,0-2 7,0 3 8,0-2 6,0 4 4,-1-1 4,0 0-2,-4 1 0,5 0-7,-1 0-5,-2 1-4,0 2-1,1 2-2,-1-1 2,0 2-8,-1 0 3,1 2-2,-1 2 2,0 0-1,-1 3-2,3-1 2,-1 0 0,1 3 0,1 1 3,1-2-1,1 6 0,4 1-5,-1 4-1,3-3-7,0-1-9,1 1-14,3-5-16,-2 3-25,5-3-27,0-4-26,0 1 12,0-2-97,0-3-55,-1-3-23,-1 0-38,0-2 26,2-2-212,0-3 29,-2 0-369</inkml:trace>
          <inkml:trace contextRef="#ctx0" brushRef="#br1" timeOffset="133635.0167">10779 6007 1372,'1'-13'395,"2"-1"-43,0 4-46,-3 2-35,1 0-41,1 1-27,-1 3-24,-1 1-24,3-1-18,-2 0-15,1 4-12,-1 0-12,1 0-12,2 0-13,-1 4-4,0 0-9,2 0-4,-1 6-1,6 3-9,-3 0-8,0 1 0,0 0-5,0 3-2,0-1-3,0 1-3,-3 0-5,4 0-5,-3-4-10,-1 2-8,-1-1-12,0-2 6,0-3-2,0-1 0,-1 0 8,-2-2-3,0 1 5,0-3 12,0 0 25,0 1 14,0-3 7,0 0-5,0 0-7,0 0-3,0-2-5,0 0 0,0 0-3,0 0 0,0-2-14,0-2 5,0 2-2,0-3-4,0-2-1,0-1-1,0 2-3,0 1-3,0-4-2,3 1-2,-3-2 0,2 2-2,0-6-3,1 0 2,0 1-2,-2-1-1,2 2-1,0 1-2,0 1-6,-2 1 7,2 0-2,3-2 2,-4-1-3,7-1 2,-2 1-1,-3 2 1,3 1 0,-4 0 1,4 3-1,-3-1-1,0 0 1,-1 3-1,1-1-1,-1-1 0,0 3-5,1-2-4,-1 2 2,1 2-1,-1-3 1,0 2 0,1 2 1,0 0 1,2 0-1,-2 2 0,2 2 0,2 0 2,2 2 0,0 3 4,-3 2-2,4 0 0,-4-2 2,3 3-2,0 1 2,-3-1-1,0-1 1,-3-1 2,0 0-7,-1-2 0,0 2 0,0-2-1,-2-1 2,0 0 1,1-1-1,2 0 4,-4 1-2,0-2 2,2 3 0,-1-4 1,-1 1 1,1-3 0,-1 3 2,0-2 0,0 0-3,0 0 3,2 0 1,-2 0 0,0-1 0,0 1-1,0-2-1,1 1 0,-1-1 2,0 1-3,0-1 3,0 1-7,0 0 4,0-1 1,0 1-2,3-1-2,-3 2-2,0-2-1,0 1 5,0-1-1,1 1-1,-1 0 0,2-1-5,-2 1 5,0-1 2,0 1-5,0 0-1,1-1-2,-1 2-2,0 0-1,2-2 2,-2 0-2,1 1 3,-1 0 1,0 0 0,0-2 9,0 0-7,0 0 0,0 3 2,0-2 2,0-1 7,0 3 2,0-3-1,0 1 3,0-1-2,0 2 8,0-2 6,0 0 2,0 1 1,3-1 3,-3 0 2,0 0-2,0 0-1,0 0 0,0 0 0,0 0-5,1 3-2,-1-3 3,0 0-3,2 0-5,-2 0-3,0 0-10,1 0 2,-1-3-1,0 3-1,0-1 1,1-1-3,1 2 2,-2-1 2,0-2-2,0 3 0,0-1-3,0-2 4,0 3-1,3 0 0,-3-2-1,1 0 1,0 2 0,-1-2-1,0 1 2,2 0-1,-2 1-1,0-2 1,0 1-5,1 1 6,-1-3 0,0 3-1,0-1 2,0-1-4,0 2 2,3 0 1,-3-2-1,0 2 1,0-1-5,0 1 5,0-2 0,0 2 0,0 0 1,1-1 0,-1 1-6,0 0 6,0-2-1,2 2 1,-2 0-2,0-2-4,0 2 6,0 0 0,0 0 1,0-1 0,1 1-1,-1 0-3,0-2-13,0 2 1,0-1-1,0-2 4,2 3-1,-2-1-4,1-1 2,-1 1 5,0-1-4,0-1-3,0 1 0,3-1-1,-3 2 5,1-3-5,1 0 4,-2 0 0,1-1 1,2-1 1,-3 2 4,3-3-3,-1 3 1,0-3 0,1 2-2,-3-2 3,4 0-2,-1 3 5,-2-3-1,2 0-3,0 1 0,0 1 9,1-2-7,-1 1 1,1-1-2,-1 0-1,-1 3 0,3-3 1,-1 2 3,-1-2-2,1 2-1,0 1 1,-1-2-1,2 2 3,0-1-3,-1 2 2,0-3-1,-1 3 3,1 1-6,-2-2-3,-1 1-2,3 1 2,-1 0 1,0 0 7,-3 0-14,4 2 7,-1 0 2,0 0 0,-1 0 10,1 0-10,-1 2 2,2 0 2,0 2-1,-1-1 1,2 1 0,0 1 4,-1 1 3,0-2 2,0 3 3,1 0 0,-1-1 4,1 4 2,0 0 0,2 3 2,-2-2-1,1 1 3,-2-1-6,-1-2-1,1-1 3,-1 1-3,0-1 0,-1 1 0,1-3-1,0-1-2,-2 3 0,5-2 1,-3 1 4,0-2 0,1 1-4,-1-1 4,2 1 2,0 0-3,4 0 5,0 2-2,1-4-2,-1 1 0,4 0-3,-2-1 1,-1-3-3,0-1-1,0 0 1,0 0 0,2-1-4,7-2 0,-4-1-5,2-3-1,-2-1 1,2 0 0,-3-3-1,0 0 1,-3-1 1,2 1-1,-2-2-7,-2-2 4,-4 0-12,1 1 0,-2 0 5,-4 1 3,3-1 2,-3 5-1,0-3 4,-3 2 3,3-3 3,-3 0 5,1 0 6,-3 4 5,3-2-3,-3 1-5,1 4-5,1-1-7,-1 4 2,1-1-1,-1 1-2,0 3-2,0 0 2,-1 0 0,3 2 1,-3 1-5,1 2 3,3 0 0,1 2 4,-3-1 2,3 3 2,0-2 4,0 4-1,3 2 1,0 1 1,4 1-5,1 2 1,1-2 4,2 0-12,1-2-16,5 0 0,0 0-25,-3-3-11,2-1-16,-1-3-17,0-1-21,1-1-8,-3-1 12,-1-2-67,-1-1-10,-1-4 6,-1 1 20,-4-1 13,2-2 19,-4 0 37,6-2 46,-4-4 35,-1 2 1,1-1 72,-4 0 10,-1-1 37,0 1 7,0 2 9,0-1 3,0 2-3,0-2-3,0 2-3,0 1-3,0-1-8,0 1-10,0 1-12,0 0-18,0 0-15,0 0-11,0 2-11,1-1-1,1 4-6,-1-1-3,-1 2-4,6 0 0,-3 2-8,1-1-1,0 4-1,2 4 1,-1 0-3,4 4-2,-1 1 0,-2 1 1,1 1-3,0 0 1,0 1 0,-3-1 2,2 1-9,-4 0-2,0-2-8,2-3-8,-3 0-3,1-2-1,-1-2 2,-1-1 13,2 0 3,-2-1 12,0-1 20,0-2 7,0 0-7,0 0 1,0-3-4,0 0 3,-3 0-1,3 0-4,-2-4 1,1 0 1,0-2 2,1 0 3,-3-3-3,3-5-4,-2-6 1,2 1 5,0-2 3,0 1-3,0 1 3,0-3-4,2 2-2,-2 4-1,3 1-2,-2 0-6,2 4-3,0-2-3,-1 4-3,4-1 0,3 1-4,-1 0-4,0 1 0,1 3 0,-1 0-1,1 1-3,0 3 2,0 1-4,5 1-2,-1 3 2,5 3 2,-3 1-3,-2 0 1,4 2 0,-3 2 0,0 0-1,-2 3 3,2 0-8,-2 3-25,0 0-2,0 2-9,-3-3-8,1 1-8,-3 0-15,2 0-22,1 1-6,-5-4-39,-1 0 14,3-3-83,-2-1-24,-3 0-33,1-3-16,-1 0-36,2-1 29,-3 0-209,1-4 37,0 1-333</inkml:trace>
          <inkml:trace contextRef="#ctx0" brushRef="#br1" timeOffset="134197.5331">12367 5867 1864,'-8'-5'293,"1"0"-43,2 1-33,3 2-16,2-2-24,2 3-16,3-1-17,0 0-14,9 2-11,5-2-15,2 0-10,2-1-9,4 2-9,3 1-5,5-3-1,-3 1-11,3 0-11,-4 2 2,3-5-9,-3 3-9,-3 1-9,-3-1-21,-1 1-30,-6 1 2,0-3-203,-4 3-59,-2 0-60,-3 0 30,-4 0-204,0 0 40,-2 0-393</inkml:trace>
          <inkml:trace contextRef="#ctx0" brushRef="#br1" timeOffset="133947.5212">12454 5632 1688,'4'-6'234,"-2"0"-38,-1-1-30,-1 3-23,2 1-15,-2 3-9,2 0 15,1 2-11,0 3 0,-2 0-5,2 8-6,3 3-7,-2 4 6,0 1-23,0 5-8,2-1 0,-2 4-8,2-1 2,-2 3-15,-1-3-4,1 1-7,0-1-2,1 1-4,-1-3-4,0 1-3,0-2-3,2-1-21,1-3-16,-3 1-17,3-5-22,1 3-22,-2-8-20,1 0 10,1-1-92,2-2-37,0-3-37,0-2-33,-2-1 24,2-2-260,-3-1 37,2-1-336</inkml:trace>
        </inkml:traceGroup>
        <inkml:traceGroup>
          <inkml:annotationXML>
            <emma:emma xmlns:emma="http://www.w3.org/2003/04/emma" version="1.0">
              <emma:interpretation id="{EC8E9C2A-C5A1-45BC-A934-BDCB67025140}" emma:medium="tactile" emma:mode="ink">
                <msink:context xmlns:msink="http://schemas.microsoft.com/ink/2010/main" type="inkWord" rotatedBoundingBox="19151,7786 21506,7773 21513,8950 19157,8963"/>
              </emma:interpretation>
              <emma:one-of disjunction-type="recognition" id="oneOf28">
                <emma:interpretation id="interp140" emma:lang="en-US" emma:confidence="0.5">
                  <emma:literal>from</emma:literal>
                </emma:interpretation>
                <emma:interpretation id="interp141" emma:lang="en-US" emma:confidence="0">
                  <emma:literal>From</emma:literal>
                </emma:interpretation>
                <emma:interpretation id="interp142" emma:lang="en-US" emma:confidence="0">
                  <emma:literal>frame</emma:literal>
                </emma:interpretation>
                <emma:interpretation id="interp143" emma:lang="en-US" emma:confidence="0">
                  <emma:literal>tram</emma:literal>
                </emma:interpretation>
                <emma:interpretation id="interp144" emma:lang="en-US" emma:confidence="0">
                  <emma:literal>frim</emma:literal>
                </emma:interpretation>
              </emma:one-of>
            </emma:emma>
          </inkml:annotationXML>
          <inkml:trace contextRef="#ctx0" brushRef="#br1" timeOffset="137790.995">13375 6068 1522,'9'-19'234,"2"4"-23,1 0-20,7-2-22,-1 2-2,6 2-4,1 1-4,38-14-8,-47 22-12,6-3-11,5 1-13,1-1-9,1 5-9,1 2-11,1 0-10,-3 0-10,-1 1-1,1 2-7,-4 4-3,1 0-5,-1-1-2,-3 3-3,-2-1-2,0 2-5,-3-1 0,-1 1-8,-1 0-3,-2 0-3,-1 0 5,-4-1-10,0-3-6,-2 1-1,0-1-1,-3 1-11,1-3-17,-3 2-18,0-1-28,0-1-30,0 0 11,0-1-86,0-2-30,-3 3-33,1-2-41,1-1-85,1 1 30,-3-2-152,3 0-401</inkml:trace>
          <inkml:trace contextRef="#ctx0" brushRef="#br1" timeOffset="137478.5412">13850 5405 957,'-14'12'176,"-2"1"-4,1 5-9,1 1-11,0 3-19,-19 41 16,15-23-11,3 0-9,-2 4-11,3-2-7,0 3-7,1-4-4,3 4-14,2-3-7,-2 1-2,10-25-3,-3 10-2,0 6-2,-1-2-10,4 3-5,-3 0-4,2-1-3,0 0-5,1 0 7,-3-1-12,1-3-3,1-1-1,0 1-3,-2-4-4,0 1 22,3-3-30,-4-2 1,1-1-1,-1-3-7,-3 0-4,3-1-39,-2 0-32,-1-4 7,-2-2-108,1-2-21,-2-1-32,2-4-28,-2 2-122,2-5 28,-1 1-521</inkml:trace>
          <inkml:trace contextRef="#ctx0" brushRef="#br1" timeOffset="138290.9223">14149 5910 1674,'3'-4'243,"-1"3"-29,1-1-26,1 2-20,2 0-16,0 0-18,1 2-12,3 3-10,2 1 2,1 3-11,-1 0-3,1 1-6,-3 2-12,4 2-8,-4 1-7,0 2-7,-2 0-6,-1-1-5,-3-2-10,-1 1-3,-3 0-5,0-1 0,0 1-7,-4 0-1,-2-1-1,1-1-4,-2 0-1,1-3-1,-4-2 1,6 2-1,-3-4 4,0-2 1,3 0 6,-2-1-5,-1-3 3,3 0 1,0 0 9,-1-1 4,3-3-6,0-1-7,-2-1 0,8-9-5,0 0 0,6-4-6,0 0 1,6-4 0,20-26-5,-12 21-4,4 4-9,-3-4-13,3 3-4,2 4-13,-16 14-55,3-6-37,7 2 9,-2 0-99,3 0-28,-2 3-21,2 1-13,-2 2-89,2 4 31,-4 1-136,1 0-369</inkml:trace>
          <inkml:trace contextRef="#ctx0" brushRef="#br1" timeOffset="139244.0035">14783 5881 1446,'0'0'248,"-4"0"-20,1-1-15,-1 1-23,-1-2-15,-2 2-23,1 0-24,-1 0-9,-1 0-11,-4 3-8,-2 3-13,2 0-12,-2 2-7,0 1-8,-1 2-7,3 0 1,1 3-12,1-1-11,1 2-3,1-2 6,4 0-1,-2 1-6,3-3-1,1 1-1,2-3 0,0 1 1,0 0 3,1-1-8,0-1 0,2-1 0,1 2-3,2 1 1,0 0-2,-2-1 1,4-3-1,-1-1 7,-3-2-3,5 1 2,-2-3-1,-2-1-3,3 0 1,0-1-3,-1-2 4,4-1-2,-1-3-4,1-1 2,3-2-2,-2-2 0,-1 2-4,1-3 0,0 0-4,-3-1 3,1-1 0,-1 0-3,1 0 1,-1 0-3,-2 2 4,0-2 13,2 3 1,-1 1 4,-1 2-7,-3-2-2,2 2-5,-2 3-4,-1 2-6,0-2-4,-2 3-4,2 0 1,3 1-4,-3 2 1,2 0 2,-1 2 1,3-1 1,2 6-2,3 3 3,-2 1 8,0 2-9,0 1 4,4 1 0,-3 3 0,0 3-1,2-2 3,-2 0-3,-1 3-2,1-3-8,-1 1-8,-1-2-16,-1 0 3,1-1-17,-4 0-3,1-5 13,-3 0 5,1-2 23,-1-2 7,-2-1 18,0-2 5,-1-2 3,0 2-1,0-3 1,-1-1 1,0-1 7,-1 0 1,-2 0-1,3-3 3,1 0-7,-2-3-1,2-2 1,-1 2-2,1-3-3,0 1-2,0-8-1,1-1-3,1-2-3,5-1 3,-5 2-2,5-2-1,-4 2-2,4 1-1,-4 1-4,4 3-2,0 0-3,-3 3-2,2 1-1,-2 1-6,2 3 1,1 0 0,-2 2-5,2 1 3,-1 1-2,1 1 1,0 1 1,4 3 2,2 2-4,0 1 1,-2 3-2,3 1-6,-2 4 0,1 0-10,-3 0-7,0 1-2,-2 1 1,2-1-2,-3-2 7,-4-2 0,2 0 3,-2-2 3,-1-2 3,2 0 6,-3 0 9,1-3 19,-1 1 24,-1-2 2,0 2 1,0-2-4,0-3 4,-1 0-1,-1-1-2,1 0 3,-1 0-3,-2-2-1,3-2 0,-1-2-10,0 0 8,-1 0-1,3-1 3,-3-6 1,2-2-4,1-3-1,0-2-5,2 0-2,0 0-5,3 1-2,0-1 0,3 3-6,-1-3-1,2 4-4,-1-1 1,2 2-4,0 2-3,-1 0 2,4 3-4,-3 2-1,3 4-1,-1-2 0,1 4-3,-3 2 0,-1 0-1,7 2 2,-1 4-2,1 0 1,2 5 2,-1-1-2,0 4 1,-3-1 1,1 0-6,-2 2-8,-2 1-2,3 2-9,-3-3-7,-2 0-15,1 1-12,-2-1-13,-1 2-6,-1-2-51,1 0 11,-3-3-90,3-1-16,-3-2-3,-1 0-20,-2-3-65,1 1 31,-1-2-203,3-2 32,-1-2-298</inkml:trace>
        </inkml:traceGroup>
        <inkml:traceGroup>
          <inkml:annotationXML>
            <emma:emma xmlns:emma="http://www.w3.org/2003/04/emma" version="1.0">
              <emma:interpretation id="{72C74B13-6991-4FB7-9EDC-ACF32B5A925A}" emma:medium="tactile" emma:mode="ink">
                <msink:context xmlns:msink="http://schemas.microsoft.com/ink/2010/main" type="inkWord" rotatedBoundingBox="21864,8248 22162,8155 22246,8425 21947,8517"/>
              </emma:interpretation>
              <emma:one-of disjunction-type="recognition" id="oneOf29">
                <emma:interpretation id="interp145" emma:lang="en-US" emma:confidence="0.5">
                  <emma:literal>a</emma:literal>
                </emma:interpretation>
                <emma:interpretation id="interp146" emma:lang="en-US" emma:confidence="0">
                  <emma:literal>,</emma:literal>
                </emma:interpretation>
                <emma:interpretation id="interp147" emma:lang="en-US" emma:confidence="0">
                  <emma:literal>A</emma:literal>
                </emma:interpretation>
                <emma:interpretation id="interp148" emma:lang="en-US" emma:confidence="0">
                  <emma:literal>)</emma:literal>
                </emma:interpretation>
                <emma:interpretation id="interp149" emma:lang="en-US" emma:confidence="0">
                  <emma:literal>.</emma:literal>
                </emma:interpretation>
              </emma:one-of>
            </emma:emma>
          </inkml:annotationXML>
          <inkml:trace contextRef="#ctx0" brushRef="#br1" timeOffset="139759.6833">16310 5834 1492,'0'-5'250,"0"3"-22,-5-1-23,0-1-18,1 3-18,-5-1-19,1 2-15,-2 0-13,-5 2-12,0 1-14,-3 2-11,1 2-5,1-1-16,2 3-2,-2 0-9,5 2-5,0 0-3,2 0-4,1 0-3,4-2 2,-1 0 0,5 0 10,0 2-7,0-4-17,2 5-6,5-1-7,-2-1 1,1 0-10,4 2-4,-2-4-3,2-1 5,0-2 1,-2-2 2,1-2-1,-1-1-12,-1 0 10,-1-1-2,1 0 0,3-6-2,-1-2 3,0 1-2,-1-5-2,1-2 17,-5 1 17,4-1 22,-2 1-3,-2 1 14,-2 0 4,3 3 4,-3 1 6,-1 0-1,0 1 6,4 1-4,-4 2-6,-1-1-13,3 1-13,-3 1-14,1-1-5,-1 4-4,4 0-6,-2 1-1,1 0 0,-3 1-1,5 0-1,-2 4-2,3 4-1,-1 2-14,4 2-24,-1 2-24,-1-1-30,0 0-29,-1 2-40,4-1 14,0 0-115,-2 0-41,3 2 26,5-1-270,-4-2 27,4-1 38,1-4-406</inkml:trace>
        </inkml:traceGroup>
        <inkml:traceGroup>
          <inkml:annotationXML>
            <emma:emma xmlns:emma="http://www.w3.org/2003/04/emma" version="1.0">
              <emma:interpretation id="{07526E5F-F27B-4B75-B025-2626A985B380}" emma:medium="tactile" emma:mode="ink">
                <msink:context xmlns:msink="http://schemas.microsoft.com/ink/2010/main" type="inkWord" rotatedBoundingBox="22826,7871 23787,7860 23794,8483 22834,8495"/>
              </emma:interpretation>
              <emma:one-of disjunction-type="recognition" id="oneOf30">
                <emma:interpretation id="interp150" emma:lang="en-US" emma:confidence="0.5">
                  <emma:literal>ret</emma:literal>
                </emma:interpretation>
                <emma:interpretation id="interp151" emma:lang="en-US" emma:confidence="0">
                  <emma:literal>set</emma:literal>
                </emma:interpretation>
                <emma:interpretation id="interp152" emma:lang="en-US" emma:confidence="0">
                  <emma:literal>rat</emma:literal>
                </emma:interpretation>
                <emma:interpretation id="interp153" emma:lang="en-US" emma:confidence="0">
                  <emma:literal>rt</emma:literal>
                </emma:interpretation>
                <emma:interpretation id="interp154" emma:lang="en-US" emma:confidence="0">
                  <emma:literal>rot</emma:literal>
                </emma:interpretation>
              </emma:one-of>
            </emma:emma>
          </inkml:annotationXML>
          <inkml:trace contextRef="#ctx0" brushRef="#br1" timeOffset="140603.3589">17054 6111 1863,'0'3'347,"0"-1"-48,0-2-23,0 0-31,0 0-25,0-3-35,0 1-9,1-4-18,1 2-17,0-1-19,3-5-11,-3-1-12,7-3-1,-3-2-18,2-4-16,2-1-9,0-1-12,-1-1-5,1 0-4,0 1-3,1 1-2,1 0-5,-4 0-1,0 3-1,-1-2-1,-2 4-19,2 2-3,-5 1 0,3-1-2,-2 3-1,-2 1-3,-1 1 0,4 1-5,-2 2-7,-1 1-6,-1 0-8,3 0-19,-3 2-12,0 1 1,0-2-15,0 3 2,0-1 13,1 2 4,2 0 7,-2 0 6,1 0-10,-1 0 18,1 2 9,2 2 8,0 1 5,0-1-1,0 1 6,3 4 3,-1 2 4,2 1 6,1-1-1,1 2-2,-2 1 2,-1-1 1,2 1 6,-4 3 1,1-2 8,-3-2 2,2 2 0,-1-1-2,-1 1-1,-1-3-3,-2-1 4,1 1-3,-1-2 1,0-2 0,0 2 0,0-2 0,0-1-1,0 1-3,0-1 2,-1-2 3,-4 0 2,5 1 9,0-2 10,0-1 15,0 0-9,0 1 2,0-3-8,0-1-1,5 0-8,-4 0-4,0-1-8,2-2-4,2 0-7,-1-1-1,6-4-8,2-3-4,4-2-1,-1 0 1,-1-3 0,4 1-1,1-1 2,0 2 2,-2 0 1,0 2 4,-4-3-5,2 2 10,-4 0 7,1 1 1,-3 2-1,-3-2 6,-2 5 1,0-2-2,-1 1-1,0 1 1,0 1 1,-2 1-1,1 0 0,-2 0-1,0 1 0,0 0-5,0 0-1,-2-1-4,-2 2-2,4 0-10,-3 1 5,0-1-2,-1 0 0,-1 3-3,0 0 5,-3 3-2,4-2 0,-3 1-1,0 1 0,2 2 1,-4 2-1,-1 1-1,1 2 3,2 0-2,2 2 0,1-3 4,2 1 3,-1 0 0,2-2 3,1 0 0,3 6-5,0-2-3,4 2-15,0-1-5,2 2-15,3-1-36,0-2-29,5 0 9,0 0-121,1-3-31,2 0-33,0-1-37,-2-3 28,1-2-224,0-1 40,-7-2-404</inkml:trace>
          <inkml:trace contextRef="#ctx0" brushRef="#br1" timeOffset="141197.0936">17764 5745 1688,'-2'-4'335,"-4"2"-37,2 0-30,-1 0-25,4 0-25,-2 1-26,0-1-22,-1 0-21,4 0-18,0 2-13,0-1-8,0 1-11,2-2-8,3 2-14,-1-1-5,5-1-7,-2 2-9,3 0-5,5 0-13,5 0-10,0-2-11,2 2-7,-2-1-17,-1 1-14,2 0-32,-5 0-41,1 0 9,-5 0-117,2 0-42,-2 0-42,-3 0 25,-2 0-260,-2 0 41,0-3 35,-2 3-339</inkml:trace>
          <inkml:trace contextRef="#ctx0" brushRef="#br1" timeOffset="140900.2293">17836 5521 1823,'3'-9'286,"-2"1"-43,-1 1-40,2 1-30,-2 3-28,4 0-4,-4 1-6,1 2-8,-1 4-8,3-2-10,-3 5-6,0 0-7,0 8 2,0-1-12,0 6-8,0 3-4,-1 0-6,-1 3-6,-1 1-8,1 3-4,0 0-4,1-2-2,1 3-7,0-2-1,0-1-5,0-2-1,0 1-5,0-2-10,0-2-12,1-2-28,1-1-7,3-2-7,-2-1-8,1-4-16,2-2-23,-2-1 8,0-2-103,5-2-41,0 0-32,3-1-51,-2-4 24,2-1-212,-1 0 29,2-4-379</inkml:trace>
        </inkml:traceGroup>
        <inkml:traceGroup>
          <inkml:annotationXML>
            <emma:emma xmlns:emma="http://www.w3.org/2003/04/emma" version="1.0">
              <emma:interpretation id="{9C6EBC08-90F8-47A2-9133-85547D1A5E5D}" emma:medium="tactile" emma:mode="ink">
                <msink:context xmlns:msink="http://schemas.microsoft.com/ink/2010/main" type="inkWord" rotatedBoundingBox="24525,8729 24980,7584 25712,7875 25257,9020"/>
              </emma:interpretation>
              <emma:one-of disjunction-type="recognition" id="oneOf31">
                <emma:interpretation id="interp155" emma:lang="en-US" emma:confidence="0.5">
                  <emma:literal>of</emma:literal>
                </emma:interpretation>
                <emma:interpretation id="interp156" emma:lang="en-US" emma:confidence="0">
                  <emma:literal>off</emma:literal>
                </emma:interpretation>
                <emma:interpretation id="interp157" emma:lang="en-US" emma:confidence="0">
                  <emma:literal>Of</emma:literal>
                </emma:interpretation>
                <emma:interpretation id="interp158" emma:lang="en-US" emma:confidence="0">
                  <emma:literal>if</emma:literal>
                </emma:interpretation>
                <emma:interpretation id="interp159" emma:lang="en-US" emma:confidence="0">
                  <emma:literal>If</emma:literal>
                </emma:interpretation>
              </emma:one-of>
            </emma:emma>
          </inkml:annotationXML>
          <inkml:trace contextRef="#ctx0" brushRef="#br1" timeOffset="145165.8163">19136 5912 1113,'-4'-4'174,"-2"-1"-15,2 0-7,-3 2-17,-1 1 16,-5 2-10,-2 2-5,-4 1-12,0 2-11,0 3-6,0 1-10,-2 0-11,1 3-9,3-1-3,-1 4-11,5 0-8,-2 0 0,2-1-4,3 3-4,2-2 2,2 0-3,4-2-1,2-1-3,1-2-10,6 0 2,3 3 3,2-4 1,8-2-1,1-2 5,0-2-13,2-3-8,-4-1-2,7-3-12,-5 0-10,3-4-9,-5-2-7,1-4 11,-6-1-30,3-3 0,-3 0 16,-3-4 10,-1 3-14,-3-1 9,-2 2 6,0 0 7,-4 3 2,0 0 4,-1 0 15,-1 4 5,0 1 5,-2 0 3,1 2 3,1 1-10,0 0-3,-2 1-8,-1-1 13,2 2-22,1 1 0,-1 0-6,-2 1 1,4-1-12,0 3-11,0 1-3,0 0-6,2 0 10,0 0 3,3 1 12,2 1-9,1 0-3,6 1-7,4-1-12,5-2 7,-1 2 2,5-2-5,0 0-16,-1 0-2,1 0 1,1-4 3,-1-1 0,-2-1 10,-1-1 10,0-3 5,-2-1 2,-1-1 1,2-3 12,-4-1 12,1 3-1,-2-5 38,-4 1 18,3-3 19,-6 1 4,2-3 1,-3 0 28,-3 0 0,0-2 2,0 3-17,-6-2-6,-1 2-1,0 3-1,0-1 2,0 4-4,0 2-9,-1 4-13,0-1-11,-4 4-10,4 0-8,-3 2-2,0 3-4,-2 1-5,-4 5-3,2 3 4,-2 6-3,-4 0-7,4 4-3,-18 40 0,25-42 1,-12 46-1,5-21-5,0 5 0,6 3 2,-2 1 0,2 1-5,0 2 6,4 0-2,0-1 2,1 4-1,-1-2 2,3-1-1,-2-3-2,-1-29 2,-1 7-4,-2 5 6,2 2-7,-2 0 1,-3-3 1,5-3 0,-5 2 0,1-3-1,-2-4-2,1 0 8,-2-4-3,-2-4 2,0-2 0,-4 1-2,1-4 1,-2-5 0,4-1 1,-1-4 3,1-1 0,-3-4-3,1 0-2,-1-6 3,3-1 2,1-2-4,2-2-6,2-4-7,1 1-3,2-3-9,4-2-20,2-1-11,6 0-11,0-1-17,3 1-34,24-29-25,-8 27 11,4 1-113,2 3-40,-2 3-103,2-1 30,4 0-124,0 2 22,-3-2-373</inkml:trace>
        </inkml:traceGroup>
        <inkml:traceGroup>
          <inkml:annotationXML>
            <emma:emma xmlns:emma="http://www.w3.org/2003/04/emma" version="1.0">
              <emma:interpretation id="{24407CCD-91BE-474C-9464-51A10D11A939}" emma:medium="tactile" emma:mode="ink">
                <msink:context xmlns:msink="http://schemas.microsoft.com/ink/2010/main" type="inkWord" rotatedBoundingBox="26303,7952 26456,8404 26153,8507 25999,8055"/>
              </emma:interpretation>
              <emma:one-of disjunction-type="recognition" id="oneOf32">
                <emma:interpretation id="interp160" emma:lang="en-US" emma:confidence="0.5">
                  <emma:literal>n</emma:literal>
                </emma:interpretation>
                <emma:interpretation id="interp161" emma:lang="en-US" emma:confidence="0">
                  <emma:literal>h</emma:literal>
                </emma:interpretation>
                <emma:interpretation id="interp162" emma:lang="en-US" emma:confidence="0">
                  <emma:literal>N</emma:literal>
                </emma:interpretation>
                <emma:interpretation id="interp163" emma:lang="en-US" emma:confidence="0">
                  <emma:literal>m</emma:literal>
                </emma:interpretation>
                <emma:interpretation id="interp164" emma:lang="en-US" emma:confidence="0">
                  <emma:literal>^</emma:literal>
                </emma:interpretation>
              </emma:one-of>
            </emma:emma>
          </inkml:annotationXML>
          <inkml:trace contextRef="#ctx0" brushRef="#br1" timeOffset="145728.2917">20321 5667 1757,'2'-5'306,"-1"-1"-51,0 1-38,1 0-30,-2 2-19,0 0-19,1 3-15,-1 0-9,3 3-18,-3 0-11,1 3-9,1 2-7,-2 1-10,1 6-5,-1 3-9,2 2-11,2 3 0,-4-2-3,1 3-3,1-2-2,-1 1-7,-1 0 2,1 3-3,2-4-3,-3 0-7,0-3 1,0-2-2,2-2-5,-2-2 0,0-3-9,0-1 9,0 0 3,0-3 13,0 2 11,0-2-2,0-3-9,0 0 2,-2-1-4,2-2-1,-3 0-2,3 0-1,-1-3-7,0-2 1,1-1 1,0-8-6,1-2-1,-1-3 0,0 0-4,6-3-1,-4 1 4,4 1-5,0-2 3,-1 1-3,2 1 0,0 0-4,6 2-2,-6 0 0,6 2-2,-4 3 1,3-1-5,-1 3-4,-1 1 4,0 1-5,-2 3-2,2 1 3,0 4-2,-2 1 0,3 3 2,3 3 1,-2 0 8,-1 5-4,-1 1 1,-1 3 4,1 1-1,-1 0 3,1 2-1,-3 4 5,0 0-11,-3-1-10,1-1-15,-3-1-15,1 1-20,-2 0-28,3-4 9,-2-1-115,-1 0-40,-1-3-39,1-2 21,-1-2-262,0-2 44,0 0 42,5-3-348</inkml:trace>
        </inkml:traceGroup>
        <inkml:traceGroup>
          <inkml:annotationXML>
            <emma:emma xmlns:emma="http://www.w3.org/2003/04/emma" version="1.0">
              <emma:interpretation id="{E8C4BA44-657E-4AB9-AF2B-91457043BD54}" emma:medium="tactile" emma:mode="ink">
                <msink:context xmlns:msink="http://schemas.microsoft.com/ink/2010/main" type="inkWord" rotatedBoundingBox="26902,7443 31363,7678 31311,8669 26850,8434"/>
              </emma:interpretation>
              <emma:one-of disjunction-type="recognition" id="oneOf33">
                <emma:interpretation id="interp165" emma:lang="en-US" emma:confidence="0.5">
                  <emma:literal>elements,</emma:literal>
                </emma:interpretation>
                <emma:interpretation id="interp166" emma:lang="en-US" emma:confidence="0">
                  <emma:literal>elements.</emma:literal>
                </emma:interpretation>
                <emma:interpretation id="interp167" emma:lang="en-US" emma:confidence="0">
                  <emma:literal>elements</emma:literal>
                </emma:interpretation>
                <emma:interpretation id="interp168" emma:lang="en-US" emma:confidence="0">
                  <emma:literal>elements'</emma:literal>
                </emma:interpretation>
                <emma:interpretation id="interp169" emma:lang="en-US" emma:confidence="0">
                  <emma:literal>element,</emma:literal>
                </emma:interpretation>
              </emma:one-of>
            </emma:emma>
          </inkml:annotationXML>
          <inkml:trace contextRef="#ctx0" brushRef="#br1" timeOffset="147134.3993">21071 6043 1077,'0'3'238,"0"0"-20,1 0-22,5 0-17,-2-2-4,3-1-10,2 0-7,-1-1-17,5-5-13,2 2-13,-1-4-6,6-1-9,-3 0-8,0-3 4,1-1-22,25-23-6,-33 25-6,7-4-4,-3-5-7,0 1-5,2-2 13,-4 0 3,-1-1-2,3 0-4,-5 1-5,-2 3-7,0 0-4,-2 1 0,0-2 0,0 4-9,-3 0-2,1 4 0,-3 0-8,1 1-1,-1 2-8,0 2-8,0-1-2,0 4-4,-1-1 0,-4 1-1,1 3-1,0 0 3,-2 2-2,2-1 2,-4 6 9,-2 0-11,-1 2 7,1 2 1,0 1 4,0 5-3,2-1 6,-1 1 0,1 0 0,1-1 7,4 4 7,2 0 6,1-4 3,0 2-3,2 2-3,4 0 1,0-2-5,3 2 2,1-2-2,3-1-2,-2-3-6,2 1 1,2-2-3,2-1-4,0-2-3,1-3-2,0 1-1,2-5-8,3 0 5,-2-2-1,0-1 2,-2-2-3,1-5 1,2 0-2,0-1-1,-1 0-2,-3-4-1,2-1 5,-1-2 0,-1-1 0,2 1 0,-3-3-4,-2 0-10,-1-2 2,2 2-7,-4-2 1,4 0-3,-5 1 0,0 0-1,1-2 5,-3 1 1,0-2 2,-1 2-1,-1-1-4,-4 1 10,3 2 4,-3 2 0,-2 1 2,-1 3 2,4-2-2,-4 4 6,0 0-1,0 0 0,-4-5-2,1 0 2,2 0 2,-3 5 1,2-1 0,1 1-1,-1 2 0,1 1 0,-3 1 2,2 1 0,2-2 0,-3 1-5,2 0 2,-2 2 2,2 0 0,-1-2 0,1 2 3,-2 0 0,0 0-1,2 0 6,1 0 1,0 1-2,-3-1 0,2 1-2,1 0-2,-4 2 2,4-3-4,0 2 5,-2 0 4,2 1 2,0-1 2,0 1 3,-1-1 0,1 1 3,-2-1-3,2 0-2,-1 1-2,1-1-3,-4 0 2,4 0-3,-2 1-2,2-3 4,0 3-4,0-1 1,-1-1 2,0 2-5,1-3 4,-2 2 0,-2 0 2,4-1-3,0 0 0,-1 0 2,-1 0-3,2-1 2,-1 0-1,-3 0 2,2 1-3,1 0-2,-1-3-5,1 3 7,-3 0-11,2-2 8,2 1 1,-1 1-1,1 1-3,-1-1 9,-1 2-8,-2-2 5,4 1-7,-2 0 1,2 1-8,0-1-5,-1 2-3,0 0 1,-4 2 3,4 1-6,-2 0 6,-4 7-2,-1 1 2,2 4 1,-2 4-2,-1 0-4,1 3 4,-1-1 3,1 6-1,2 0 1,-1 2-2,0-1-2,3 2 5,-1-1 2,0-1-1,1 1 2,4 2-8,0-1 9,0 0 0,0 0-6,0 0 2,2-2 9,2 0-5,-1-2 2,2-1-1,-1-2 1,3-1-2,2 0-1,-4 0-1,2-4 0,3-2 0,0-2 1,0 2-6,0-2 7,4-3 1,-2-3 0,4 0-4,-2-1 5,0-3-1,0 0-1,3-2 0,0-2 2,1-3 2,-3-1-6,4-3 5,0-1-1,1-3 2,1 0-8,-1-4 5,-1 0-1,0 0 0,-1-4-1,-3 0 0,4 0 0,-5-3 1,0 2 1,-4 2 1,-1-2 1,0 2 4,-2 0-1,-3 3-2,0 0 1,-2 2 0,-1 1 2,-1 3-3,0 0-1,0 1 3,0 1-5,-1 1-2,-1 1-8,-2 0 1,1 1 2,-4 3-1,4-1-5,-4 2 7,2 0-2,-2 2-4,-3 5 7,-4-1-1,3 2-1,-1 2-1,1 0-7,1 3 11,2 1-4,1-1 3,1 0 0,2 2 3,3-2-2,1-2 1,1 4 0,-1 2-5,7-2-8,0 0 5,-1-1-5,5 2 0,3-5-13,4 0-29,0 1-17,4-4-8,-1 0-13,4-3-44,-3 0 13,4-1-75,-4-3-14,3-1-17,-4-3 0,3-2 0,-4-4 12,0-2 27,-4 0 31,0-3 34,-1 2 31,-3-4-606</inkml:trace>
          <inkml:trace contextRef="#ctx0" brushRef="#br1" timeOffset="148009.3351">22486 5824 2557,'3'-12'131,"-2"2"14,1-1 2,-2 3 1,0 1-7,3 1-15,-2-1-14,-1 0-18,1 3-12,1-3-14,-2 3-26,1 1-11,-1 0 0,0 1-5,5 2 1,-4 0-3,2 2-5,-2 0 11,3 0-12,1 2 0,0 6-6,-1 3 7,3 0-1,0 4-1,-2-1-4,0 1-5,-1 1 3,2 0-1,-2 1 0,2-1 1,-3 0 1,0-2-7,1-1 1,-1 1 3,-2-1 4,0-3-6,-1-2 1,0-3 4,3 2 5,-3-3 19,2 2 21,-1-4 14,0-1 10,-1-1-18,0 0-1,0-1-6,0-1-5,0-1-6,0-1-4,2-3-3,1 1-2,-2-4-4,0 1-5,2-5-4,3-6-3,-2-1-3,4 0-2,-1-3-3,3 3-1,-1 0-2,-1 1-3,-1 2 0,2 1-6,-1 0 6,-1 4-4,0 1-8,-3 1 2,3 2 0,-2 1-2,0 1 3,2 2-4,-3 2-1,3 1 4,-2 0-4,3 3 2,2 2-1,-2 3-1,3 3 0,2 0-3,-3 3-3,-3 1-7,1-2-1,1 4-2,-2-2-11,-3-1 6,3-3-4,-6 2 4,5-4-8,-3 1 0,-3-2 5,4 1 10,-4-4 7,2-1 24,-2 2 17,0-2 8,1 0 2,-1-3-2,0 1-3,0-2-4,0 0-1,0 0-3,0-2-1,0-3 6,0 1-2,0-2 3,0 0-7,0-2 3,0-1-3,3-6-11,1-1 1,0-4 2,5 2-2,-2-2-2,1 4-1,2-2-2,-3 1-5,4 3 3,-1-1-5,0 3 0,0 1-2,1 1-2,0 4-3,-1 2 0,0 1-2,0 1 0,-2 2 3,2 0-2,0 3 0,5 3 3,-2 3 0,1 3-1,0 1-2,-3 2-3,3 1 6,-1 2 2,-2 0-3,2 0 1,-1 0-2,-1 2-2,1-2-6,0 0 0,-2-3-5,1 2-13,1-2 6,-3-2 2,0-1-1,-2-2 6,-2-2 2,3-2 6,-1 0-2,0-3 2,-2 0 0,2-2 3,0-1-11,-3 0 5,5-1-6,-2-2-7,1-4-15,5-1-2,-2-3-10,0 0-14,3-4-15,-1-1-29,3-2-6,-4-1 22,2-1 27,-4 3 10,0-3 0,0 2 60,-6-1 23,2 1 6,-4 2 5,0 0 13,-2 3 12,0 1 3,0 2-9,-2 2-8,1 0 1,-2 1-7,-1 0-7,1 2-2,-3 1-5,2 4-3,-1 0-2,0 0-2,0 0-1,2 0-5,-3 4 2,1 4-2,-1 4-1,2 2 0,-2-3-1,6 1-5,0-1 1,0 4 0,6 0-4,0 3-3,3-1-15,4-1-11,1 1-22,2-3-23,0 0-16,4-1-28,0-2 10,2 0-64,-2-2-14,2-4-9,-6-4-1,2-2-14,0-2 3,0-3 3,-1-2 16,2 0 22,-5-2-577</inkml:trace>
          <inkml:trace contextRef="#ctx0" brushRef="#br1" timeOffset="148415.5808">23767 5833 2371,'7'-17'188,"-3"-2"8,2 3-2,-5 1-6,2 2-16,1 3-10,-1 2-15,-3-1-20,3 3-16,-1 0-20,0 3-21,1-3-6,-2 3-7,3 1-7,-1 1-7,0 1-4,3 0-4,-4 1-4,7 6-2,1 0-7,-3 1-2,1 3-4,-4 1-2,5 4 0,-2 1-1,-4-2-2,1-2-10,-1 3-10,-2-3-3,0 3-2,1-3-1,-2-4-9,0 2 1,0-4 8,0 3 7,0-5 1,0 1 13,0 1 17,0-5 21,0 2-2,0-1-3,0-2-3,0 2-1,-2-3-4,1 0 1,1-3-4,0 2-4,0-2-1,-3-2 1,3-3-3,0 1-11,0-2 5,3-2 1,-3-5-3,7-1-7,-3-1 5,5 0-3,-2-1-1,1 1-2,-2 4-2,2-1 0,0 2-4,1 1-3,1 1 1,0 2-2,-1 3-3,3 3-9,0 1 10,0 2 1,0 2-3,4-1 4,-4 4-4,5 1 3,-1 6 1,-2 1 2,1 2-3,-1 3 0,1 0 4,-2 4 1,1-1-2,-3 1-8,1-2-17,-1 2-22,3-1-7,-4 1-30,0-2-16,-1 0 10,1-2-149,-1 0-28,-4-3-26,2-2-110,-5-3 35,2-2-101,-1-1 29,-2-4-341</inkml:trace>
          <inkml:trace contextRef="#ctx0" brushRef="#br1" timeOffset="148946.7784">24340 5759 1839,'-5'-7'351,"4"0"-47,1 5-38,4-3-31,-1 2-25,4 0-25,6-1-18,4 2-20,2-1-14,2 0-22,3 1-30,0 2-37,4 4-41,2-3-78,2 1 7,0 1-121,-1 1-50,1 1-44,-1 1 26,-1-1-234,-2 2 26,-3-2-385</inkml:trace>
          <inkml:trace contextRef="#ctx0" brushRef="#br1" timeOffset="148728.0302">24552 5282 1763,'4'-11'285,"-3"4"-41,2 0-32,-3 2-37,0 0-18,1 4-16,-1 1-4,5 1-16,-4 2-5,-1 3-1,3 5 0,-3 5-12,3 4-2,-3 1-8,3 6-3,-3 2-7,0 1-8,-3 1-5,0 1-5,2-1-5,-1 2-6,-2 0-3,1 0-4,0 0-5,-1-2-2,3 1-6,-2-1-16,1 0-17,-2-4-20,3-2-26,-1 0-24,1-3-34,1-2 12,-1-4-108,1-1-25,0-3-25,0-1 20,-5-4-299,4-1 42,1-2 34,0-1-365</inkml:trace>
          <inkml:trace contextRef="#ctx0" brushRef="#br1" timeOffset="149462.3571">24851 6037 2058,'-4'0'324,"2"0"-40,2 0-34,0 0-33,0-2-17,4 1-28,-2-3-16,1-1-15,2 0-14,5-4-15,1 0-10,0-3-22,6 1-7,-3-4-11,3 0-9,1-2-17,1 1 1,0 2-7,0-1 1,-3-2-3,1 0-6,-3 1 7,0-1-9,-2 1-5,-4 0-4,-1 1-4,0 1-3,-3 0-2,-1 4-2,-1-2-3,-2 3-2,0 0-5,0 3-3,0-1-2,-2 2-4,1 0 0,-1 2 2,-2 0-7,1 1 3,-1 2 1,1 0-3,-1 0 3,-2 2-1,4-1 4,-4 4-3,5 0 1,-2 0-1,-3 2 2,6-1 5,0 9-4,2 2 5,3 2 1,-2 1 1,5 3-2,2-2 1,1 3 0,2-1 2,-2 0 3,2-1-2,-2 2 1,3-2 3,-3-3 2,-1 1 4,-1-2 4,-2-1 6,-3-3 8,3 1 2,-3-1 0,0-5 4,-1 1 0,-3-3 3,0 0 3,-3-1-4,2 0-1,-5-2-2,4 1-2,-4-2-15,-1-1-23,1-1-30,-1 3-53,0-4 9,2 1-184,-2-1-100,-2 0 30,5 0-177,-2-1 48,4-3 30,-4 1-333</inkml:trace>
          <inkml:trace contextRef="#ctx0" brushRef="#br1" timeOffset="154743.4863">25543 6071 1256,'0'-1'186,"-3"1"-20,2 0-20,-2 0-5,2 0-8,1 0-14,0 0-10,-3 0-7,3 0-14,0 0 1,-2 0-14,-1 0-5,3 0-5,0 0-8,-1 0-12,1 0 7,0 0-5,-1 0 2,1 0-5,0-2-2,0 2 1,0 0-4,0 0 2,0 0-2,-3-2 1,3 2 14,0 0-8,0 0 6,0 0-2,-2 0 2,2-2 0,0 2 2,0 0 4,0 0-9,0 0 5,0-1-2,-2 1-10,2 0 0,-2 0-4,1 0 1,1 0-14,0 0-10,0 0 2,0 0-9,-3 0 1,3 0 0,0 0-2,-1 0-7,1 0 8,0 0-1,-3 1-1,1-1 0,2 0 1,0 0-1,0 2 2,0-2-1,0 0 5,0 2-1,0-2 1,0 0 3,0 0-1,0 0 5,0 0 2,-1 0 1,1 0 0,0 0 13,0 0 6,0 0 5,0 0-4,0 0-3,0 0-8,0 0 2,0 0-3,0 0-5,0 0-2,0 0-3,1 0-7,-1 0-4,0 2 0,0-2-3,0 0-7,0 0-9,0 1 1,0 0 2,0 2 3,-1-2 1,1 2-2,-3 2 3,2 1 0,-3 0 5,-3 1-2,0 6-8,-7 0-41,1 0-54,-5 0 10,-3 1-197,-3-2-108,0 2 33,-4-4-167,0-1 50,-3-1 33,0-2-357</inkml:trace>
        </inkml:traceGroup>
      </inkml:traceGroup>
      <inkml:traceGroup>
        <inkml:annotationXML>
          <emma:emma xmlns:emma="http://www.w3.org/2003/04/emma" version="1.0">
            <emma:interpretation id="{35A86032-6AC1-4304-AB77-DDA4FD82CBF9}" emma:medium="tactile" emma:mode="ink">
              <msink:context xmlns:msink="http://schemas.microsoft.com/ink/2010/main" type="line" rotatedBoundingBox="8162,9017 24293,9193 24280,10450 8148,10275"/>
            </emma:interpretation>
          </emma:emma>
        </inkml:annotationXML>
        <inkml:traceGroup>
          <inkml:annotationXML>
            <emma:emma xmlns:emma="http://www.w3.org/2003/04/emma" version="1.0">
              <emma:interpretation id="{DB720B0F-CFD0-460A-A19A-F617C15EF720}" emma:medium="tactile" emma:mode="ink">
                <msink:context xmlns:msink="http://schemas.microsoft.com/ink/2010/main" type="inkWord" rotatedBoundingBox="8158,9361 9358,9374 9354,9758 8154,9745"/>
              </emma:interpretation>
              <emma:one-of disjunction-type="recognition" id="oneOf34">
                <emma:interpretation id="interp170" emma:lang="en-US" emma:confidence="0.5">
                  <emma:literal>we</emma:literal>
                </emma:interpretation>
                <emma:interpretation id="interp171" emma:lang="en-US" emma:confidence="0">
                  <emma:literal>wed</emma:literal>
                </emma:interpretation>
                <emma:interpretation id="interp172" emma:lang="en-US" emma:confidence="0">
                  <emma:literal>wee</emma:literal>
                </emma:interpretation>
                <emma:interpretation id="interp173" emma:lang="en-US" emma:confidence="0">
                  <emma:literal>wen</emma:literal>
                </emma:interpretation>
                <emma:interpretation id="interp174" emma:lang="en-US" emma:confidence="0">
                  <emma:literal>wet</emma:literal>
                </emma:interpretation>
              </emma:one-of>
            </emma:emma>
          </inkml:annotationXML>
          <inkml:trace contextRef="#ctx0" brushRef="#br1" timeOffset="157040.2606">3065 7214 1158,'4'4'189,"2"-2"-24,-1 1-19,1-3 0,1 0-18,3 0 8,4 0-31,4-2-8,2-1-8,0-1-9,1 0-6,0-3-16,1 1-14,-2-1-7,-1-1-60,2-3-19,-1-1-3,-2-1-9,-1 3-1,1-4-5,-8 1-13,2 1 2,-4-2 3,0 1 10,1 2 8,-8 0 4,2 0 11,-3 3 12,0 1 20,-3-1 15,2 3 19,-3 0 2,-1 2 11,0 0 15,1 1 11,-2 0-6,-1 2 37,1 0-1,-4 5 10,1 0-15,-4 3-3,3 1-6,-1 2-4,3 1-3,-2-3-4,5 3-5,-2 0-1,5-1 10,2-1 7,0 1 10,0 2-18,4 3-5,3-1-13,3-2-11,1 0-25,4 0-22,4-2-48,-1 0 4,6-2-156,1-2-46,2-2-52,1-2 30,1-3-230,2 0 34,0-2-306</inkml:trace>
          <inkml:trace contextRef="#ctx0" brushRef="#br1" timeOffset="156618.3879">2377 7130 1845,'3'-4'309,"-2"-1"-30,-1 2-34,0 0-25,0 1-27,2-2-23,-2 3-19,1-1-24,-1 1-20,0-1-14,1 2-12,-1 0-4,5 0-9,-5 2-7,0 1-7,2 1-3,1 2-4,0 0-2,-2 3-7,4 2-3,-1 4-2,2 2-2,-2-1-4,0 2-2,2-5-2,-2 4-2,1-2 5,0 0-7,0 0-3,4-3 1,-7 0 0,4-2-4,-3-2-2,0 0-3,1-1-1,-3-2-1,2 0-2,0-1 9,0 0 6,-2-1 12,2 1-2,-2-3-2,4-1-3,-4 0-3,2-1-1,1-1-2,-1-3-1,1 0-1,3-3-5,0-5-1,1 0-1,1 0 2,-2-2-2,1-2-5,-1 2 4,0 2 1,2 0 1,-4 1-2,1 3 1,-2 1-8,2 1-1,-2 2-3,-1 0 0,1 0 0,2 1-1,-2 3 0,2-1 4,-1 2-5,1 0 0,2 0 2,3 2 0,5 3 1,-2-2 1,1 4 1,-1-1-1,2 1 1,-2 0 0,1-1 1,-2 1 1,0 0-1,-4-3-9,1 2 10,0-2-1,-4-1 2,1 1-1,-2-1 0,0-2 5,0 3 1,-1-2 5,1-1 5,-1 1 17,-1 0-5,1-2-5,0-4-2,0 3-1,-2-5-1,2 2-6,0-1-1,2-4-1,-1-2-3,2-2-1,-1-1-8,1 0 5,0-1-14,1 0-13,-2-2-7,2 2-15,-2 3-18,0 0-25,1 0-34,-2 3-47,0 2 16,0 0-129,-1 2-26,2 1-102,-3 1 33,2-1-155,-2 2 41,0 2 31,-2 0-282</inkml:trace>
        </inkml:traceGroup>
        <inkml:traceGroup>
          <inkml:annotationXML>
            <emma:emma xmlns:emma="http://www.w3.org/2003/04/emma" version="1.0">
              <emma:interpretation id="{8B14B440-259B-47DE-ADCC-DFB7F9A92C2B}" emma:medium="tactile" emma:mode="ink">
                <msink:context xmlns:msink="http://schemas.microsoft.com/ink/2010/main" type="inkWord" rotatedBoundingBox="9824,9035 11168,9050 11160,9824 9815,9810"/>
              </emma:interpretation>
              <emma:one-of disjunction-type="recognition" id="oneOf35">
                <emma:interpretation id="interp175" emma:lang="en-US" emma:confidence="0.5">
                  <emma:literal>had</emma:literal>
                </emma:interpretation>
                <emma:interpretation id="interp176" emma:lang="en-US" emma:confidence="0">
                  <emma:literal>hard</emma:literal>
                </emma:interpretation>
                <emma:interpretation id="interp177" emma:lang="en-US" emma:confidence="0">
                  <emma:literal>hand</emma:literal>
                </emma:interpretation>
                <emma:interpretation id="interp178" emma:lang="en-US" emma:confidence="0">
                  <emma:literal>head</emma:literal>
                </emma:interpretation>
                <emma:interpretation id="interp179" emma:lang="en-US" emma:confidence="0">
                  <emma:literal>hade</emma:literal>
                </emma:interpretation>
              </emma:one-of>
            </emma:emma>
          </inkml:annotationXML>
          <inkml:trace contextRef="#ctx0" brushRef="#br1" timeOffset="157602.7209">4044 6722 1666,'0'-6'329,"0"-2"-39,0 4-48,0-2-34,0 3-24,1-2-18,-1 4-11,1 1-18,1 1-6,-1 4-14,2-1-9,-3 3-11,3 5-8,0 3-3,1 3-12,-3 5-3,2 0-8,-1 1-5,2 3-4,-4 4-8,1 0-2,2 1-6,-3-1-4,1 2 0,4-2-3,-5 0-3,2 1-2,-2-5 0,0 2-3,2-3-1,-1-1-5,2 0 0,-3-4-6,0-3-3,0-1-2,0-3 1,1-4 4,-1 1 5,0-5 4,0 0 7,0 0-5,0-2-12,0-2-1,0 0-4,0-2-8,0-2-4,0-1-2,0 0-2,0-3-2,0 0 3,0-2-2,3-7 1,-1-2-3,2-2 1,-3-1 3,2-1 2,0 2-1,0-2 3,1 3 2,0 0 8,-3 1-2,4 2 0,-4 3-4,3 1 3,-1 3-5,-1 1 0,2 1-2,-4-1 1,4 2-2,-1 3 3,1-2-2,0 2 0,3 1 1,-1 1-1,4 0 2,-5 1 1,5 4 8,3 1 3,-1 4 0,1 0-2,0 3 3,-4-1-1,0 2 1,1 1-2,0 0-2,-3 2-2,0-1 4,-2 0-7,1-1-6,1 0-8,-2 0-14,0-3-15,0-1-15,-2 0-18,0-3-21,0-2-29,-2 1 10,2-1-104,0-1 7,0 1 6,1-2-1,-1-1-8,1 1-17,1-1-4,1-1-45,0-2 23,-1 0-647</inkml:trace>
          <inkml:trace contextRef="#ctx0" brushRef="#br1" timeOffset="158040.1869">4559 7162 1265,'1'-6'287,"2"0"-9,-3-2-25,0 2-12,0 1-23,-4-2-10,3 3-32,-2-1-13,-1-1-17,-1 3-15,0 2-18,0-1-10,0 2-14,-1 0-6,-1 2-9,-4 2-8,1 3-9,-4 1-4,3 3-8,0 0-6,2 0 0,2 3-3,2-3-6,-2-1-7,5 1 0,-1 0 1,3-2-3,0 0-7,0-1-8,3 0-5,-1 0-5,5 4 2,-2-3 2,4 2-13,2-4-1,2 2-8,-2-2-5,1-1 0,0-2 3,0-2-12,-2-1-5,-2-1 8,2 0 6,0-3-1,-4 1 2,1-4 7,-2 2 5,1-3 32,1-4 19,0 1 14,-6-1 10,2 0 7,-1 2 7,-1 0 1,2 3 3,-2-2 0,1 2 4,-2-1-7,1 3-2,1 0-9,0-2-15,-2 1-6,0 2-12,2 1-12,1-1 3,-2 1 0,0 2-5,2 0 1,-1 0-2,0 4-2,4-1-11,-2 0-16,2 2-22,2 2-20,3 3-12,2 0-4,1-1-19,2 2-26,-1-2-46,2 1 17,1 0-126,3 0-31,0-1-18,0 0 27,2-2-244,1-3 34,0 0 33,-2 0-270</inkml:trace>
          <inkml:trace contextRef="#ctx0" brushRef="#br1" timeOffset="158508.9259">5042 7179 1799,'-6'-10'296,"1"-2"-33,-2 1-32,1 7-27,0-2-24,1 1-19,-1 1-19,1 4-15,-1 0-14,2 0-12,-2 3-13,2 0-7,1 3-8,-1-3-6,1 5-10,0-2-4,1 0-5,2 3-6,0 0-5,0 0 8,0 1-19,0-2-9,4 3-6,0 5-2,3-2-7,0-1 6,1 0-19,4 1-2,2-5-3,-5 0 1,3-2-3,-1-1 0,0-1 4,-1-3 3,0-2 5,-2 0 2,1-2-1,-2-3 1,1-2 0,2-3-16,0-6-9,-5 0-1,2-6-10,-1-1 4,-3-3 2,0-2 5,-1-1 2,-2-4 3,0 1 4,-2-1-1,-1 0 21,-1-1 20,-1 2 10,-2-1 15,3 2 10,-1 3 7,-1 2 6,-1-1-2,0 3 3,-1 3 0,3 2 0,2 2-7,-2 4-8,2-1-13,2 5-12,-4 2-5,4 2-3,0 2-5,1 3 4,-2 1-7,2 3 2,0 3-2,2 5-2,0 6 1,3 6 0,-1 1-4,1 2 3,14 46-1,-8-28 1,2-1 1,-5-1 0,3-1-6,5 2 7,1 1-10,-2 1-23,0-7-27,2 1-35,2-6-38,0 0 12,-1-2-131,-8-19-60,0 2-114,1 3 33,2-2-142,2-1 44,2-3 34,-3-2-293</inkml:trace>
        </inkml:traceGroup>
        <inkml:traceGroup>
          <inkml:annotationXML>
            <emma:emma xmlns:emma="http://www.w3.org/2003/04/emma" version="1.0">
              <emma:interpretation id="{48808F60-0DE3-4D86-B1A6-672F62B199EA}" emma:medium="tactile" emma:mode="ink">
                <msink:context xmlns:msink="http://schemas.microsoft.com/ink/2010/main" type="inkWord" rotatedBoundingBox="11718,9250 12448,9258 12443,9798 11712,9790"/>
              </emma:interpretation>
              <emma:one-of disjunction-type="recognition" id="oneOf36">
                <emma:interpretation id="interp180" emma:lang="en-US" emma:confidence="0.5">
                  <emma:literal>to</emma:literal>
                </emma:interpretation>
                <emma:interpretation id="interp181" emma:lang="en-US" emma:confidence="0">
                  <emma:literal>too</emma:literal>
                </emma:interpretation>
                <emma:interpretation id="interp182" emma:lang="en-US" emma:confidence="0">
                  <emma:literal>tor</emma:literal>
                </emma:interpretation>
                <emma:interpretation id="interp183" emma:lang="en-US" emma:confidence="0">
                  <emma:literal>two</emma:literal>
                </emma:interpretation>
                <emma:interpretation id="interp184" emma:lang="en-US" emma:confidence="0">
                  <emma:literal>tho</emma:literal>
                </emma:interpretation>
              </emma:one-of>
            </emma:emma>
          </inkml:annotationXML>
          <inkml:trace contextRef="#ctx0" brushRef="#br1" timeOffset="161946.2986">5938 7281 1352,'-3'-4'214,"2"0"-24,1 1-23,1-2-21,3 1-16,7-2-13,5-2-14,1-1-15,4 3-15,3-3-9,2 0-9,2 1-2,3-1-8,-3 1-4,0-1-8,2 3-9,-2 0-1,0-1-6,-5 0-8,-1 3 3,0-2-5,0 4-3,-6-1 0,0 0 3,-4 0 1,0 1-2,-1 2-8,-3 0 12,-1 0 23,2 0-8,-5 0 2,2 0 1,-2 2 1,0 0-5,-1-1 7,0 2-6,1 0-1,-1-1 0,-1 0 0,3 5-2,-2-3-1,-1 1-1,0 1-4,5 3 2,-3 1 0,2 0-2,-2-1-2,1-1 1,0-1 7,0 1-1,2 1-2,0 1 5,2-2-1,1 1 1,1-1-2,0-2 1,-1 1 12,-2-4-16,2 1-5,-3-3 5,2 0 0,-2-1 2,0 0-2,0 0 4,0-1-4,-3-4-22,1 1-10,0-2-4,-3-2 0,1 0 0,-1 0 4,-1-2 1,-1 0 13,0-4-22,-6-1-3,2-1-10,-4 0-25,-2 1 8,0 2-30,-2 2-8,2 2-28,-6 1-15,4 3-20,2 0-22,-3 3-15,3 2-31,5 2-60,-5-1-480</inkml:trace>
          <inkml:trace contextRef="#ctx0" brushRef="#br1" timeOffset="161477.5693">6251 7022 1154,'-2'-5'190,"2"0"18,0 2-2,-2 0-3,2 0 11,-2-2-29,2 1-14,0-1-10,0 2-14,-3 0-13,3 1 1,-1-2-22,1 3-8,0-2-3,-1 1-12,1 0 0,0 2-8,-3-4-3,0 2-8,3-1-7,0 1-3,0-2 3,-1 1-12,-1 0-5,2 0-4,-1 0-1,-2-3-3,3 3-10,-4-2 3,2 1-2,1 2-5,1-2 1,-1 1-5,-1 0-6,2 0 3,-4 0-2,4-1 0,-1 3-3,-2-3 0,1 1-5,2-1-1,0 3 4,-2-1 3,0-1-2,2 0 0,0 2 0,-1 0-1,1-1-3,-3 2-3,3-1-9,0-1-8,0 2 0,-3 0 4,3 0-2,0 2 1,0 1 2,0 2 4,3 8 1,-2 3 3,1 4 1,-2 0 3,1 3-1,-1 0 0,2 1 2,0 1 4,-2 1-6,2 0 6,-2-2 0,3 3 3,-2-1 0,-1-1 3,0 0-6,4-2-9,-4-2-19,2 1-27,-1-3-31,0-2-34,-1-2 10,2-3-108,-2 2-78,1-4-38,-1 0 29,0-2-241,-1-1 44,-2-3 20,0 2-283</inkml:trace>
        </inkml:traceGroup>
        <inkml:traceGroup>
          <inkml:annotationXML>
            <emma:emma xmlns:emma="http://www.w3.org/2003/04/emma" version="1.0">
              <emma:interpretation id="{85B3671D-DC03-4F95-9630-EA6A5F3CD0C8}" emma:medium="tactile" emma:mode="ink">
                <msink:context xmlns:msink="http://schemas.microsoft.com/ink/2010/main" type="inkWord" rotatedBoundingBox="13013,9132 15629,9160 15621,9858 13006,9830"/>
              </emma:interpretation>
              <emma:one-of disjunction-type="recognition" id="oneOf37">
                <emma:interpretation id="interp185" emma:lang="en-US" emma:confidence="0.5">
                  <emma:literal>deride</emma:literal>
                </emma:interpretation>
                <emma:interpretation id="interp186" emma:lang="en-US" emma:confidence="0.5">
                  <emma:literal>de vide</emma:literal>
                </emma:interpretation>
                <emma:interpretation id="interp187" emma:lang="en-US" emma:confidence="0">
                  <emma:literal>d vide</emma:literal>
                </emma:interpretation>
                <emma:interpretation id="interp188" emma:lang="en-US" emma:confidence="0">
                  <emma:literal>do vide</emma:literal>
                </emma:interpretation>
                <emma:interpretation id="interp189" emma:lang="en-US" emma:confidence="0">
                  <emma:literal>deviate</emma:literal>
                </emma:interpretation>
              </emma:one-of>
            </emma:emma>
          </inkml:annotationXML>
          <inkml:trace contextRef="#ctx0" brushRef="#br1" timeOffset="162914.9632">7460 7199 1324,'-7'-4'235,"0"1"-8,-2 0-35,2 1-17,-5 2-12,-5 2-15,0 1-15,-1 0-17,-1 1-8,3 3-13,0-1-9,1 2-8,1 2-9,0-2-13,2 2-5,1 1-1,3 1-5,1-1-1,3 0-2,2-1 8,2-1-4,0 0 1,3 3-7,1-1 0,3 1-2,3 0-3,4 0-4,-3-2-3,5 1 9,2-5-17,0-2-5,0 2 3,-1-5-1,-1-1 13,1-1-17,1-1 3,0-4-4,0-2-7,1-3-10,-4-2-16,0-5-3,1-2-6,-3-2 7,-1-2 1,13-37 15,-19 43-13,1-4-6,2-4 10,-4-4-12,-1-1 15,1 1 6,-3 0 9,-2 2 7,3 2 5,-3 0 5,0 0 8,0 4 2,0 0 2,-3 3 3,2 0 7,0 3 4,-2-1 7,1 5 0,0-2-4,0 4-10,1 2-8,-2 0-14,3 3-7,-1 0 1,1 2-4,0 1 1,-3 2-4,1 0 0,1 3 1,-2 0-1,0 2 2,3 9 0,-2 1 1,0 3-4,-1 5 0,0-1 4,3 7-4,-1 0 5,0 1 7,1 2-1,0-1-2,0 2 0,2-2 2,-2-1 7,5 0-11,-1-3 3,2 1 1,1 0-3,-2-2-5,4-2 1,0-3-3,0-1 2,2-2-1,0-1-2,1-2 5,-3-4-7,3 0-3,-1-2-1,1-4-1,1-2 3,0 0-5,-2-3-5,3-4-3,1-2-7,1-2-4,-1 0 10,-1-4-15,-1 1 1,2-2-2,-3-2 0,-1-1 1,0-1 2,-4 0 5,0 1-7,-4-1 19,1 5 5,-2-3 10,-1 7 4,-1-3 8,0 1 2,-1 2 6,-2 2-7,0 1 0,3 0-3,-3 0-2,0 2 1,-1 1-4,1 2-1,-1 0-1,0 0-1,-3 2 3,4 1-3,-1 2-1,0 2 1,-2 2-1,0 3 0,2 1 2,0-1 1,3 3 1,1-3-3,1 3-9,3 2-13,-1-1-18,4 1-14,0-2-12,2-1-30,3 0 8,-1-1-84,2-4-37,1 1-33,0-1-28,0-2-59,0-3 28,-1-4-186,-2 0-380</inkml:trace>
          <inkml:trace contextRef="#ctx0" brushRef="#br1" timeOffset="163243.0813">8090 7195 1679,'3'-6'261,"-2"1"-40,1 0-34,-2 0-22,3 0-29,-1 4-9,1-1-11,1 2-9,1 0-12,0 2-5,4 2-6,-2 4-3,5 4-1,-2-1-6,1 3-7,-1 1-3,-1 0-20,1 1 9,-1 0-5,0-1-2,-1 2-5,1-2-4,-2 0-3,1-1-4,0 1-2,-2-2-4,0-1 0,1-2-7,-4-2 1,2 0 3,-1-1 6,-4-2 12,5-2 21,-3 0-4,0-1-9,1 0-5,-2-2-3,0-2-5,2-1-3,-1-2-8,2 0 3,-1 0-3,2-7-3,-1-2-5,5-2-7,-2-2-18,1 0-13,-1 0-12,5-1-12,-3 0-22,-2 0-22,3 0-39,2 2 14,-3 0-106,1 0-30,0 2-30,1 4 26,-1 1-268,-2 0 36,1 2-392</inkml:trace>
          <inkml:trace contextRef="#ctx0" brushRef="#br1" timeOffset="163664.9073">8521 6991 1878,'-3'-15'304,"1"4"-38,-3-1-34,4 4-41,-2 1-52,2 1-32,1 2-26,0 0-32,0 4-40,0 0 1,0 0-86,3 0-36,-1 3-37,1 0-32,1 2-50,-1-1-141,4 6-461</inkml:trace>
          <inkml:trace contextRef="#ctx0" brushRef="#br1" timeOffset="163508.6992">8542 7154 2041,'2'3'298,"-1"-1"-43,-1 0-32,2 1-26,-1-1-20,0 3-16,-1-2-17,3 3-19,-1 1-10,0 0-8,0 1-11,-1 4-11,3 4-8,1 1-6,-1-1-8,-1 3-3,2 1-5,-3-5-6,2 3-6,-3 0-11,5-3-12,-3-2-25,-2 1-27,5-2-29,-3-2-37,-1-3 8,1 0-140,0 0-17,1-2-47,-1-2 24,0 0-270,-2-3 49,2 0 35,-2-2-298</inkml:trace>
          <inkml:trace contextRef="#ctx0" brushRef="#br1" timeOffset="164524.2764">8798 7166 1712,'3'0'292,"-3"0"-28,0 0-29,0 0-30,1 0-17,-1 0-18,0 0-19,0 0-14,-1 0-17,-2 0-10,0 2-13,0-1-6,-1 1-12,0-1-9,0 4-7,-1-3-7,0 3-5,1-2-5,-2 2-7,2 0-7,0 0-1,-1 3 3,3-4-12,-4 2-1,4 1 0,1 1-1,1 1-2,0-2 1,0 1-6,1 1-7,4 2 2,0 3-3,1-3-4,4 2-2,0-3-5,-1 0 0,3-2-8,-1 0-5,3-1-2,0-4-3,-1 1-1,-1-3 1,-1-1-2,4-3-12,-3-2 4,1-3-27,-3-2-7,2-2 3,-3-3 6,-2-3 5,3 0 6,-5-3 15,1-1 14,-2 0 18,-1-2 12,-3 0 8,0 0 10,0 0 3,0-1-5,0 0 0,-2 1 5,1-1-1,-2 2 1,2 2-2,-2-1 7,0 4 1,2 3 1,-1 1 6,0 0-3,2 3-1,0 2-5,0 1-6,0 1-7,-3 0-13,3 3-2,-2 0-1,2 1-1,0 2 4,0 1-12,0 0-2,0 1 6,0 4 3,0 1 2,0 3-2,0 4-3,2 5 4,1 4 3,-3 1 0,2 0-4,1 2 8,3 1 2,-3 2 3,1 0-5,3 0 0,0 0 4,0 1-10,-2-2 5,2 2-2,3-3 1,-1 0 1,-1-2-1,2 0-1,0-3-7,1 1-5,2-3-1,-1-1-7,2-3-3,0 1 3,2-4-3,1 0 2,-2-3-1,1 2-2,3-5-2,-2-2 2,1-2 3,2-2-1,0-2-2,-1-4 3,2 0-4,2-3-2,-2-2-7,1-2 3,-2-2-15,1-3-5,25-26 11,-23 14 2,-15 17 6,5-5 23,-2-4 1,-1 0 15,0-1 11,-3 2 4,-2 1 0,1-1-5,-6 1-1,1 3 2,-1 3 3,0 1 5,-1 0-3,-5-1-3,1 3-4,1 2-3,-2 4-7,0-1 3,-1 6-8,-1 0-1,1 0-5,-4 2 3,-3 7-3,1 3 2,0 2-2,-2 0-1,5 4 2,0 0-2,3 4 2,0-2-1,3 1 3,4 2 3,3 1-4,1-2 0,6 1-2,1 1-7,30 23-23,-10-26-36,4 1-55,0-4 10,3-1-146,0-4-55,5-4-136,6-4 33,-2 1-95,-28-6 37,9 0-397</inkml:trace>
          <inkml:trace contextRef="#ctx0" brushRef="#br1" timeOffset="165321.0909">8919 7153 892,'-3'1'148,"1"1"-20,0-1-19,-1-1-14,1 0-3,0 2-5,-1-2-7,0 0-5,2 2-4,-4-2-4,4 1-7,-6-1-7,3 2 12,-2 0-22,0-2 1,2 2-4,-1-1-1,-1-1-5,0 2-5,-1-1 3,2 1-11,-2 1-1,1-3-13,1 2-21,-1 1-29,2-1-29,-1-1-21,1 3-39,0-1-33,0 0-143,1 1 21,3-3-141,0 2 4</inkml:trace>
        </inkml:traceGroup>
        <inkml:traceGroup>
          <inkml:annotationXML>
            <emma:emma xmlns:emma="http://www.w3.org/2003/04/emma" version="1.0">
              <emma:interpretation id="{8124FE2F-2CC2-477E-9F3F-4348144F3B86}" emma:medium="tactile" emma:mode="ink">
                <msink:context xmlns:msink="http://schemas.microsoft.com/ink/2010/main" type="inkWord" rotatedBoundingBox="16513,9389 17856,9403 17850,9932 16507,9917"/>
              </emma:interpretation>
              <emma:one-of disjunction-type="recognition" id="oneOf38">
                <emma:interpretation id="interp190" emma:lang="en-US" emma:confidence="0.5">
                  <emma:literal>the</emma:literal>
                </emma:interpretation>
                <emma:interpretation id="interp191" emma:lang="en-US" emma:confidence="0">
                  <emma:literal>The</emma:literal>
                </emma:interpretation>
                <emma:interpretation id="interp192" emma:lang="en-US" emma:confidence="0">
                  <emma:literal>tho</emma:literal>
                </emma:interpretation>
                <emma:interpretation id="interp193" emma:lang="en-US" emma:confidence="0">
                  <emma:literal>She</emma:literal>
                </emma:interpretation>
                <emma:interpretation id="interp194" emma:lang="en-US" emma:confidence="0">
                  <emma:literal>she</emma:literal>
                </emma:interpretation>
              </emma:one-of>
            </emma:emma>
          </inkml:annotationXML>
          <inkml:trace contextRef="#ctx0" brushRef="#br1" timeOffset="168539.6188">10984 7095 314,'-3'-9'428,"0"3"-62,3-3-38,0 3-29,-1-2-31,0 1-29,1 2-28,-2-1-31,2 0-30,-4 3-20,4 2-9,0 1-9,0 0-6,0 3-7,0 4-7,0-1-12,0 9-4,0 3-8,0 2-8,-3 3-6,2 2-2,1 5-4,-3-3 0,0 4-8,3-2 2,0 1-9,0-2-21,0 0-31,0-2-37,0 0 6,0-3-131,0 0-74,0 1-48,-1-3 26,-2-1-233,0-3 43,0-5-372</inkml:trace>
          <inkml:trace contextRef="#ctx0" brushRef="#br1" timeOffset="169445.7883">10731 7337 1280,'-1'-7'227,"1"1"-22,1-1-25,1 2-21,6-3-22,3-1-16,2 2-14,2 0-20,4 0-1,0 1-8,8-1-67,0 2-12,1-1-16,1 1-18,2 1-9,1 1-10,-1-1-8,0 0-3,0 1 4,0 1-2,-2-2 11,-2 3-3,-3-2 10,0 0 7,-3-1 3,-3 0 5,0-2 0,-2 1 14,-3 0 14,-5-1 12,-2-1 13,2-2 27,0-2 14,-3 0 11,-1 1-8,-1 0 14,-3 0 1,2 0 6,0 2 6,-1 0 6,-1 1 4,0-1 10,0 1 16,0-1 0,0 4-7,0-4-12,0 3-12,0-1-17,0-1-13,0 3-16,0 0-10,0 1-4,0 1-6,0 2-2,0 0-5,0 2 0,0 1-1,0 2-9,0 0 6,-1 4-1,1-2 2,-4 8-4,4 2 1,0 3-4,-3 0-3,1 2 1,1-2-3,-3 2-2,4 0 6,0 1-1,-2-2 0,2-1 1,0-2-6,0-2-3,0-1-5,0-1-9,0-3-6,0-2-8,0 0-11,0-3 5,0 3 15,0-5 4,2 2 17,-2 0-2,3-2-8,-2-3-1,0-1-4,1 0 1,1-1 0,-3-3 1,5 1-1,-2-4-2,4-1 2,0-5 0,-1 0 1,4-2 9,-3-2 1,1 3-1,0-3 12,-1 2 8,0 2-6,2-1 1,-1 2-4,-2 0-4,0 4-2,-1-1-6,-1 3-16,1 1 11,-1 2 0,1 1-1,0 0 2,0 2-2,-1 0 3,5 2 1,1 5 1,5 1 4,-2 2-1,-1-1-4,2 5 5,1-1 0,-1 4-6,-2-3 18,2 2-12,-1 0 0,-2 0 1,3 1 0,-1-2 0,-3-3 3,2 2-3,-2-2 2,1-1 0,-1-1-1,-3-2 5,0-1 0,2-2 1,-2 0-3,1-2 1,-4-2-1,3 1-7,-1-2 2,1 0-2,0-2 1,0-1-2,-3-2 3,6-1-8,-2-3-4,2 0-3,0-1-2,-4 0-6,-2 0-13,0-2-1,-1 4 3,-2-2 0,2 0 1,-3 2 3,0-2 1,0 2 5,0 0 12,-3 0 18,2-1 7,0 3 2,-1-3-7,-2 3 5,4 1-8,-3 0-1,2 1 0,-2 3 0,0 1-5,0 0 1,0 1 0,-1 1 9,3 2-9,-1 1 1,1-1-3,1 4 5,0 1 1,0-1 10,1 6-8,2 2 0,4 2-4,3 0-10,0 0-9,1 0-20,2-1-31,-1 0-43,5-3 10,3 2-144,1-2-30,0 1-53,4-3 25,-2-3-211,2-1 40,2 1-367</inkml:trace>
        </inkml:traceGroup>
        <inkml:traceGroup>
          <inkml:annotationXML>
            <emma:emma xmlns:emma="http://www.w3.org/2003/04/emma" version="1.0">
              <emma:interpretation id="{F9804409-D297-41BF-9A35-BE0CE5458E38}" emma:medium="tactile" emma:mode="ink">
                <msink:context xmlns:msink="http://schemas.microsoft.com/ink/2010/main" type="inkWord" rotatedBoundingBox="18307,9445 20759,9471 20748,10412 18297,10385"/>
              </emma:interpretation>
              <emma:one-of disjunction-type="recognition" id="oneOf39">
                <emma:interpretation id="interp195" emma:lang="en-US" emma:confidence="0.5">
                  <emma:literal>array</emma:literal>
                </emma:interpretation>
                <emma:interpretation id="interp196" emma:lang="en-US" emma:confidence="0.5">
                  <emma:literal>arran r</emma:literal>
                </emma:interpretation>
                <emma:interpretation id="interp197" emma:lang="en-US" emma:confidence="0">
                  <emma:literal>arrays</emma:literal>
                </emma:interpretation>
                <emma:interpretation id="interp198" emma:lang="en-US" emma:confidence="0">
                  <emma:literal>arras r</emma:literal>
                </emma:interpretation>
                <emma:interpretation id="interp199" emma:lang="en-US" emma:confidence="0">
                  <emma:literal>array r</emma:literal>
                </emma:interpretation>
              </emma:one-of>
            </emma:emma>
          </inkml:annotationXML>
          <inkml:trace contextRef="#ctx0" brushRef="#br1" timeOffset="170102.0618">12718 7074 1071,'-10'-4'198,"0"2"-26,1 2-16,-5 2-14,-2 3-21,-1 2-13,3 1-12,-1 2-11,-2-1-5,4 3-9,2 2-3,-3-3-9,4 7-3,3-3 2,2 1 2,-2 1-3,5-2-3,1-2-7,1 0-6,0-1-4,3 2-8,4 1-4,-2 0-6,2-3-4,0 0-5,2-3-3,-1-1-4,2-2 1,1 1 2,0-3-3,-1-3 2,0-1-2,-2 0-5,5-3 0,0-3-10,-1-4-3,-2-4-1,3 2 1,-2-5 6,-1 0 5,-3 1 3,0-1 46,0 1 15,-4 1 12,2 0 8,-2 2 40,0 0 7,-3 3-2,0 2-6,0-1-14,3 3-14,-3-1-15,1 2-18,-1 2-14,2 0-13,-1 0-4,-1 0-4,3 3-2,-3 3-2,3-2-2,-2 3-4,2 0-3,4 7-7,0 1 6,0 2-21,3 0-7,1 3-17,0 1-55,2-2 9,-1 2-101,1-1-33,0 0-33,-2-1-40,-1-2 27,-3-2-238,3-2 38,-3-3-325</inkml:trace>
          <inkml:trace contextRef="#ctx0" brushRef="#br1" timeOffset="170461.4101">12988 7103 1372,'2'-5'212,"3"0"-21,-3 0-15,3 3-16,-3 1-13,4 1-3,0 0-10,-2 1-7,6 6-14,2 1 11,2 3-14,-2 1 7,2 3-29,-3-1 0,0 2-8,0 2-4,-2 1-5,1 0-3,-2 1-5,-1-2-7,-3 0-8,2-2-5,-3-1-3,0-1 9,-3-3-17,0-1 0,0-1 0,0 0 3,0-3 3,-3 0 3,1-2-5,1 1-3,-5-1-1,4-3 0,-3 1-2,2-2-5,1 0-4,-3-3-11,3-1-7,-1-2-3,3-1 1,0-1-2,0-5-1,3-4-9,2-3 6,2 2 0,0-3-2,2 1-18,5 0-1,0 1-14,1 1-6,2 1-12,-1 1-27,0 3 9,4 2-82,-2 0-40,2 4-30,-3 1-28,0 1-67,-2 4 28,-1-3-177,-3 2-391</inkml:trace>
          <inkml:trace contextRef="#ctx0" brushRef="#br1" timeOffset="170851.987">13458 7112 1380,'3'0'221,"1"0"-19,0 1-16,0 1-15,2 1-15,-2 0-11,3 6-10,2 0-17,1 5 5,-2 1-10,-1 1 8,0-1-18,-1 0-10,-2 3-7,0-2-6,-1-1-6,-3-2-13,0-1 1,0-1-7,0 1 2,-2-2-6,1-1-3,-3 0-2,4-1-7,-3 0 4,0-1-1,-1 1 3,1-3-4,-1 0 1,0 0-2,-3-3 5,4 2-5,-1-2-1,0-2 1,-2 0-7,3 0 1,-1-3-7,1-1-5,0-1-7,2 1-9,1-5-6,1 0-16,6-6-10,2 0-4,-2-3-9,0 1-3,7 0-9,-3 3-8,2-1-14,4 2-31,-1 1 11,3 3-64,0 1-43,1-1-16,1 4-15,1 0-6,-2 0-24,1 2-68,-3 1 24,2-1-564</inkml:trace>
          <inkml:trace contextRef="#ctx0" brushRef="#br1" timeOffset="171587.3074">13928 7136 1254,'5'-5'268,"-4"0"-23,0 1-18,-1 2-28,0 0-27,0-1-24,0 1-1,-1 2-31,0 0-17,-4 0-5,5 0-9,-4 2-5,-1 1-10,0 0-8,0 2-10,-4 4-1,4 2-11,-5 0-1,1 3-5,1-1-1,1-2-3,3 4-4,-2-2-2,1-1 1,2 0-2,0-1-3,2 1-10,1-3-1,0 0-6,0-2-6,1 2 1,0-1 2,1-1-5,-2 1 3,4-1-3,-1-2 0,0 1 3,2-1 7,-2-2 1,3 0 17,-2 0-10,1-2 0,0-1 1,2 0 0,-2 0-3,-1-1-1,-1-2 1,4 0 0,-2-1-1,-3-1-3,3 0 0,-3-1 16,3-1-15,-3-6-4,5 3 1,-4 0 1,1-2 8,1 2-1,-5 0 7,4 0 14,-1 3 5,-2-1 13,0 1 1,-1-1 3,0 1-6,3 3-1,-1 0-3,-2-2-5,1 1-6,-1 2-11,1 0-10,-1-1-6,0 3-1,2-1 1,-2 0-4,1 2 2,3 0-1,-2 0-1,-1 0-4,1 2 4,3 1 1,0 2-4,-3 0 3,3 0 0,-3 2-1,5 3 3,0 0-3,2 1 3,-1 1-1,-1-4-1,-1 0-7,4 3-4,0 0-23,1-2-7,-1 0-17,-1-3-13,1 1-11,0-2 6,-1-2-13,0-1-8,-2-1 8,2-1-32,-1 0-7,2-4 2,1-3 13,1-1 11,-3-1 14,4-2 23,-6-3 39,3 3 1,-2-2 49,-1-2-2,-4 4 29,3-2 11,-5 2 27,1 2 1,-1-1 13,2 2 1,-3 0-4,1 1-6,1 0-9,-2 3-16,1-4-11,-1 5-11,1-1-16,-1 0-21,0 0-3,3 3-2,-3 1 1,2 0-1,-1 0-2,0 0-5,2 1-2,-3 3-6,6 1-7,-3 1 0,1-2-11,3 4-8,1 2-4,5 2-12,-2-1-14,3-1-28,0 0 11,0 0-49,3-2-1,0 1-18,0-3-6,-2 1-10,5-4 2,-5 0 8,-2-3 3,0-2 8,-6-1 14,1-1-620</inkml:trace>
          <inkml:trace contextRef="#ctx0" brushRef="#br1" timeOffset="171945.6563">14541 7174 2517,'1'-10'176,"2"0"5,-3 2-5,0 1-9,1-1-15,1 3-17,-1-1-20,-1 1-20,3-1-20,-3 3-13,0 0-8,0 1-4,3 2-8,-3 0-4,1 0-6,-1 2-4,1 3-2,-1 2-3,0 0-2,0 10 3,0 6-2,-2 2-2,-3 2-3,1 6 3,-6 43-3,3-32 2,-1 0-2,-2-1 0,0 0-2,0 4 0,1 3 4,-1-2 0,-4-3-3,4-1 0,-1-1-2,6-25-1,0 7-1,-2-1-2,-3 3 4,3-2-4,1-1 3,-2-2 6,1-3 3,-3-1 2,0-3-1,-1-3 2,-2-2-3,-1-3 5,4-2-3,-1-4-3,0-1-1,-3-3 0,1-7-8,1-1-11,-1-6-11,0-4-13,2-4-7,3-1-3,2-5-9,6-1 10,6-51-11,5 39 3,3 0 2,9-4 1,2 3 3,0 3 3,3 5-2,0-1 4,9 7-1,-2 2 1,3 5 4,0 2 3,4 3 2,1 2 0,8 2-4,-3 6-32,4-1-30,-5 3 7,-27 6-128,7-2-34,1 2-39,1 1 21,-1 0-247,-1 0 35,-2 0-383</inkml:trace>
        </inkml:traceGroup>
        <inkml:traceGroup>
          <inkml:annotationXML>
            <emma:emma xmlns:emma="http://www.w3.org/2003/04/emma" version="1.0">
              <emma:interpretation id="{DF56C07B-F9C1-429D-9E35-6F02DA42CEB4}" emma:medium="tactile" emma:mode="ink">
                <msink:context xmlns:msink="http://schemas.microsoft.com/ink/2010/main" type="inkWord" rotatedBoundingBox="21396,9256 21731,9669 21374,9959 21038,9546"/>
              </emma:interpretation>
              <emma:one-of disjunction-type="recognition" id="oneOf40">
                <emma:interpretation id="interp200" emma:lang="en-US" emma:confidence="0.5">
                  <emma:literal>K</emma:literal>
                </emma:interpretation>
                <emma:interpretation id="interp201" emma:lang="en-US" emma:confidence="0">
                  <emma:literal>k</emma:literal>
                </emma:interpretation>
                <emma:interpretation id="interp202" emma:lang="en-US" emma:confidence="0">
                  <emma:literal>R</emma:literal>
                </emma:interpretation>
                <emma:interpretation id="interp203" emma:lang="en-US" emma:confidence="0">
                  <emma:literal>&amp;</emma:literal>
                </emma:interpretation>
                <emma:interpretation id="interp204" emma:lang="en-US" emma:confidence="0">
                  <emma:literal>4</emma:literal>
                </emma:interpretation>
              </emma:one-of>
            </emma:emma>
          </inkml:annotationXML>
          <inkml:trace contextRef="#ctx0" brushRef="#br1" timeOffset="174336.1727">15462 7043 1766,'1'-6'305,"0"-1"-28,-1 3-21,0-1-22,0 1-23,0-1-21,0 2-17,0 0-20,0 1-23,0-1-25,0 3-16,2 0-6,-2 0-10,0 2-10,0 1-3,0 2-5,0 1 3,0 3-10,0 6-6,-2 3-2,0 3-2,-1 2-4,3 1 3,-3 0-7,2 1-3,-4-2 1,4-1-4,0 2-6,-1-3-18,1 1-24,1-2-28,-4-4-79,4-1 12,0-2-124,0-2-34,0-1-34,0-2-119,2-2 38,0 2-97,-1-5 36,1 0-310</inkml:trace>
          <inkml:trace contextRef="#ctx0" brushRef="#br1" timeOffset="174726.8088">15742 7063 1589,'3'-4'289,"1"-2"-46,-1 1-34,-3 4-22,0-1-17,-3 2-21,1 0-16,-7 5-14,-5 2-10,0 1-43,-3 2-24,-2 0-21,-1 2-15,0-1-16,1 1 1,-5-1-23,6 0 1,-2 1-7,2-2 6,4-2 4,-3 0 4,4-1 37,0 0 31,8-2 23,-2-2-8,3-2-7,-1 2-6,3-3-6,2 0 0,0 0-8,2 0 6,0-3 14,2 0-10,0 2 2,2-3-7,-2 3 0,3-1 2,0 0-4,-1 1-2,4 1-1,-2 0 4,2 1-1,-2 1 1,1 0-2,2 3-3,6-1-4,-2 5 2,1-1 3,-2 1-8,0 0 1,-2 1-4,2 1 1,-1 3-1,1-1 8,-1 0-20,-3-3-22,-1 2-29,1 0-34,0 0 8,1-1-107,-1 1-38,-3-1-31,2-4-122,0 0 32,1 1-157,-1-4 37,-1-1-346</inkml:trace>
        </inkml:traceGroup>
        <inkml:traceGroup>
          <inkml:annotationXML>
            <emma:emma xmlns:emma="http://www.w3.org/2003/04/emma" version="1.0">
              <emma:interpretation id="{CBD42386-9152-4588-A7AF-90AEC8713A17}" emma:medium="tactile" emma:mode="ink">
                <msink:context xmlns:msink="http://schemas.microsoft.com/ink/2010/main" type="inkWord" rotatedBoundingBox="21985,9163 24328,9389 24263,10067 21920,9841"/>
              </emma:interpretation>
              <emma:one-of disjunction-type="recognition" id="oneOf41">
                <emma:interpretation id="interp205" emma:lang="en-US" emma:confidence="0.5">
                  <emma:literal>times.</emma:literal>
                </emma:interpretation>
                <emma:interpretation id="interp206" emma:lang="en-US" emma:confidence="0">
                  <emma:literal>times</emma:literal>
                </emma:interpretation>
                <emma:interpretation id="interp207" emma:lang="en-US" emma:confidence="0">
                  <emma:literal>Times.</emma:literal>
                </emma:interpretation>
                <emma:interpretation id="interp208" emma:lang="en-US" emma:confidence="0">
                  <emma:literal>time.</emma:literal>
                </emma:interpretation>
                <emma:interpretation id="interp209" emma:lang="en-US" emma:confidence="0">
                  <emma:literal>timer.</emma:literal>
                </emma:interpretation>
              </emma:one-of>
            </emma:emma>
          </inkml:annotationXML>
          <inkml:trace contextRef="#ctx0" brushRef="#br1" timeOffset="175086.1739">16350 6969 1957,'3'-6'308,"-1"3"-44,-2-3-41,1 3-27,-1 1-21,0 2-18,0 0-15,0 0-15,0 4-13,0 1-14,0 2-5,-1 4-13,-2 5-5,-1 3-11,4 2-6,-3 0-8,1 4 3,-2-2-12,3 2-2,1 2-7,0 0 0,0 0-2,0 0-5,0-2 2,0 2-6,0-2-2,4-2-11,-3-4-21,2 1-16,-1 0-8,3-2-25,-1-1-29,2-4-33,2 0 10,-2-2-113,3 0-35,-1-5-30,-1-3-128,-3 0 35,3-3-94,-3 0-394</inkml:trace>
          <inkml:trace contextRef="#ctx0" brushRef="#br1" timeOffset="175618.3639">16166 7195 1098,'5'0'167,"7"2"-14,2 0-15,9-1-10,1 1-11,1-1-12,2-1-5,1 3-14,1-3-2,2 0-9,-1 0-7,-2 0 4,0-3 0,-2 2-5,0-2 12,-4-1-2,-1 1 20,-3 0-12,-2-2 8,-3 1 16,-2 1-5,1 2 4,-3-3 5,-4 3-2,3-2-8,-6 1 8,4 0-9,-2 2-8,-1-2-11,0 1-9,-2 1-15,1 0-14,-1 0-4,3 0-10,-2 0-2,0 0-7,-2 1 2,5 5-5,-3-3 0,0 3-4,-1-1-5,-1 2 2,4 1 0,-2 1-3,-1-1 1,1 1-3,-1 0 0,2 6 1,1 1-2,-1 0 0,2-1-4,-2-1-3,3 1-8,-2-3-6,0 2-9,1-4-12,-1-2-16,1 0-37,0-2 10,0-1-134,1-1-37,-2-1-36,2-1-141,-2-2 37,4-2-90,-2-1 27,1-6-293</inkml:trace>
          <inkml:trace contextRef="#ctx0" brushRef="#br1" timeOffset="175664.2543">16829 6897 1912,'-3'-11'287,"2"2"-38,-3 2-33,2-3-34,2 6-37,-1-2-14,1 4-31,0 0-39,0 0-23,0 2-11,0 0-27,1 0-32,1 2 5,2 0-92,-1 3-33,-2-1-55,6 5-43,0 1 23,-1 0-747</inkml:trace>
          <inkml:trace contextRef="#ctx0" brushRef="#br1" timeOffset="177023.515">16874 7112 1457,'0'3'258,"0"0"-26,0 1-12,3 1-32,-3 3-7,3-1-23,-2-3-15,2 11-14,0-2-10,1 0-9,-1 0-5,-2 1-17,5 6-9,-3-3-8,-1 2-3,4-1-8,-3 0-5,1-1-7,-1-1-2,0 0-5,1-1-1,-1-4-5,-2 1 1,-1-4-1,0-1-6,0 2 6,0-3 3,2-3 13,-2 0 11,0 1-1,0-1-9,0-1-6,0-2-3,0 0-7,0 0-2,0-2-10,0-1 1,0-2-4,0 0-5,0-3 1,0 0-3,2-1 1,0-2-1,-1-1-7,2-4 3,0-1-1,0-1 4,1 3 0,-4 0 0,4 3-2,-1 1-3,-2 1-1,5 0-9,-3 3 9,-2-1-6,5 2-2,-4-1-2,4 2 1,-2 1-2,2 0 0,-2 1-2,3-1 4,0 1-4,2 2 2,-2 1-1,1 0 2,2 1-1,-2 1-1,3 6-3,5-4 5,-3 7-2,2-2 3,-2-2-6,-4 5 2,0-2-1,1 1-2,0 1 0,-2-1 0,0 1-4,-1 2-1,-2-2 1,-1 0 3,-3-3 0,1 0 1,0-1 0,-2-1 2,0-1 2,3 1-2,-1-2 4,-1 0 3,-1 0 1,0-2 12,2 1 6,-1-1 3,-1-1 8,0 1-4,0-3-10,1 0-6,-1 0 1,0 0-3,3 0-1,-3 0-3,2-2-3,-1-1-1,2-2 1,-3 0-2,1-2-5,2-1 3,3-4-5,-1-1 5,-1 0-9,5-1 10,1 0-8,-3-1 6,1 2 0,1 0-1,-4 0-5,4 1 5,-5 2-3,1 3 0,0-1-1,-1 2 0,0-1-2,0 4-1,-2 0-1,5 0 2,-5 1 0,4 0-1,-2 2 3,2 0 1,-3 0 0,4 2 4,-3 0-2,4 1-1,-2 0-3,2 4 4,1 1 0,-2 2 1,1-2 3,1 4 0,-1 0 1,1 2 2,-1-1 2,0 0 0,-3-1-1,3 1-2,-1 0 0,-3 0 2,3-1-1,-1-2-5,0 1 11,1-3 0,1 6 2,0-6 2,-2 0-3,2-1 4,4 0 0,3-1 3,-2-1 0,1-2-2,-2-1-1,0 0-1,2-2-4,0 0 3,4-2-4,0-3 1,-1 2-7,0-5-8,-2-1-2,2 1 2,-1-4-1,-4 1 3,0-1-1,2 1 2,-3 0-2,-1-1 6,-3 0 1,-3 1-3,2 0-3,-4 1 2,0-1 4,-2 3-1,0-1-3,0 2 9,0-2 0,-2 3 10,1-1-4,-2 0 1,-1 1-3,4 1-6,-3 1 0,-3-2-7,5 3 2,-5-2-2,1 2 1,1 1-2,-2 2 3,0 0-5,2 0 4,-3 2-1,4 3-6,-2-1 6,2 1-1,-1 2 2,1 0 1,0-1 1,2 3 1,1-2 1,0 1-1,0 0 2,0 1 4,4 1-6,2 2 5,2 1-4,2-1-1,0-5-2,2 4-3,4-3-6,-2-3-5,3 0-2,-2-4-6,-1-1-9,6-3-13,-1-1-15,4-5-22,-4-2 11,1-4-20,0-2 9,-1 1 11,-2-2 33,-4-1 36,1 1 27,-3 0 1,-2-2 13,-4 2 6,2 2-4,-4 1 8,1 0 4,-2 3 4,1 0 1,-3 2-4,4 2-5,-4 1-7,0 0-11,1 0-16,1 2 2,-2 2-4,0 2-2,0-1-1,0 2-5,0 0 2,1 3-5,-1 0-4,1 2 0,4 2 1,-3 7-4,1 1 1,4 2 2,-4 1-3,5 2 1,-1 0 2,2-1-5,1 1 6,-2 4 2,3-3-4,1 1 5,-3-1-3,-2 0 3,2-1-1,-2-3-3,-1 1-3,-5-2 6,5-1 2,-5-4 5,-1 1 5,0-2 2,-3-3 0,-2-1-2,0 0 4,0 0-6,-1-1 5,-1-4-2,1 2-1,-2 0 3,4-2-6,-3 1-20,-2-2-17,5 0-38,-1 0 5,2 0-209,-3-2-49,5 1 25,1-3-257,0 1 47,0-2 46,1-1-405</inkml:trace>
          <inkml:trace contextRef="#ctx0" brushRef="#br1" timeOffset="177273.4955">18472 7444 2412,'1'2'434,"4"-1"-49,-3-1-35,0 2-39,-1-2-27,-1 0-33,2 0-33,2 0-22,-3 0-21,1 0-19,-1 0-20,-1 0-20,1-2-20,2 1-17,-1-1-23,-2 2-22,1-1-27,0 1-34,-1-2-34,0 2-132,2 0 20,1 0-197,-3 0-86,1 0 38,-1 0-170,0 2 60,0-1 48,0-1-495</inkml:trace>
        </inkml:traceGroup>
      </inkml:traceGroup>
    </inkml:traceGroup>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4294905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31633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C07139-AF42-48B2-ADBA-F0F5528C0FC5}"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1822842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317550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C07139-AF42-48B2-ADBA-F0F5528C0FC5}"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330985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4005549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959241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414859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74300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73893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2960432076"/>
      </p:ext>
    </p:extLst>
  </p:cSld>
  <p:clrMapOvr>
    <a:masterClrMapping/>
  </p:clrMapOvr>
  <p:extLst>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59950187"/>
      </p:ext>
    </p:extLst>
  </p:cSld>
  <p:clrMapOvr>
    <a:masterClrMapping/>
  </p:clrMapOvr>
  <p:extLst>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591871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86774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101650620"/>
      </p:ext>
    </p:extLst>
  </p:cSld>
  <p:clrMapOvr>
    <a:masterClrMapping/>
  </p:clrMapOvr>
  <p:extLst>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24A9CE-4865-4B89-861C-85C0FA6D4AE4}" type="datetimeFigureOut">
              <a:rPr lang="en-IN" smtClean="0"/>
              <a:pPr/>
              <a:t>18-01-2022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287340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524A9CE-4865-4B89-861C-85C0FA6D4AE4}" type="datetimeFigureOut">
              <a:rPr lang="en-IN" smtClean="0"/>
              <a:pPr/>
              <a:t>18-01-2022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3C07139-AF42-48B2-ADBA-F0F5528C0FC5}" type="slidenum">
              <a:rPr lang="en-IN" smtClean="0"/>
              <a:pPr/>
              <a:t>‹#›</a:t>
            </a:fld>
            <a:endParaRPr lang="en-IN"/>
          </a:p>
        </p:txBody>
      </p:sp>
    </p:spTree>
    <p:extLst>
      <p:ext uri="{BB962C8B-B14F-4D97-AF65-F5344CB8AC3E}">
        <p14:creationId xmlns="" xmlns:p14="http://schemas.microsoft.com/office/powerpoint/2010/main" val="4267379463"/>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9.emf"/><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5.emf"/><Relationship Id="rId5" Type="http://schemas.openxmlformats.org/officeDocument/2006/relationships/image" Target="../media/image12.emf"/><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4.emf"/></Relationships>
</file>

<file path=ppt/slides/_rels/slide2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18.emf"/><Relationship Id="rId12" Type="http://schemas.openxmlformats.org/officeDocument/2006/relationships/customXml" Target="../ink/ink14.xml"/><Relationship Id="rId17" Type="http://schemas.openxmlformats.org/officeDocument/2006/relationships/image" Target="../media/image23.emf"/><Relationship Id="rId2" Type="http://schemas.openxmlformats.org/officeDocument/2006/relationships/customXml" Target="../ink/ink9.xml"/><Relationship Id="rId16"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20.emf"/><Relationship Id="rId5" Type="http://schemas.openxmlformats.org/officeDocument/2006/relationships/image" Target="../media/image17.emf"/><Relationship Id="rId15" Type="http://schemas.openxmlformats.org/officeDocument/2006/relationships/image" Target="../media/image22.emf"/><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19.emf"/><Relationship Id="rId14" Type="http://schemas.openxmlformats.org/officeDocument/2006/relationships/customXml" Target="../ink/ink15.xml"/></Relationships>
</file>

<file path=ppt/slides/_rels/slide28.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hyperlink" Target="https://www.google.com/search?q=binary+search+algorithm+data+structure&amp;sa=X&amp;ved=2ahUKEwjVrKzZ_pD1AhUxNKYKHbGdB74Q6BMoAHoECCgQAg" TargetMode="External"/><Relationship Id="rId3" Type="http://schemas.openxmlformats.org/officeDocument/2006/relationships/image" Target="../media/image24.emf"/><Relationship Id="rId7" Type="http://schemas.openxmlformats.org/officeDocument/2006/relationships/image" Target="../media/image26.emf"/><Relationship Id="rId12" Type="http://schemas.openxmlformats.org/officeDocument/2006/relationships/hyperlink" Target="https://www.google.com/search?q=binary+search+algorithm+best+complexity&amp;stick=H4sIAAAAAAAAAOPgE-LQz9U3MEzOrdIyyk620s8uiM8p1y_OLyrJzEuPT8xJzy_KLMnItUpKLS6JT87PLchJrcgsqYwvzkgsSk1ZxKqelJmXWFSpUJyaWJScoQDXoADSoIDQAACYYGBOagAAAA&amp;sa=X&amp;ved=2ahUKEwjVrKzZ_pD1AhUxNKYKHbGdB74Q6BMoAHoECDIQAg" TargetMode="External"/><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hyperlink" Target="https://www.google.com/search?q=binary+search+algorithm+average+complexity&amp;stick=H4sIAAAAAAAAAOPgE-LQz9U3MEzOrdIyzU620s8uiM8p1y_OLyrJzEuPT8xJzy_KLMnItUosSy1KTE-NT87PLchJrcgsqYwvzkgsSk1ZxKqVlJmXWFSpUJyaWJScoQDXowDVo4DQAwDiVtOVcAAAAA&amp;sa=X&amp;ved=2ahUKEwjVrKzZ_pD1AhUxNKYKHbGdB74Q6BMoAHoECDAQAg" TargetMode="External"/><Relationship Id="rId5" Type="http://schemas.openxmlformats.org/officeDocument/2006/relationships/image" Target="../media/image25.emf"/><Relationship Id="rId10" Type="http://schemas.openxmlformats.org/officeDocument/2006/relationships/hyperlink" Target="https://www.google.com/search?q=binary+search+algorithm+worst+complexity&amp;stick=H4sIAAAAAAAAAOPgE-LQz9U3MEzOrdIyzk620s8uiM8p1y_OLyrJzEuPT8xJzy_KLMnItSrPLyouiU_Ozy3ISa3ILKmML85ILEpNWcSqkZSZl1hUqVCcmliUnKEA16EA1qGA0AEApfZGGmwAAAA&amp;sa=X&amp;ved=2ahUKEwjVrKzZ_pD1AhUxNKYKHbGdB74Q6BMoAHoECDEQAg" TargetMode="External"/><Relationship Id="rId4" Type="http://schemas.openxmlformats.org/officeDocument/2006/relationships/customXml" Target="../ink/ink18.xml"/><Relationship Id="rId9"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29.emf"/><Relationship Id="rId4" Type="http://schemas.openxmlformats.org/officeDocument/2006/relationships/customXml" Target="../ink/ink22.xml"/><Relationship Id="rId9"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27.xml"/></Relationships>
</file>

<file path=ppt/slides/_rels/slide3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40.emf"/><Relationship Id="rId7" Type="http://schemas.openxmlformats.org/officeDocument/2006/relationships/image" Target="../media/image42.emf"/><Relationship Id="rId2"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32.xml"/><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43.emf"/></Relationships>
</file>

<file path=ppt/slides/_rels/slide39.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45.emf"/><Relationship Id="rId7" Type="http://schemas.openxmlformats.org/officeDocument/2006/relationships/image" Target="../media/image47.emf"/><Relationship Id="rId2"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46.emf"/><Relationship Id="rId4" Type="http://schemas.openxmlformats.org/officeDocument/2006/relationships/customXml" Target="../ink/ink36.xml"/><Relationship Id="rId9" Type="http://schemas.openxmlformats.org/officeDocument/2006/relationships/image" Target="../media/image48.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1.emf"/><Relationship Id="rId2"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50.emf"/><Relationship Id="rId4" Type="http://schemas.openxmlformats.org/officeDocument/2006/relationships/customXml" Target="../ink/ink40.xml"/></Relationships>
</file>

<file path=ppt/slides/_rels/slide41.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customXml" Target="../ink/ink44.xml"/><Relationship Id="rId5" Type="http://schemas.openxmlformats.org/officeDocument/2006/relationships/image" Target="../media/image53.emf"/><Relationship Id="rId4" Type="http://schemas.openxmlformats.org/officeDocument/2006/relationships/customXml" Target="../ink/ink43.xml"/><Relationship Id="rId9" Type="http://schemas.openxmlformats.org/officeDocument/2006/relationships/image" Target="../media/image55.emf"/></Relationships>
</file>

<file path=ppt/slides/_rels/slide42.xml.rels><?xml version="1.0" encoding="UTF-8" standalone="yes"?>
<Relationships xmlns="http://schemas.openxmlformats.org/package/2006/relationships"><Relationship Id="rId2" Type="http://schemas.openxmlformats.org/officeDocument/2006/relationships/hyperlink" Target="http://en.wikipedia.org/wiki/Amortized_analysi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en.wikipedia.org/wiki/Dynamic_arra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Potential_method" TargetMode="External"/><Relationship Id="rId2" Type="http://schemas.openxmlformats.org/officeDocument/2006/relationships/hyperlink" Target="http://en.wikipedia.org/wiki/Accounting_metho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Statement_(logic)" TargetMode="External"/><Relationship Id="rId3" Type="http://schemas.openxmlformats.org/officeDocument/2006/relationships/hyperlink" Target="https://en.wikipedia.org/wiki/Discrete_space" TargetMode="External"/><Relationship Id="rId7" Type="http://schemas.openxmlformats.org/officeDocument/2006/relationships/hyperlink" Target="https://en.wikipedia.org/wiki/Graph_(discrete_mathematics)" TargetMode="External"/><Relationship Id="rId2" Type="http://schemas.openxmlformats.org/officeDocument/2006/relationships/hyperlink" Target="https://en.wikipedia.org/wiki/Mathematical_structures" TargetMode="External"/><Relationship Id="rId1" Type="http://schemas.openxmlformats.org/officeDocument/2006/relationships/slideLayout" Target="../slideLayouts/slideLayout2.xml"/><Relationship Id="rId6" Type="http://schemas.openxmlformats.org/officeDocument/2006/relationships/hyperlink" Target="https://en.wikipedia.org/wiki/Integer" TargetMode="External"/><Relationship Id="rId5" Type="http://schemas.openxmlformats.org/officeDocument/2006/relationships/hyperlink" Target="https://en.wikipedia.org/wiki/Real_number" TargetMode="External"/><Relationship Id="rId4" Type="http://schemas.openxmlformats.org/officeDocument/2006/relationships/hyperlink" Target="https://en.wikipedia.org/wiki/Continuous_function" TargetMode="External"/><Relationship Id="rId9" Type="http://schemas.openxmlformats.org/officeDocument/2006/relationships/hyperlink" Target="https://en.wikipedia.org/wiki/Mathematical_logi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3025" y="1716932"/>
            <a:ext cx="8915399" cy="2262781"/>
          </a:xfrm>
        </p:spPr>
        <p:txBody>
          <a:bodyPr>
            <a:noAutofit/>
          </a:bodyPr>
          <a:lstStyle/>
          <a:p>
            <a:r>
              <a:rPr lang="en-US" sz="3600" b="1" dirty="0" err="1"/>
              <a:t>B.Tech</a:t>
            </a:r>
            <a:r>
              <a:rPr lang="en-US" sz="3600" b="1" dirty="0"/>
              <a:t>. II (CSE) Semester – IV</a:t>
            </a:r>
            <a:br>
              <a:rPr lang="en-US" sz="3600" b="1" dirty="0"/>
            </a:br>
            <a:r>
              <a:rPr lang="en-US" sz="3600" b="1" dirty="0"/>
              <a:t>DESIGN AND ANALYSIS OF ALGORITHMS (CORE-7)</a:t>
            </a:r>
            <a:br>
              <a:rPr lang="en-US" sz="3600" b="1" dirty="0"/>
            </a:br>
            <a:r>
              <a:rPr lang="en-IN" sz="3600" b="1" dirty="0"/>
              <a:t>CS206</a:t>
            </a:r>
            <a:endParaRPr lang="en-IN" sz="3600" dirty="0"/>
          </a:p>
        </p:txBody>
      </p:sp>
      <p:sp>
        <p:nvSpPr>
          <p:cNvPr id="3" name="Subtitle 2"/>
          <p:cNvSpPr>
            <a:spLocks noGrp="1"/>
          </p:cNvSpPr>
          <p:nvPr>
            <p:ph type="subTitle" idx="1"/>
          </p:nvPr>
        </p:nvSpPr>
        <p:spPr>
          <a:xfrm>
            <a:off x="2579486" y="4592562"/>
            <a:ext cx="8915399" cy="1126283"/>
          </a:xfrm>
        </p:spPr>
        <p:txBody>
          <a:bodyPr/>
          <a:lstStyle/>
          <a:p>
            <a:endParaRPr lang="en-IN" b="1" dirty="0"/>
          </a:p>
        </p:txBody>
      </p:sp>
    </p:spTree>
    <p:extLst>
      <p:ext uri="{BB962C8B-B14F-4D97-AF65-F5344CB8AC3E}">
        <p14:creationId xmlns="" xmlns:p14="http://schemas.microsoft.com/office/powerpoint/2010/main" val="96217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Fundamental questions</a:t>
            </a:r>
            <a:endParaRPr lang="en-IN" dirty="0"/>
          </a:p>
        </p:txBody>
      </p:sp>
      <p:sp>
        <p:nvSpPr>
          <p:cNvPr id="3" name="Content Placeholder 2"/>
          <p:cNvSpPr>
            <a:spLocks noGrp="1"/>
          </p:cNvSpPr>
          <p:nvPr>
            <p:ph idx="1"/>
          </p:nvPr>
        </p:nvSpPr>
        <p:spPr/>
        <p:txBody>
          <a:bodyPr>
            <a:normAutofit lnSpcReduction="10000"/>
          </a:bodyPr>
          <a:lstStyle/>
          <a:p>
            <a:r>
              <a:rPr lang="en-IN" dirty="0" smtClean="0"/>
              <a:t>Given a certain problem, how do you solve it with computer?</a:t>
            </a:r>
          </a:p>
          <a:p>
            <a:r>
              <a:rPr lang="en-IN" dirty="0" smtClean="0"/>
              <a:t>Is it relatively easy to design an algorithm that some how solve many problems?</a:t>
            </a:r>
          </a:p>
          <a:p>
            <a:pPr lvl="1"/>
            <a:r>
              <a:rPr lang="en-IN" dirty="0"/>
              <a:t>However quite of cleverness is needed to design an algorithm that are also fast. This will be a major challenge in the course.</a:t>
            </a:r>
          </a:p>
          <a:p>
            <a:pPr lvl="1"/>
            <a:endParaRPr lang="en-IN" dirty="0" smtClean="0"/>
          </a:p>
          <a:p>
            <a:r>
              <a:rPr lang="en-IN" dirty="0" smtClean="0"/>
              <a:t>There can be scope of multiple solutions for a single problem:</a:t>
            </a:r>
          </a:p>
          <a:p>
            <a:pPr lvl="1"/>
            <a:r>
              <a:rPr lang="en-IN" dirty="0" smtClean="0"/>
              <a:t>Finding the GCD, </a:t>
            </a:r>
          </a:p>
          <a:p>
            <a:pPr lvl="2"/>
            <a:r>
              <a:rPr lang="en-IN" dirty="0" smtClean="0"/>
              <a:t>school level factorization algorithm, if m=36 and n=48; m= 2*2*3*3, n=2*2*2*2*3; what factors are common, 2,2,3; GCD=?</a:t>
            </a:r>
          </a:p>
          <a:p>
            <a:pPr lvl="2"/>
            <a:r>
              <a:rPr lang="en-IN" dirty="0" smtClean="0"/>
              <a:t>Euclid algorithm, invented by mathematician </a:t>
            </a:r>
          </a:p>
          <a:p>
            <a:pPr lvl="1"/>
            <a:r>
              <a:rPr lang="en-IN" dirty="0" smtClean="0"/>
              <a:t>Sorting the set of elements etc…</a:t>
            </a:r>
          </a:p>
          <a:p>
            <a:endParaRPr lang="en-IN" dirty="0" smtClean="0"/>
          </a:p>
        </p:txBody>
      </p:sp>
    </p:spTree>
    <p:extLst>
      <p:ext uri="{BB962C8B-B14F-4D97-AF65-F5344CB8AC3E}">
        <p14:creationId xmlns="" xmlns:p14="http://schemas.microsoft.com/office/powerpoint/2010/main" val="3137444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Fundamental </a:t>
            </a:r>
            <a:r>
              <a:rPr lang="en-IN" dirty="0" smtClean="0"/>
              <a:t>questions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r>
              <a:rPr lang="en-IN" dirty="0" smtClean="0"/>
              <a:t>Euclid Algorithm:</a:t>
            </a:r>
          </a:p>
          <a:p>
            <a:pPr marL="0" indent="0">
              <a:buNone/>
            </a:pPr>
            <a:r>
              <a:rPr lang="en-IN" dirty="0" smtClean="0"/>
              <a:t>Euclid (m, n)</a:t>
            </a:r>
          </a:p>
          <a:p>
            <a:pPr marL="0" indent="0">
              <a:buNone/>
            </a:pPr>
            <a:r>
              <a:rPr lang="en-IN" dirty="0"/>
              <a:t>	</a:t>
            </a:r>
            <a:r>
              <a:rPr lang="en-IN" dirty="0" smtClean="0"/>
              <a:t>while m does not divide n</a:t>
            </a:r>
          </a:p>
          <a:p>
            <a:pPr marL="0" indent="0">
              <a:buNone/>
            </a:pPr>
            <a:r>
              <a:rPr lang="en-IN" dirty="0"/>
              <a:t> </a:t>
            </a:r>
            <a:r>
              <a:rPr lang="en-IN" dirty="0" smtClean="0"/>
              <a:t>           r=n mod m;</a:t>
            </a:r>
          </a:p>
          <a:p>
            <a:pPr marL="0" indent="0">
              <a:buNone/>
            </a:pPr>
            <a:r>
              <a:rPr lang="en-IN" dirty="0"/>
              <a:t> </a:t>
            </a:r>
            <a:r>
              <a:rPr lang="en-IN" dirty="0" smtClean="0"/>
              <a:t>           n= m;</a:t>
            </a:r>
          </a:p>
          <a:p>
            <a:pPr marL="0" indent="0">
              <a:buNone/>
            </a:pPr>
            <a:r>
              <a:rPr lang="en-IN" dirty="0"/>
              <a:t> </a:t>
            </a:r>
            <a:r>
              <a:rPr lang="en-IN" dirty="0" smtClean="0"/>
              <a:t>           m=r;</a:t>
            </a:r>
          </a:p>
          <a:p>
            <a:pPr marL="0" indent="0">
              <a:buNone/>
            </a:pPr>
            <a:r>
              <a:rPr lang="en-IN" dirty="0"/>
              <a:t> </a:t>
            </a:r>
            <a:r>
              <a:rPr lang="en-IN" dirty="0" smtClean="0"/>
              <a:t>       end </a:t>
            </a:r>
          </a:p>
          <a:p>
            <a:pPr marL="0" indent="0">
              <a:buNone/>
            </a:pPr>
            <a:r>
              <a:rPr lang="en-IN" dirty="0"/>
              <a:t> </a:t>
            </a:r>
            <a:r>
              <a:rPr lang="en-IN" dirty="0" smtClean="0"/>
              <a:t>       return m;</a:t>
            </a:r>
            <a:endParaRPr lang="en-IN" dirty="0"/>
          </a:p>
        </p:txBody>
      </p:sp>
    </p:spTree>
    <p:extLst>
      <p:ext uri="{BB962C8B-B14F-4D97-AF65-F5344CB8AC3E}">
        <p14:creationId xmlns="" xmlns:p14="http://schemas.microsoft.com/office/powerpoint/2010/main" val="776054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Compare these two algorithms</a:t>
            </a:r>
            <a:endParaRPr lang="en-IN" dirty="0"/>
          </a:p>
        </p:txBody>
      </p:sp>
      <p:sp>
        <p:nvSpPr>
          <p:cNvPr id="3" name="Content Placeholder 2"/>
          <p:cNvSpPr>
            <a:spLocks noGrp="1"/>
          </p:cNvSpPr>
          <p:nvPr>
            <p:ph idx="1"/>
          </p:nvPr>
        </p:nvSpPr>
        <p:spPr/>
        <p:txBody>
          <a:bodyPr/>
          <a:lstStyle/>
          <a:p>
            <a:pPr marL="0" indent="0">
              <a:buNone/>
            </a:pPr>
            <a:r>
              <a:rPr lang="en-IN" dirty="0" smtClean="0"/>
              <a:t>m=36, n=48</a:t>
            </a:r>
          </a:p>
          <a:p>
            <a:pPr marL="0" indent="0">
              <a:buNone/>
            </a:pPr>
            <a:r>
              <a:rPr lang="en-IN" dirty="0" smtClean="0"/>
              <a:t>m=</a:t>
            </a:r>
            <a:r>
              <a:rPr lang="en-IN" dirty="0"/>
              <a:t> </a:t>
            </a:r>
            <a:r>
              <a:rPr lang="en-IN" dirty="0" smtClean="0"/>
              <a:t>2*2*3*3       // how many factors?   How many divisions?</a:t>
            </a:r>
          </a:p>
          <a:p>
            <a:pPr marL="0" indent="0">
              <a:buNone/>
            </a:pPr>
            <a:r>
              <a:rPr lang="en-IN" dirty="0" smtClean="0"/>
              <a:t>n= 2*2*2*2*3    // total no divisions?</a:t>
            </a:r>
          </a:p>
          <a:p>
            <a:pPr marL="0" indent="0">
              <a:buNone/>
            </a:pPr>
            <a:endParaRPr lang="en-IN" dirty="0"/>
          </a:p>
          <a:p>
            <a:pPr marL="0" indent="0">
              <a:buNone/>
            </a:pPr>
            <a:r>
              <a:rPr lang="en-IN" dirty="0" smtClean="0"/>
              <a:t>For Euclid: How many divisions? </a:t>
            </a:r>
          </a:p>
          <a:p>
            <a:pPr marL="0" indent="0">
              <a:buNone/>
            </a:pPr>
            <a:endParaRPr lang="en-IN" dirty="0"/>
          </a:p>
          <a:p>
            <a:pPr marL="0" indent="0">
              <a:buNone/>
            </a:pPr>
            <a:r>
              <a:rPr lang="en-IN" dirty="0" smtClean="0"/>
              <a:t>Which one is efficient?</a:t>
            </a:r>
            <a:endParaRPr lang="en-IN" dirty="0"/>
          </a:p>
        </p:txBody>
      </p:sp>
    </p:spTree>
    <p:extLst>
      <p:ext uri="{BB962C8B-B14F-4D97-AF65-F5344CB8AC3E}">
        <p14:creationId xmlns="" xmlns:p14="http://schemas.microsoft.com/office/powerpoint/2010/main" val="1826482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complexity</a:t>
            </a:r>
            <a:endParaRPr lang="en-IN" dirty="0"/>
          </a:p>
        </p:txBody>
      </p:sp>
      <p:sp>
        <p:nvSpPr>
          <p:cNvPr id="3" name="Content Placeholder 2"/>
          <p:cNvSpPr>
            <a:spLocks noGrp="1"/>
          </p:cNvSpPr>
          <p:nvPr>
            <p:ph idx="1"/>
          </p:nvPr>
        </p:nvSpPr>
        <p:spPr/>
        <p:txBody>
          <a:bodyPr>
            <a:normAutofit/>
          </a:bodyPr>
          <a:lstStyle/>
          <a:p>
            <a:r>
              <a:rPr lang="en-IN" dirty="0" smtClean="0"/>
              <a:t>Complexity is the parameter that defines how much our algorithm is efficient?</a:t>
            </a:r>
          </a:p>
          <a:p>
            <a:pPr lvl="1"/>
            <a:r>
              <a:rPr lang="en-IN" dirty="0" smtClean="0"/>
              <a:t>Space complexity: how much memory the algorithm is taking in the system and </a:t>
            </a:r>
          </a:p>
          <a:p>
            <a:pPr lvl="1"/>
            <a:r>
              <a:rPr lang="en-IN" dirty="0" smtClean="0"/>
              <a:t>Time complexity: how much time it is taking to execute</a:t>
            </a:r>
          </a:p>
          <a:p>
            <a:r>
              <a:rPr lang="en-IN" dirty="0" smtClean="0"/>
              <a:t>Space complexity: 1) fixed part, 2) variable part</a:t>
            </a:r>
          </a:p>
          <a:p>
            <a:pPr lvl="1"/>
            <a:r>
              <a:rPr lang="en-IN" dirty="0" smtClean="0"/>
              <a:t>Fixed part: some of the variables, suppose we have to find sum of two numbers, so we already defined in the program, </a:t>
            </a:r>
            <a:r>
              <a:rPr lang="en-IN" i="1" dirty="0" smtClean="0"/>
              <a:t>a</a:t>
            </a:r>
            <a:r>
              <a:rPr lang="en-IN" dirty="0" smtClean="0"/>
              <a:t> and </a:t>
            </a:r>
            <a:r>
              <a:rPr lang="en-IN" i="1" dirty="0" smtClean="0"/>
              <a:t>b,</a:t>
            </a:r>
            <a:r>
              <a:rPr lang="en-IN" dirty="0" smtClean="0"/>
              <a:t> they occupy spaces in the memory.</a:t>
            </a:r>
          </a:p>
          <a:p>
            <a:pPr lvl="1"/>
            <a:r>
              <a:rPr lang="en-IN" dirty="0" smtClean="0"/>
              <a:t>Variable part: when we have dynamic allocation of memory, i.e. we initially don’t know how much memory algorithm will take?</a:t>
            </a:r>
          </a:p>
        </p:txBody>
      </p:sp>
    </p:spTree>
    <p:extLst>
      <p:ext uri="{BB962C8B-B14F-4D97-AF65-F5344CB8AC3E}">
        <p14:creationId xmlns="" xmlns:p14="http://schemas.microsoft.com/office/powerpoint/2010/main" val="2937581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Complexity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r>
              <a:rPr lang="en-IN" dirty="0" smtClean="0"/>
              <a:t>Time complexity: 1) compile time, 2) run time</a:t>
            </a:r>
          </a:p>
          <a:p>
            <a:pPr lvl="1"/>
            <a:r>
              <a:rPr lang="en-IN" dirty="0" smtClean="0"/>
              <a:t>Compile time:  how much time the program takes to compile? And in most of the cases, it is constant value.</a:t>
            </a:r>
          </a:p>
          <a:p>
            <a:pPr lvl="1"/>
            <a:r>
              <a:rPr lang="en-IN" dirty="0" smtClean="0"/>
              <a:t>Run time: it depends on algorithm to algorithm, ex: suppose user wants to print </a:t>
            </a:r>
            <a:r>
              <a:rPr lang="en-IN" dirty="0" err="1" smtClean="0"/>
              <a:t>nos</a:t>
            </a:r>
            <a:r>
              <a:rPr lang="en-IN" dirty="0" smtClean="0"/>
              <a:t> 1----n, and n is entered by the user.  For n=5, so program takes one unit of time for one for loop so it will take 5 unit of time.</a:t>
            </a:r>
          </a:p>
        </p:txBody>
      </p:sp>
    </p:spTree>
    <p:extLst>
      <p:ext uri="{BB962C8B-B14F-4D97-AF65-F5344CB8AC3E}">
        <p14:creationId xmlns="" xmlns:p14="http://schemas.microsoft.com/office/powerpoint/2010/main" val="126750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time complexity</a:t>
            </a:r>
            <a:endParaRPr lang="en-IN" dirty="0"/>
          </a:p>
        </p:txBody>
      </p:sp>
      <p:sp>
        <p:nvSpPr>
          <p:cNvPr id="3" name="Content Placeholder 2"/>
          <p:cNvSpPr>
            <a:spLocks noGrp="1"/>
          </p:cNvSpPr>
          <p:nvPr>
            <p:ph idx="1"/>
          </p:nvPr>
        </p:nvSpPr>
        <p:spPr/>
        <p:txBody>
          <a:bodyPr/>
          <a:lstStyle/>
          <a:p>
            <a:pPr marL="0" indent="0">
              <a:buNone/>
            </a:pPr>
            <a:r>
              <a:rPr lang="en-IN" dirty="0" smtClean="0"/>
              <a:t>Sum (a , n)</a:t>
            </a:r>
          </a:p>
          <a:p>
            <a:pPr marL="0" indent="0">
              <a:buNone/>
            </a:pPr>
            <a:r>
              <a:rPr lang="en-IN" dirty="0"/>
              <a:t>	</a:t>
            </a:r>
            <a:r>
              <a:rPr lang="en-IN" dirty="0" smtClean="0"/>
              <a:t>{</a:t>
            </a:r>
          </a:p>
          <a:p>
            <a:pPr marL="0" indent="0">
              <a:buNone/>
            </a:pPr>
            <a:r>
              <a:rPr lang="en-IN" dirty="0"/>
              <a:t> </a:t>
            </a:r>
            <a:r>
              <a:rPr lang="en-IN" dirty="0" smtClean="0"/>
              <a:t>        s=0;</a:t>
            </a:r>
          </a:p>
          <a:p>
            <a:pPr marL="0" indent="0">
              <a:buNone/>
            </a:pPr>
            <a:r>
              <a:rPr lang="en-IN" dirty="0"/>
              <a:t> </a:t>
            </a:r>
            <a:r>
              <a:rPr lang="en-IN" dirty="0" smtClean="0"/>
              <a:t>        for </a:t>
            </a:r>
            <a:r>
              <a:rPr lang="en-IN" dirty="0" err="1" smtClean="0"/>
              <a:t>int</a:t>
            </a:r>
            <a:r>
              <a:rPr lang="en-IN" dirty="0" smtClean="0"/>
              <a:t> </a:t>
            </a:r>
            <a:r>
              <a:rPr lang="en-IN" dirty="0" err="1" smtClean="0"/>
              <a:t>i</a:t>
            </a:r>
            <a:r>
              <a:rPr lang="en-IN" dirty="0" smtClean="0"/>
              <a:t>=1 to n do                     //if n=5      total time complexity=?</a:t>
            </a:r>
          </a:p>
          <a:p>
            <a:pPr marL="0" indent="0">
              <a:buNone/>
            </a:pPr>
            <a:r>
              <a:rPr lang="en-IN" dirty="0"/>
              <a:t> </a:t>
            </a:r>
            <a:r>
              <a:rPr lang="en-IN" dirty="0" smtClean="0"/>
              <a:t>        s=</a:t>
            </a:r>
            <a:r>
              <a:rPr lang="en-IN" dirty="0" err="1" smtClean="0"/>
              <a:t>s+a</a:t>
            </a:r>
            <a:r>
              <a:rPr lang="en-IN" dirty="0" smtClean="0"/>
              <a:t>[</a:t>
            </a:r>
            <a:r>
              <a:rPr lang="en-IN" dirty="0" err="1" smtClean="0"/>
              <a:t>i</a:t>
            </a:r>
            <a:r>
              <a:rPr lang="en-IN" dirty="0" smtClean="0"/>
              <a:t>];</a:t>
            </a:r>
          </a:p>
          <a:p>
            <a:pPr marL="0" indent="0">
              <a:buNone/>
            </a:pPr>
            <a:r>
              <a:rPr lang="en-IN" dirty="0"/>
              <a:t> </a:t>
            </a:r>
            <a:r>
              <a:rPr lang="en-IN" dirty="0" smtClean="0"/>
              <a:t>        return s;</a:t>
            </a:r>
          </a:p>
          <a:p>
            <a:pPr marL="0" indent="0">
              <a:buNone/>
            </a:pPr>
            <a:r>
              <a:rPr lang="en-IN" dirty="0"/>
              <a:t> </a:t>
            </a:r>
            <a:r>
              <a:rPr lang="en-IN" dirty="0" smtClean="0"/>
              <a:t>      }</a:t>
            </a:r>
            <a:endParaRPr lang="en-IN" dirty="0"/>
          </a:p>
        </p:txBody>
      </p:sp>
    </p:spTree>
    <p:extLst>
      <p:ext uri="{BB962C8B-B14F-4D97-AF65-F5344CB8AC3E}">
        <p14:creationId xmlns="" xmlns:p14="http://schemas.microsoft.com/office/powerpoint/2010/main" val="1105013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Asymptotic Notations </a:t>
            </a:r>
            <a:endParaRPr lang="en-IN" dirty="0"/>
          </a:p>
        </p:txBody>
      </p:sp>
      <p:pic>
        <p:nvPicPr>
          <p:cNvPr id="4" name="Content Placeholder 3"/>
          <p:cNvPicPr>
            <a:picLocks noGrp="1" noChangeAspect="1"/>
          </p:cNvPicPr>
          <p:nvPr>
            <p:ph idx="1"/>
          </p:nvPr>
        </p:nvPicPr>
        <p:blipFill>
          <a:blip r:embed="rId2"/>
          <a:stretch>
            <a:fillRect/>
          </a:stretch>
        </p:blipFill>
        <p:spPr>
          <a:xfrm>
            <a:off x="1702052" y="1174020"/>
            <a:ext cx="9605727" cy="5457407"/>
          </a:xfrm>
          <a:prstGeom prst="rect">
            <a:avLst/>
          </a:prstGeom>
        </p:spPr>
      </p:pic>
    </p:spTree>
    <p:extLst>
      <p:ext uri="{BB962C8B-B14F-4D97-AF65-F5344CB8AC3E}">
        <p14:creationId xmlns="" xmlns:p14="http://schemas.microsoft.com/office/powerpoint/2010/main" val="2439410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055137" y="190031"/>
            <a:ext cx="8890501" cy="6512058"/>
          </a:xfrm>
          <a:prstGeom prst="rect">
            <a:avLst/>
          </a:prstGeom>
        </p:spPr>
      </p:pic>
    </p:spTree>
    <p:extLst>
      <p:ext uri="{BB962C8B-B14F-4D97-AF65-F5344CB8AC3E}">
        <p14:creationId xmlns="" xmlns:p14="http://schemas.microsoft.com/office/powerpoint/2010/main" val="3799927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452443" y="66639"/>
            <a:ext cx="7144230" cy="6655559"/>
          </a:xfrm>
          <a:prstGeom prst="rect">
            <a:avLst/>
          </a:prstGeom>
        </p:spPr>
      </p:pic>
    </p:spTree>
    <p:extLst>
      <p:ext uri="{BB962C8B-B14F-4D97-AF65-F5344CB8AC3E}">
        <p14:creationId xmlns="" xmlns:p14="http://schemas.microsoft.com/office/powerpoint/2010/main" val="3953346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357091" y="81481"/>
            <a:ext cx="7371265" cy="6665580"/>
          </a:xfrm>
          <a:prstGeom prst="rect">
            <a:avLst/>
          </a:prstGeom>
        </p:spPr>
      </p:pic>
    </p:spTree>
    <p:extLst>
      <p:ext uri="{BB962C8B-B14F-4D97-AF65-F5344CB8AC3E}">
        <p14:creationId xmlns="" xmlns:p14="http://schemas.microsoft.com/office/powerpoint/2010/main" val="343512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lstStyle/>
          <a:p>
            <a:r>
              <a:rPr lang="en-IN" dirty="0" smtClean="0"/>
              <a:t>How to define  Algorithm?</a:t>
            </a:r>
          </a:p>
          <a:p>
            <a:pPr lvl="1"/>
            <a:r>
              <a:rPr lang="en-IN" dirty="0" smtClean="0"/>
              <a:t>Algorithm is a systematic logical approach used to solve problems in computer.</a:t>
            </a:r>
          </a:p>
          <a:p>
            <a:pPr lvl="1"/>
            <a:r>
              <a:rPr lang="en-IN" dirty="0" smtClean="0"/>
              <a:t>An abstract computational procedure which takes some values as input and produces a value or values as output.</a:t>
            </a:r>
          </a:p>
          <a:p>
            <a:pPr lvl="1"/>
            <a:r>
              <a:rPr lang="en-IN" dirty="0" smtClean="0"/>
              <a:t>Algorithm is a finite set of instructions that can be used to achieve a particular task.</a:t>
            </a:r>
          </a:p>
          <a:p>
            <a:pPr lvl="1"/>
            <a:endParaRPr lang="en-IN" dirty="0"/>
          </a:p>
        </p:txBody>
      </p:sp>
    </p:spTree>
    <p:extLst>
      <p:ext uri="{BB962C8B-B14F-4D97-AF65-F5344CB8AC3E}">
        <p14:creationId xmlns="" xmlns:p14="http://schemas.microsoft.com/office/powerpoint/2010/main" val="4264674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95873" y="139885"/>
            <a:ext cx="7179397" cy="6496242"/>
          </a:xfrm>
          <a:prstGeom prst="rect">
            <a:avLst/>
          </a:prstGeom>
        </p:spPr>
      </p:pic>
    </p:spTree>
    <p:extLst>
      <p:ext uri="{BB962C8B-B14F-4D97-AF65-F5344CB8AC3E}">
        <p14:creationId xmlns="" xmlns:p14="http://schemas.microsoft.com/office/powerpoint/2010/main" val="2268950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information</a:t>
            </a:r>
            <a:endParaRPr lang="en-IN" dirty="0"/>
          </a:p>
        </p:txBody>
      </p:sp>
      <p:sp>
        <p:nvSpPr>
          <p:cNvPr id="3" name="Content Placeholder 2"/>
          <p:cNvSpPr>
            <a:spLocks noGrp="1"/>
          </p:cNvSpPr>
          <p:nvPr>
            <p:ph idx="1"/>
          </p:nvPr>
        </p:nvSpPr>
        <p:spPr/>
        <p:txBody>
          <a:bodyPr>
            <a:normAutofit lnSpcReduction="10000"/>
          </a:bodyPr>
          <a:lstStyle/>
          <a:p>
            <a:r>
              <a:rPr lang="en-IN" dirty="0" smtClean="0"/>
              <a:t>O is for worst case time or the upper bound, which means if you are giving any time in terms of O, it also saying that in any case your time will not exceed this. </a:t>
            </a:r>
          </a:p>
          <a:p>
            <a:r>
              <a:rPr lang="en-IN" dirty="0" smtClean="0"/>
              <a:t>If you are giving your time in case of </a:t>
            </a:r>
            <a:r>
              <a:rPr lang="el-GR" dirty="0" smtClean="0"/>
              <a:t>Ω</a:t>
            </a:r>
            <a:r>
              <a:rPr lang="en-IN" dirty="0" smtClean="0"/>
              <a:t>, it gives best case which means in any case you can never achieve better than this.</a:t>
            </a:r>
          </a:p>
          <a:p>
            <a:r>
              <a:rPr lang="en-IN" dirty="0" smtClean="0"/>
              <a:t>In practice, we are not interested in what is the best time the </a:t>
            </a:r>
            <a:r>
              <a:rPr lang="en-IN" dirty="0" err="1" smtClean="0"/>
              <a:t>algo</a:t>
            </a:r>
            <a:r>
              <a:rPr lang="en-IN" dirty="0" smtClean="0"/>
              <a:t> could execute. We always interested in what is the worst case time that will be taken by the algorithm for any input.</a:t>
            </a:r>
          </a:p>
          <a:p>
            <a:r>
              <a:rPr lang="en-IN" dirty="0" smtClean="0"/>
              <a:t>When to use average case?</a:t>
            </a:r>
          </a:p>
          <a:p>
            <a:pPr lvl="1"/>
            <a:r>
              <a:rPr lang="en-IN" dirty="0" smtClean="0"/>
              <a:t>When worst case and best case both are same. For some algorithm the worst case and best case both will be same, so for any input algorithm will take same time. </a:t>
            </a:r>
            <a:endParaRPr lang="en-IN" dirty="0"/>
          </a:p>
        </p:txBody>
      </p:sp>
    </p:spTree>
    <p:extLst>
      <p:ext uri="{BB962C8B-B14F-4D97-AF65-F5344CB8AC3E}">
        <p14:creationId xmlns="" xmlns:p14="http://schemas.microsoft.com/office/powerpoint/2010/main" val="69544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example- complexity analysis</a:t>
            </a:r>
            <a:endParaRPr lang="en-IN" dirty="0"/>
          </a:p>
        </p:txBody>
      </p:sp>
      <p:sp>
        <p:nvSpPr>
          <p:cNvPr id="3" name="Content Placeholder 2"/>
          <p:cNvSpPr>
            <a:spLocks noGrp="1"/>
          </p:cNvSpPr>
          <p:nvPr>
            <p:ph idx="1"/>
          </p:nvPr>
        </p:nvSpPr>
        <p:spPr/>
        <p:txBody>
          <a:bodyPr/>
          <a:lstStyle/>
          <a:p>
            <a:r>
              <a:rPr lang="en-IN" dirty="0" smtClean="0"/>
              <a:t>Assume that we have an array of numbers.</a:t>
            </a:r>
          </a:p>
          <a:p>
            <a:r>
              <a:rPr lang="en-IN" dirty="0" smtClean="0"/>
              <a:t>Task: search an element.</a:t>
            </a:r>
          </a:p>
          <a:p>
            <a:r>
              <a:rPr lang="en-IN" dirty="0" smtClean="0"/>
              <a:t>Here linear search algorithm: take x and compare with first to last element of an array.</a:t>
            </a:r>
          </a:p>
          <a:p>
            <a:r>
              <a:rPr lang="en-IN" dirty="0" smtClean="0"/>
              <a:t>What is the best case time we could execute this algorithm?</a:t>
            </a:r>
          </a:p>
          <a:p>
            <a:pPr lvl="1"/>
            <a:r>
              <a:rPr lang="en-IN" dirty="0" smtClean="0"/>
              <a:t>In best case we can search the element in one comparison, i.e. in one step. Therefore for best case time= </a:t>
            </a:r>
            <a:r>
              <a:rPr lang="el-GR" dirty="0" smtClean="0"/>
              <a:t>Ω</a:t>
            </a:r>
            <a:r>
              <a:rPr lang="en-IN" dirty="0" smtClean="0"/>
              <a:t> (1)</a:t>
            </a:r>
          </a:p>
          <a:p>
            <a:pPr lvl="1"/>
            <a:r>
              <a:rPr lang="en-IN" dirty="0" smtClean="0"/>
              <a:t>That means in best case, we can find out the element in just one comparison or in one step.</a:t>
            </a:r>
          </a:p>
          <a:p>
            <a:r>
              <a:rPr lang="en-IN" dirty="0" smtClean="0"/>
              <a:t>What is the worst case time? </a:t>
            </a:r>
            <a:endParaRPr lang="en-IN" dirty="0"/>
          </a:p>
        </p:txBody>
      </p:sp>
    </p:spTree>
    <p:extLst>
      <p:ext uri="{BB962C8B-B14F-4D97-AF65-F5344CB8AC3E}">
        <p14:creationId xmlns="" xmlns:p14="http://schemas.microsoft.com/office/powerpoint/2010/main" val="136600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733" y="515469"/>
            <a:ext cx="8911687" cy="1280890"/>
          </a:xfrm>
        </p:spPr>
        <p:txBody>
          <a:bodyPr/>
          <a:lstStyle/>
          <a:p>
            <a:r>
              <a:rPr lang="en-IN" dirty="0"/>
              <a:t>Some </a:t>
            </a:r>
            <a:r>
              <a:rPr lang="en-IN" dirty="0" smtClean="0"/>
              <a:t>example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r>
              <a:rPr lang="en-IN" dirty="0" smtClean="0"/>
              <a:t>If I have n element in the array and searching for element x, then in worst case, I have to compare with n elements.</a:t>
            </a:r>
          </a:p>
          <a:p>
            <a:pPr lvl="1"/>
            <a:r>
              <a:rPr lang="en-IN" dirty="0" smtClean="0"/>
              <a:t>Therefore in worst case O (n)- you can never go beyond this </a:t>
            </a:r>
            <a:endParaRPr lang="en-IN" dirty="0"/>
          </a:p>
        </p:txBody>
      </p:sp>
    </p:spTree>
    <p:extLst>
      <p:ext uri="{BB962C8B-B14F-4D97-AF65-F5344CB8AC3E}">
        <p14:creationId xmlns="" xmlns:p14="http://schemas.microsoft.com/office/powerpoint/2010/main" val="3785182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Some example </a:t>
            </a:r>
            <a:r>
              <a:rPr lang="en-IN" dirty="0" err="1"/>
              <a:t>contd</a:t>
            </a:r>
            <a:r>
              <a:rPr lang="en-IN" dirty="0"/>
              <a:t>…</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298653756"/>
              </p:ext>
            </p:extLst>
          </p:nvPr>
        </p:nvGraphicFramePr>
        <p:xfrm>
          <a:off x="1752634" y="1433208"/>
          <a:ext cx="8915400" cy="4582160"/>
        </p:xfrm>
        <a:graphic>
          <a:graphicData uri="http://schemas.openxmlformats.org/drawingml/2006/table">
            <a:tbl>
              <a:tblPr firstRow="1" bandRow="1">
                <a:tableStyleId>{5C22544A-7EE6-4342-B048-85BDC9FD1C3A}</a:tableStyleId>
              </a:tblPr>
              <a:tblGrid>
                <a:gridCol w="2971800">
                  <a:extLst>
                    <a:ext uri="{9D8B030D-6E8A-4147-A177-3AD203B41FA5}">
                      <a16:colId xmlns="" xmlns:a16="http://schemas.microsoft.com/office/drawing/2014/main" val="672400957"/>
                    </a:ext>
                  </a:extLst>
                </a:gridCol>
                <a:gridCol w="2971800">
                  <a:extLst>
                    <a:ext uri="{9D8B030D-6E8A-4147-A177-3AD203B41FA5}">
                      <a16:colId xmlns="" xmlns:a16="http://schemas.microsoft.com/office/drawing/2014/main" val="2014444660"/>
                    </a:ext>
                  </a:extLst>
                </a:gridCol>
                <a:gridCol w="2971800">
                  <a:extLst>
                    <a:ext uri="{9D8B030D-6E8A-4147-A177-3AD203B41FA5}">
                      <a16:colId xmlns="" xmlns:a16="http://schemas.microsoft.com/office/drawing/2014/main" val="1542602453"/>
                    </a:ext>
                  </a:extLst>
                </a:gridCol>
              </a:tblGrid>
              <a:tr h="370840">
                <a:tc>
                  <a:txBody>
                    <a:bodyPr/>
                    <a:lstStyle/>
                    <a:p>
                      <a:r>
                        <a:rPr lang="en-IN" dirty="0" smtClean="0"/>
                        <a:t>Time complexity</a:t>
                      </a:r>
                      <a:endParaRPr lang="en-IN" dirty="0"/>
                    </a:p>
                  </a:txBody>
                  <a:tcPr/>
                </a:tc>
                <a:tc>
                  <a:txBody>
                    <a:bodyPr/>
                    <a:lstStyle/>
                    <a:p>
                      <a:r>
                        <a:rPr lang="en-IN" dirty="0" smtClean="0"/>
                        <a:t>Name</a:t>
                      </a:r>
                      <a:endParaRPr lang="en-IN" dirty="0"/>
                    </a:p>
                  </a:txBody>
                  <a:tcPr/>
                </a:tc>
                <a:tc>
                  <a:txBody>
                    <a:bodyPr/>
                    <a:lstStyle/>
                    <a:p>
                      <a:r>
                        <a:rPr lang="en-IN" dirty="0" smtClean="0"/>
                        <a:t>Example</a:t>
                      </a:r>
                      <a:endParaRPr lang="en-IN" dirty="0"/>
                    </a:p>
                  </a:txBody>
                  <a:tcPr/>
                </a:tc>
                <a:extLst>
                  <a:ext uri="{0D108BD9-81ED-4DB2-BD59-A6C34878D82A}">
                    <a16:rowId xmlns="" xmlns:a16="http://schemas.microsoft.com/office/drawing/2014/main" val="3461120112"/>
                  </a:ext>
                </a:extLst>
              </a:tr>
              <a:tr h="370840">
                <a:tc>
                  <a:txBody>
                    <a:bodyPr/>
                    <a:lstStyle/>
                    <a:p>
                      <a:r>
                        <a:rPr lang="en-IN" dirty="0" smtClean="0"/>
                        <a:t>O(1)</a:t>
                      </a:r>
                      <a:endParaRPr lang="en-IN" dirty="0"/>
                    </a:p>
                  </a:txBody>
                  <a:tcPr/>
                </a:tc>
                <a:tc>
                  <a:txBody>
                    <a:bodyPr/>
                    <a:lstStyle/>
                    <a:p>
                      <a:r>
                        <a:rPr lang="en-IN" dirty="0" smtClean="0"/>
                        <a:t>Constant </a:t>
                      </a:r>
                      <a:endParaRPr lang="en-IN" dirty="0"/>
                    </a:p>
                  </a:txBody>
                  <a:tcPr/>
                </a:tc>
                <a:tc>
                  <a:txBody>
                    <a:bodyPr/>
                    <a:lstStyle/>
                    <a:p>
                      <a:r>
                        <a:rPr lang="en-IN" dirty="0" smtClean="0"/>
                        <a:t>Adding one element to front of the linked list</a:t>
                      </a:r>
                      <a:endParaRPr lang="en-IN" dirty="0"/>
                    </a:p>
                  </a:txBody>
                  <a:tcPr/>
                </a:tc>
                <a:extLst>
                  <a:ext uri="{0D108BD9-81ED-4DB2-BD59-A6C34878D82A}">
                    <a16:rowId xmlns="" xmlns:a16="http://schemas.microsoft.com/office/drawing/2014/main" val="383002425"/>
                  </a:ext>
                </a:extLst>
              </a:tr>
              <a:tr h="370840">
                <a:tc>
                  <a:txBody>
                    <a:bodyPr/>
                    <a:lstStyle/>
                    <a:p>
                      <a:r>
                        <a:rPr lang="en-IN" dirty="0" smtClean="0"/>
                        <a:t>O(</a:t>
                      </a:r>
                      <a:r>
                        <a:rPr lang="en-IN" dirty="0" err="1" smtClean="0"/>
                        <a:t>logn</a:t>
                      </a:r>
                      <a:r>
                        <a:rPr lang="en-IN" dirty="0" smtClean="0"/>
                        <a:t>)</a:t>
                      </a:r>
                      <a:endParaRPr lang="en-IN" dirty="0"/>
                    </a:p>
                  </a:txBody>
                  <a:tcPr/>
                </a:tc>
                <a:tc>
                  <a:txBody>
                    <a:bodyPr/>
                    <a:lstStyle/>
                    <a:p>
                      <a:r>
                        <a:rPr lang="en-IN" dirty="0" smtClean="0"/>
                        <a:t>logarithmic</a:t>
                      </a:r>
                      <a:endParaRPr lang="en-IN" dirty="0"/>
                    </a:p>
                  </a:txBody>
                  <a:tcPr/>
                </a:tc>
                <a:tc>
                  <a:txBody>
                    <a:bodyPr/>
                    <a:lstStyle/>
                    <a:p>
                      <a:r>
                        <a:rPr lang="en-IN" dirty="0" smtClean="0"/>
                        <a:t>Finding an element in a sorted array</a:t>
                      </a:r>
                      <a:endParaRPr lang="en-IN" dirty="0"/>
                    </a:p>
                  </a:txBody>
                  <a:tcPr/>
                </a:tc>
                <a:extLst>
                  <a:ext uri="{0D108BD9-81ED-4DB2-BD59-A6C34878D82A}">
                    <a16:rowId xmlns="" xmlns:a16="http://schemas.microsoft.com/office/drawing/2014/main" val="709586134"/>
                  </a:ext>
                </a:extLst>
              </a:tr>
              <a:tr h="370840">
                <a:tc>
                  <a:txBody>
                    <a:bodyPr/>
                    <a:lstStyle/>
                    <a:p>
                      <a:r>
                        <a:rPr lang="en-IN" dirty="0" smtClean="0"/>
                        <a:t>O(n)</a:t>
                      </a:r>
                      <a:endParaRPr lang="en-IN" dirty="0"/>
                    </a:p>
                  </a:txBody>
                  <a:tcPr/>
                </a:tc>
                <a:tc>
                  <a:txBody>
                    <a:bodyPr/>
                    <a:lstStyle/>
                    <a:p>
                      <a:r>
                        <a:rPr lang="en-IN" dirty="0" smtClean="0"/>
                        <a:t>linear</a:t>
                      </a:r>
                      <a:endParaRPr lang="en-IN" dirty="0"/>
                    </a:p>
                  </a:txBody>
                  <a:tcPr/>
                </a:tc>
                <a:tc>
                  <a:txBody>
                    <a:bodyPr/>
                    <a:lstStyle/>
                    <a:p>
                      <a:r>
                        <a:rPr lang="en-IN" dirty="0" smtClean="0"/>
                        <a:t>Finding an element in unsorted array</a:t>
                      </a:r>
                      <a:endParaRPr lang="en-IN" dirty="0"/>
                    </a:p>
                  </a:txBody>
                  <a:tcPr/>
                </a:tc>
                <a:extLst>
                  <a:ext uri="{0D108BD9-81ED-4DB2-BD59-A6C34878D82A}">
                    <a16:rowId xmlns="" xmlns:a16="http://schemas.microsoft.com/office/drawing/2014/main" val="3387513125"/>
                  </a:ext>
                </a:extLst>
              </a:tr>
              <a:tr h="370840">
                <a:tc>
                  <a:txBody>
                    <a:bodyPr/>
                    <a:lstStyle/>
                    <a:p>
                      <a:r>
                        <a:rPr lang="en-IN" dirty="0" smtClean="0"/>
                        <a:t>O(</a:t>
                      </a:r>
                      <a:r>
                        <a:rPr lang="en-IN" dirty="0" err="1" smtClean="0"/>
                        <a:t>nlogn</a:t>
                      </a:r>
                      <a:r>
                        <a:rPr lang="en-IN" dirty="0" smtClean="0"/>
                        <a:t>)</a:t>
                      </a:r>
                      <a:endParaRPr lang="en-IN" dirty="0"/>
                    </a:p>
                  </a:txBody>
                  <a:tcPr/>
                </a:tc>
                <a:tc>
                  <a:txBody>
                    <a:bodyPr/>
                    <a:lstStyle/>
                    <a:p>
                      <a:r>
                        <a:rPr lang="en-IN" dirty="0" smtClean="0"/>
                        <a:t>Linear logarithmic</a:t>
                      </a:r>
                      <a:endParaRPr lang="en-IN" dirty="0"/>
                    </a:p>
                  </a:txBody>
                  <a:tcPr/>
                </a:tc>
                <a:tc>
                  <a:txBody>
                    <a:bodyPr/>
                    <a:lstStyle/>
                    <a:p>
                      <a:r>
                        <a:rPr lang="en-IN" dirty="0" smtClean="0"/>
                        <a:t>Merge sort</a:t>
                      </a:r>
                      <a:endParaRPr lang="en-IN" dirty="0"/>
                    </a:p>
                  </a:txBody>
                  <a:tcPr/>
                </a:tc>
                <a:extLst>
                  <a:ext uri="{0D108BD9-81ED-4DB2-BD59-A6C34878D82A}">
                    <a16:rowId xmlns="" xmlns:a16="http://schemas.microsoft.com/office/drawing/2014/main" val="1214968457"/>
                  </a:ext>
                </a:extLst>
              </a:tr>
              <a:tr h="370840">
                <a:tc>
                  <a:txBody>
                    <a:bodyPr/>
                    <a:lstStyle/>
                    <a:p>
                      <a:r>
                        <a:rPr lang="en-IN" dirty="0" smtClean="0"/>
                        <a:t>O(n</a:t>
                      </a:r>
                      <a:r>
                        <a:rPr lang="en-IN" sz="1600" baseline="30000" dirty="0" smtClean="0"/>
                        <a:t>2</a:t>
                      </a:r>
                      <a:r>
                        <a:rPr lang="en-IN" sz="1600" baseline="0" dirty="0" smtClean="0"/>
                        <a:t> )</a:t>
                      </a:r>
                      <a:r>
                        <a:rPr lang="en-IN" sz="1600" baseline="30000" dirty="0" smtClean="0"/>
                        <a:t>    </a:t>
                      </a:r>
                      <a:endParaRPr lang="en-IN" baseline="30000" dirty="0"/>
                    </a:p>
                  </a:txBody>
                  <a:tcPr/>
                </a:tc>
                <a:tc>
                  <a:txBody>
                    <a:bodyPr/>
                    <a:lstStyle/>
                    <a:p>
                      <a:r>
                        <a:rPr lang="en-IN" dirty="0" smtClean="0"/>
                        <a:t>Quadratic </a:t>
                      </a:r>
                      <a:endParaRPr lang="en-IN" dirty="0"/>
                    </a:p>
                  </a:txBody>
                  <a:tcPr/>
                </a:tc>
                <a:tc>
                  <a:txBody>
                    <a:bodyPr/>
                    <a:lstStyle/>
                    <a:p>
                      <a:r>
                        <a:rPr lang="en-IN" dirty="0" smtClean="0"/>
                        <a:t>Shortest path between two nodes in a graph</a:t>
                      </a:r>
                      <a:endParaRPr lang="en-IN" dirty="0"/>
                    </a:p>
                  </a:txBody>
                  <a:tcPr/>
                </a:tc>
                <a:extLst>
                  <a:ext uri="{0D108BD9-81ED-4DB2-BD59-A6C34878D82A}">
                    <a16:rowId xmlns="" xmlns:a16="http://schemas.microsoft.com/office/drawing/2014/main" val="823487567"/>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O(n</a:t>
                      </a:r>
                      <a:r>
                        <a:rPr lang="en-IN" sz="1800" baseline="30000" dirty="0" smtClean="0"/>
                        <a:t>3</a:t>
                      </a:r>
                      <a:r>
                        <a:rPr lang="en-IN" sz="1800" baseline="0" dirty="0" smtClean="0"/>
                        <a:t> )</a:t>
                      </a:r>
                      <a:r>
                        <a:rPr lang="en-IN" sz="1800" baseline="30000" dirty="0" smtClean="0"/>
                        <a:t>    </a:t>
                      </a:r>
                      <a:endParaRPr lang="en-IN" baseline="30000" dirty="0" smtClean="0"/>
                    </a:p>
                    <a:p>
                      <a:endParaRPr lang="en-IN" dirty="0"/>
                    </a:p>
                  </a:txBody>
                  <a:tcPr/>
                </a:tc>
                <a:tc>
                  <a:txBody>
                    <a:bodyPr/>
                    <a:lstStyle/>
                    <a:p>
                      <a:r>
                        <a:rPr lang="en-IN" dirty="0" smtClean="0"/>
                        <a:t>Cubic </a:t>
                      </a:r>
                      <a:endParaRPr lang="en-IN" dirty="0"/>
                    </a:p>
                  </a:txBody>
                  <a:tcPr/>
                </a:tc>
                <a:tc>
                  <a:txBody>
                    <a:bodyPr/>
                    <a:lstStyle/>
                    <a:p>
                      <a:r>
                        <a:rPr lang="en-IN" dirty="0" smtClean="0"/>
                        <a:t>Matrix multiplication</a:t>
                      </a:r>
                      <a:endParaRPr lang="en-IN" dirty="0"/>
                    </a:p>
                  </a:txBody>
                  <a:tcPr/>
                </a:tc>
                <a:extLst>
                  <a:ext uri="{0D108BD9-81ED-4DB2-BD59-A6C34878D82A}">
                    <a16:rowId xmlns="" xmlns:a16="http://schemas.microsoft.com/office/drawing/2014/main" val="146939747"/>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O(2</a:t>
                      </a:r>
                      <a:r>
                        <a:rPr lang="en-IN" sz="1800" baseline="30000" dirty="0" smtClean="0"/>
                        <a:t>n</a:t>
                      </a:r>
                      <a:r>
                        <a:rPr lang="en-IN" sz="1800" baseline="0" dirty="0" smtClean="0"/>
                        <a:t> )</a:t>
                      </a:r>
                      <a:r>
                        <a:rPr lang="en-IN" sz="1800" baseline="30000" dirty="0" smtClean="0"/>
                        <a:t>    </a:t>
                      </a:r>
                      <a:endParaRPr lang="en-IN" baseline="30000" dirty="0" smtClean="0"/>
                    </a:p>
                    <a:p>
                      <a:endParaRPr lang="en-IN" dirty="0"/>
                    </a:p>
                  </a:txBody>
                  <a:tcPr/>
                </a:tc>
                <a:tc>
                  <a:txBody>
                    <a:bodyPr/>
                    <a:lstStyle/>
                    <a:p>
                      <a:r>
                        <a:rPr lang="en-IN" dirty="0" smtClean="0"/>
                        <a:t>Exponential </a:t>
                      </a:r>
                      <a:endParaRPr lang="en-IN" dirty="0"/>
                    </a:p>
                  </a:txBody>
                  <a:tcPr/>
                </a:tc>
                <a:tc>
                  <a:txBody>
                    <a:bodyPr/>
                    <a:lstStyle/>
                    <a:p>
                      <a:r>
                        <a:rPr lang="en-IN" dirty="0" smtClean="0"/>
                        <a:t>Towers of Hanoi problem </a:t>
                      </a:r>
                      <a:endParaRPr lang="en-IN" dirty="0"/>
                    </a:p>
                  </a:txBody>
                  <a:tcPr/>
                </a:tc>
                <a:extLst>
                  <a:ext uri="{0D108BD9-81ED-4DB2-BD59-A6C34878D82A}">
                    <a16:rowId xmlns="" xmlns:a16="http://schemas.microsoft.com/office/drawing/2014/main" val="3118391001"/>
                  </a:ext>
                </a:extLst>
              </a:tr>
            </a:tbl>
          </a:graphicData>
        </a:graphic>
      </p:graphicFrame>
    </p:spTree>
    <p:extLst>
      <p:ext uri="{BB962C8B-B14F-4D97-AF65-F5344CB8AC3E}">
        <p14:creationId xmlns="" xmlns:p14="http://schemas.microsoft.com/office/powerpoint/2010/main" val="3502198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analysis of binary search</a:t>
            </a:r>
            <a:endParaRPr lang="en-IN" dirty="0"/>
          </a:p>
        </p:txBody>
      </p:sp>
      <p:sp>
        <p:nvSpPr>
          <p:cNvPr id="3" name="Content Placeholder 2"/>
          <p:cNvSpPr>
            <a:spLocks noGrp="1"/>
          </p:cNvSpPr>
          <p:nvPr>
            <p:ph idx="1"/>
          </p:nvPr>
        </p:nvSpPr>
        <p:spPr/>
        <p:txBody>
          <a:bodyPr/>
          <a:lstStyle/>
          <a:p>
            <a:endParaRPr lang="en-US" dirty="0" smtClean="0"/>
          </a:p>
          <a:p>
            <a:pPr marL="0" indent="0">
              <a:buNone/>
            </a:pPr>
            <a:endParaRPr lang="en-IN" dirty="0"/>
          </a:p>
        </p:txBody>
      </p:sp>
      <mc:AlternateContent xmlns:mc="http://schemas.openxmlformats.org/markup-compatibility/2006">
        <mc:Choice xmlns="" xmlns:p14="http://schemas.microsoft.com/office/powerpoint/2010/main" Requires="p14">
          <p:contentPart p14:bwMode="auto" r:id="rId2">
            <p14:nvContentPartPr>
              <p14:cNvPr id="15" name="Ink 14"/>
              <p14:cNvContentPartPr/>
              <p14:nvPr/>
            </p14:nvContentPartPr>
            <p14:xfrm>
              <a:off x="3514863" y="2003590"/>
              <a:ext cx="4853160" cy="576720"/>
            </p14:xfrm>
          </p:contentPart>
        </mc:Choice>
        <mc:Fallback>
          <p:pic>
            <p:nvPicPr>
              <p:cNvPr id="15" name="Ink 14"/>
              <p:cNvPicPr/>
              <p:nvPr/>
            </p:nvPicPr>
            <p:blipFill>
              <a:blip r:embed="rId3"/>
              <a:stretch>
                <a:fillRect/>
              </a:stretch>
            </p:blipFill>
            <p:spPr>
              <a:xfrm>
                <a:off x="3508383" y="1997826"/>
                <a:ext cx="4866840" cy="588968"/>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92" name="Ink 91"/>
              <p14:cNvContentPartPr/>
              <p14:nvPr/>
            </p14:nvContentPartPr>
            <p14:xfrm>
              <a:off x="2193303" y="1573750"/>
              <a:ext cx="8117640" cy="4779360"/>
            </p14:xfrm>
          </p:contentPart>
        </mc:Choice>
        <mc:Fallback>
          <p:pic>
            <p:nvPicPr>
              <p:cNvPr id="92" name="Ink 91"/>
              <p:cNvPicPr/>
              <p:nvPr/>
            </p:nvPicPr>
            <p:blipFill>
              <a:blip r:embed="rId5"/>
              <a:stretch>
                <a:fillRect/>
              </a:stretch>
            </p:blipFill>
            <p:spPr>
              <a:xfrm>
                <a:off x="2186823" y="1566550"/>
                <a:ext cx="8129160" cy="47941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79" name="Ink 178"/>
              <p14:cNvContentPartPr/>
              <p14:nvPr/>
            </p14:nvContentPartPr>
            <p14:xfrm>
              <a:off x="3159183" y="5054950"/>
              <a:ext cx="4886640" cy="619560"/>
            </p14:xfrm>
          </p:contentPart>
        </mc:Choice>
        <mc:Fallback>
          <p:pic>
            <p:nvPicPr>
              <p:cNvPr id="179" name="Ink 178"/>
              <p:cNvPicPr/>
              <p:nvPr/>
            </p:nvPicPr>
            <p:blipFill>
              <a:blip r:embed="rId7"/>
              <a:stretch>
                <a:fillRect/>
              </a:stretch>
            </p:blipFill>
            <p:spPr>
              <a:xfrm>
                <a:off x="3150903" y="5048830"/>
                <a:ext cx="4900680" cy="633240"/>
              </a:xfrm>
              <a:prstGeom prst="rect">
                <a:avLst/>
              </a:prstGeom>
            </p:spPr>
          </p:pic>
        </mc:Fallback>
      </mc:AlternateContent>
    </p:spTree>
    <p:extLst>
      <p:ext uri="{BB962C8B-B14F-4D97-AF65-F5344CB8AC3E}">
        <p14:creationId xmlns="" xmlns:p14="http://schemas.microsoft.com/office/powerpoint/2010/main" val="3336674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 name="Ink 6"/>
              <p14:cNvContentPartPr/>
              <p14:nvPr/>
            </p14:nvContentPartPr>
            <p14:xfrm>
              <a:off x="2161983" y="967870"/>
              <a:ext cx="9390960" cy="5504400"/>
            </p14:xfrm>
          </p:contentPart>
        </mc:Choice>
        <mc:Fallback>
          <p:pic>
            <p:nvPicPr>
              <p:cNvPr id="7" name="Ink 6"/>
              <p:cNvPicPr/>
              <p:nvPr/>
            </p:nvPicPr>
            <p:blipFill>
              <a:blip r:embed="rId3"/>
              <a:stretch>
                <a:fillRect/>
              </a:stretch>
            </p:blipFill>
            <p:spPr>
              <a:xfrm>
                <a:off x="2154063" y="961390"/>
                <a:ext cx="9402840" cy="5519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68" name="Ink 167"/>
              <p14:cNvContentPartPr/>
              <p14:nvPr/>
            </p14:nvContentPartPr>
            <p14:xfrm>
              <a:off x="4532943" y="3752110"/>
              <a:ext cx="3117240" cy="518040"/>
            </p14:xfrm>
          </p:contentPart>
        </mc:Choice>
        <mc:Fallback>
          <p:pic>
            <p:nvPicPr>
              <p:cNvPr id="168" name="Ink 167"/>
              <p:cNvPicPr/>
              <p:nvPr/>
            </p:nvPicPr>
            <p:blipFill>
              <a:blip r:embed="rId5"/>
              <a:stretch>
                <a:fillRect/>
              </a:stretch>
            </p:blipFill>
            <p:spPr>
              <a:xfrm>
                <a:off x="4523583" y="3745270"/>
                <a:ext cx="3133440" cy="534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202" name="Ink 201"/>
              <p14:cNvContentPartPr/>
              <p14:nvPr/>
            </p14:nvContentPartPr>
            <p14:xfrm>
              <a:off x="3351783" y="1969390"/>
              <a:ext cx="2303280" cy="305280"/>
            </p14:xfrm>
          </p:contentPart>
        </mc:Choice>
        <mc:Fallback>
          <p:pic>
            <p:nvPicPr>
              <p:cNvPr id="202" name="Ink 201"/>
              <p:cNvPicPr/>
              <p:nvPr/>
            </p:nvPicPr>
            <p:blipFill>
              <a:blip r:embed="rId7"/>
              <a:stretch>
                <a:fillRect/>
              </a:stretch>
            </p:blipFill>
            <p:spPr>
              <a:xfrm>
                <a:off x="3344223" y="1962910"/>
                <a:ext cx="2319840" cy="3186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213" name="Ink 212"/>
              <p14:cNvContentPartPr/>
              <p14:nvPr/>
            </p14:nvContentPartPr>
            <p14:xfrm>
              <a:off x="9452703" y="3919870"/>
              <a:ext cx="1973520" cy="464400"/>
            </p14:xfrm>
          </p:contentPart>
        </mc:Choice>
        <mc:Fallback>
          <p:pic>
            <p:nvPicPr>
              <p:cNvPr id="213" name="Ink 212"/>
              <p:cNvPicPr/>
              <p:nvPr/>
            </p:nvPicPr>
            <p:blipFill>
              <a:blip r:embed="rId9"/>
              <a:stretch>
                <a:fillRect/>
              </a:stretch>
            </p:blipFill>
            <p:spPr>
              <a:xfrm>
                <a:off x="9446223" y="3913390"/>
                <a:ext cx="1983600" cy="479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364" name="Ink 363"/>
              <p14:cNvContentPartPr/>
              <p14:nvPr/>
            </p14:nvContentPartPr>
            <p14:xfrm>
              <a:off x="5432583" y="6199390"/>
              <a:ext cx="701640" cy="298800"/>
            </p14:xfrm>
          </p:contentPart>
        </mc:Choice>
        <mc:Fallback>
          <p:pic>
            <p:nvPicPr>
              <p:cNvPr id="364" name="Ink 363"/>
              <p:cNvPicPr/>
              <p:nvPr/>
            </p:nvPicPr>
            <p:blipFill>
              <a:blip r:embed="rId11"/>
              <a:stretch>
                <a:fillRect/>
              </a:stretch>
            </p:blipFill>
            <p:spPr>
              <a:xfrm>
                <a:off x="5426103" y="6193270"/>
                <a:ext cx="711720" cy="308520"/>
              </a:xfrm>
              <a:prstGeom prst="rect">
                <a:avLst/>
              </a:prstGeom>
            </p:spPr>
          </p:pic>
        </mc:Fallback>
      </mc:AlternateContent>
    </p:spTree>
    <p:extLst>
      <p:ext uri="{BB962C8B-B14F-4D97-AF65-F5344CB8AC3E}">
        <p14:creationId xmlns="" xmlns:p14="http://schemas.microsoft.com/office/powerpoint/2010/main" val="37230672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 name="Ink 5"/>
              <p14:cNvContentPartPr/>
              <p14:nvPr/>
            </p14:nvContentPartPr>
            <p14:xfrm>
              <a:off x="2080983" y="781390"/>
              <a:ext cx="9195840" cy="2964960"/>
            </p14:xfrm>
          </p:contentPart>
        </mc:Choice>
        <mc:Fallback>
          <p:pic>
            <p:nvPicPr>
              <p:cNvPr id="6" name="Ink 5"/>
              <p:cNvPicPr/>
              <p:nvPr/>
            </p:nvPicPr>
            <p:blipFill>
              <a:blip r:embed="rId3"/>
              <a:stretch>
                <a:fillRect/>
              </a:stretch>
            </p:blipFill>
            <p:spPr>
              <a:xfrm>
                <a:off x="2072343" y="770950"/>
                <a:ext cx="9208800" cy="29847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3" name="Ink 12"/>
              <p14:cNvContentPartPr/>
              <p14:nvPr/>
            </p14:nvContentPartPr>
            <p14:xfrm>
              <a:off x="2178543" y="4090150"/>
              <a:ext cx="6657480" cy="444600"/>
            </p14:xfrm>
          </p:contentPart>
        </mc:Choice>
        <mc:Fallback>
          <p:pic>
            <p:nvPicPr>
              <p:cNvPr id="13" name="Ink 12"/>
              <p:cNvPicPr/>
              <p:nvPr/>
            </p:nvPicPr>
            <p:blipFill>
              <a:blip r:embed="rId5"/>
              <a:stretch>
                <a:fillRect/>
              </a:stretch>
            </p:blipFill>
            <p:spPr>
              <a:xfrm>
                <a:off x="2170983" y="4081150"/>
                <a:ext cx="6674760" cy="4604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2" name="Ink 51"/>
              <p14:cNvContentPartPr/>
              <p14:nvPr/>
            </p14:nvContentPartPr>
            <p14:xfrm>
              <a:off x="3343503" y="4982590"/>
              <a:ext cx="5209920" cy="700560"/>
            </p14:xfrm>
          </p:contentPart>
        </mc:Choice>
        <mc:Fallback>
          <p:pic>
            <p:nvPicPr>
              <p:cNvPr id="52" name="Ink 51"/>
              <p:cNvPicPr/>
              <p:nvPr/>
            </p:nvPicPr>
            <p:blipFill>
              <a:blip r:embed="rId7"/>
              <a:stretch>
                <a:fillRect/>
              </a:stretch>
            </p:blipFill>
            <p:spPr>
              <a:xfrm>
                <a:off x="3334503" y="4972870"/>
                <a:ext cx="5226480" cy="7189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88" name="Ink 87"/>
              <p14:cNvContentPartPr/>
              <p14:nvPr/>
            </p14:nvContentPartPr>
            <p14:xfrm>
              <a:off x="5677023" y="4717990"/>
              <a:ext cx="1172520" cy="415800"/>
            </p14:xfrm>
          </p:contentPart>
        </mc:Choice>
        <mc:Fallback>
          <p:pic>
            <p:nvPicPr>
              <p:cNvPr id="88" name="Ink 87"/>
              <p:cNvPicPr/>
              <p:nvPr/>
            </p:nvPicPr>
            <p:blipFill>
              <a:blip r:embed="rId9"/>
              <a:stretch>
                <a:fillRect/>
              </a:stretch>
            </p:blipFill>
            <p:spPr>
              <a:xfrm>
                <a:off x="5670183" y="4709710"/>
                <a:ext cx="1182960" cy="430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89" name="Ink 88"/>
              <p14:cNvContentPartPr/>
              <p14:nvPr/>
            </p14:nvContentPartPr>
            <p14:xfrm>
              <a:off x="3639783" y="5139190"/>
              <a:ext cx="3634200" cy="352800"/>
            </p14:xfrm>
          </p:contentPart>
        </mc:Choice>
        <mc:Fallback>
          <p:pic>
            <p:nvPicPr>
              <p:cNvPr id="89" name="Ink 88"/>
              <p:cNvPicPr/>
              <p:nvPr/>
            </p:nvPicPr>
            <p:blipFill>
              <a:blip r:embed="rId11"/>
              <a:stretch>
                <a:fillRect/>
              </a:stretch>
            </p:blipFill>
            <p:spPr>
              <a:xfrm>
                <a:off x="3635823" y="5131630"/>
                <a:ext cx="3642480" cy="3668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2">
            <p14:nvContentPartPr>
              <p14:cNvPr id="94" name="Ink 93"/>
              <p14:cNvContentPartPr/>
              <p14:nvPr/>
            </p14:nvContentPartPr>
            <p14:xfrm>
              <a:off x="5440143" y="5310910"/>
              <a:ext cx="164520" cy="515160"/>
            </p14:xfrm>
          </p:contentPart>
        </mc:Choice>
        <mc:Fallback>
          <p:pic>
            <p:nvPicPr>
              <p:cNvPr id="94" name="Ink 93"/>
              <p:cNvPicPr/>
              <p:nvPr/>
            </p:nvPicPr>
            <p:blipFill>
              <a:blip r:embed="rId13"/>
              <a:stretch>
                <a:fillRect/>
              </a:stretch>
            </p:blipFill>
            <p:spPr>
              <a:xfrm>
                <a:off x="5430783" y="5306230"/>
                <a:ext cx="177840" cy="529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4">
            <p14:nvContentPartPr>
              <p14:cNvPr id="101" name="Ink 100"/>
              <p14:cNvContentPartPr/>
              <p14:nvPr/>
            </p14:nvContentPartPr>
            <p14:xfrm>
              <a:off x="5070783" y="5478670"/>
              <a:ext cx="323280" cy="437400"/>
            </p14:xfrm>
          </p:contentPart>
        </mc:Choice>
        <mc:Fallback>
          <p:pic>
            <p:nvPicPr>
              <p:cNvPr id="101" name="Ink 100"/>
              <p:cNvPicPr/>
              <p:nvPr/>
            </p:nvPicPr>
            <p:blipFill>
              <a:blip r:embed="rId15"/>
              <a:stretch>
                <a:fillRect/>
              </a:stretch>
            </p:blipFill>
            <p:spPr>
              <a:xfrm>
                <a:off x="5063223" y="5471830"/>
                <a:ext cx="336960" cy="453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6">
            <p14:nvContentPartPr>
              <p14:cNvPr id="102" name="Ink 101"/>
              <p14:cNvContentPartPr/>
              <p14:nvPr/>
            </p14:nvContentPartPr>
            <p14:xfrm>
              <a:off x="4596663" y="5717350"/>
              <a:ext cx="1511280" cy="484200"/>
            </p14:xfrm>
          </p:contentPart>
        </mc:Choice>
        <mc:Fallback>
          <p:pic>
            <p:nvPicPr>
              <p:cNvPr id="102" name="Ink 101"/>
              <p:cNvPicPr/>
              <p:nvPr/>
            </p:nvPicPr>
            <p:blipFill>
              <a:blip r:embed="rId17"/>
              <a:stretch>
                <a:fillRect/>
              </a:stretch>
            </p:blipFill>
            <p:spPr>
              <a:xfrm>
                <a:off x="4589103" y="5706550"/>
                <a:ext cx="1523160" cy="503280"/>
              </a:xfrm>
              <a:prstGeom prst="rect">
                <a:avLst/>
              </a:prstGeom>
            </p:spPr>
          </p:pic>
        </mc:Fallback>
      </mc:AlternateContent>
    </p:spTree>
    <p:extLst>
      <p:ext uri="{BB962C8B-B14F-4D97-AF65-F5344CB8AC3E}">
        <p14:creationId xmlns="" xmlns:p14="http://schemas.microsoft.com/office/powerpoint/2010/main" val="2785699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5" name="Ink 4"/>
              <p14:cNvContentPartPr/>
              <p14:nvPr/>
            </p14:nvContentPartPr>
            <p14:xfrm>
              <a:off x="2529543" y="667990"/>
              <a:ext cx="2987640" cy="537120"/>
            </p14:xfrm>
          </p:contentPart>
        </mc:Choice>
        <mc:Fallback>
          <p:pic>
            <p:nvPicPr>
              <p:cNvPr id="5" name="Ink 4"/>
              <p:cNvPicPr/>
              <p:nvPr/>
            </p:nvPicPr>
            <p:blipFill>
              <a:blip r:embed="rId3"/>
              <a:stretch>
                <a:fillRect/>
              </a:stretch>
            </p:blipFill>
            <p:spPr>
              <a:xfrm>
                <a:off x="2520183" y="657910"/>
                <a:ext cx="3003840" cy="5576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34" name="Ink 33"/>
              <p14:cNvContentPartPr/>
              <p14:nvPr/>
            </p14:nvContentPartPr>
            <p14:xfrm>
              <a:off x="2959743" y="1613350"/>
              <a:ext cx="321840" cy="2301840"/>
            </p14:xfrm>
          </p:contentPart>
        </mc:Choice>
        <mc:Fallback>
          <p:pic>
            <p:nvPicPr>
              <p:cNvPr id="34" name="Ink 33"/>
              <p:cNvPicPr/>
              <p:nvPr/>
            </p:nvPicPr>
            <p:blipFill>
              <a:blip r:embed="rId5"/>
              <a:stretch>
                <a:fillRect/>
              </a:stretch>
            </p:blipFill>
            <p:spPr>
              <a:xfrm>
                <a:off x="2951823" y="1603630"/>
                <a:ext cx="338760" cy="23155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92" name="Ink 91"/>
              <p14:cNvContentPartPr/>
              <p14:nvPr/>
            </p14:nvContentPartPr>
            <p14:xfrm>
              <a:off x="2975583" y="3118150"/>
              <a:ext cx="5854320" cy="3573360"/>
            </p14:xfrm>
          </p:contentPart>
        </mc:Choice>
        <mc:Fallback>
          <p:pic>
            <p:nvPicPr>
              <p:cNvPr id="92" name="Ink 91"/>
              <p:cNvPicPr/>
              <p:nvPr/>
            </p:nvPicPr>
            <p:blipFill>
              <a:blip r:embed="rId7"/>
              <a:stretch>
                <a:fillRect/>
              </a:stretch>
            </p:blipFill>
            <p:spPr>
              <a:xfrm>
                <a:off x="2967303" y="3108790"/>
                <a:ext cx="5866200" cy="35931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00" name="Ink 99"/>
              <p14:cNvContentPartPr/>
              <p14:nvPr/>
            </p14:nvContentPartPr>
            <p14:xfrm>
              <a:off x="3630063" y="1604710"/>
              <a:ext cx="3098160" cy="435240"/>
            </p14:xfrm>
          </p:contentPart>
        </mc:Choice>
        <mc:Fallback>
          <p:pic>
            <p:nvPicPr>
              <p:cNvPr id="100" name="Ink 99"/>
              <p:cNvPicPr/>
              <p:nvPr/>
            </p:nvPicPr>
            <p:blipFill>
              <a:blip r:embed="rId9"/>
              <a:stretch>
                <a:fillRect/>
              </a:stretch>
            </p:blipFill>
            <p:spPr>
              <a:xfrm>
                <a:off x="3622143" y="1594990"/>
                <a:ext cx="3109680" cy="453240"/>
              </a:xfrm>
              <a:prstGeom prst="rect">
                <a:avLst/>
              </a:prstGeom>
            </p:spPr>
          </p:pic>
        </mc:Fallback>
      </mc:AlternateContent>
      <p:sp>
        <p:nvSpPr>
          <p:cNvPr id="205" name="Rectangle 204"/>
          <p:cNvSpPr/>
          <p:nvPr/>
        </p:nvSpPr>
        <p:spPr>
          <a:xfrm>
            <a:off x="7438845" y="667990"/>
            <a:ext cx="6096000" cy="1200329"/>
          </a:xfrm>
          <a:prstGeom prst="rect">
            <a:avLst/>
          </a:prstGeom>
        </p:spPr>
        <p:txBody>
          <a:bodyPr>
            <a:spAutoFit/>
          </a:bodyPr>
          <a:lstStyle/>
          <a:p>
            <a:r>
              <a:rPr lang="en-IN" b="1" dirty="0">
                <a:solidFill>
                  <a:srgbClr val="202124"/>
                </a:solidFill>
                <a:latin typeface="arial" panose="020B0604020202020204" pitchFamily="34" charset="0"/>
                <a:hlinkClick r:id="rId10"/>
              </a:rPr>
              <a:t>Worst complexity</a:t>
            </a:r>
            <a:r>
              <a:rPr lang="en-IN" b="1" dirty="0">
                <a:solidFill>
                  <a:srgbClr val="202124"/>
                </a:solidFill>
                <a:latin typeface="arial" panose="020B0604020202020204" pitchFamily="34" charset="0"/>
              </a:rPr>
              <a:t>: </a:t>
            </a:r>
            <a:r>
              <a:rPr lang="en-IN" dirty="0">
                <a:solidFill>
                  <a:srgbClr val="202124"/>
                </a:solidFill>
                <a:latin typeface="arial" panose="020B0604020202020204" pitchFamily="34" charset="0"/>
              </a:rPr>
              <a:t>O(log n)</a:t>
            </a:r>
          </a:p>
          <a:p>
            <a:r>
              <a:rPr lang="en-IN" b="1" dirty="0">
                <a:solidFill>
                  <a:srgbClr val="202124"/>
                </a:solidFill>
                <a:latin typeface="arial" panose="020B0604020202020204" pitchFamily="34" charset="0"/>
                <a:hlinkClick r:id="rId11"/>
              </a:rPr>
              <a:t>Average complexity</a:t>
            </a:r>
            <a:r>
              <a:rPr lang="en-IN" b="1" dirty="0">
                <a:solidFill>
                  <a:srgbClr val="202124"/>
                </a:solidFill>
                <a:latin typeface="arial" panose="020B0604020202020204" pitchFamily="34" charset="0"/>
              </a:rPr>
              <a:t>: </a:t>
            </a:r>
            <a:r>
              <a:rPr lang="en-IN" dirty="0">
                <a:solidFill>
                  <a:srgbClr val="202124"/>
                </a:solidFill>
                <a:latin typeface="arial" panose="020B0604020202020204" pitchFamily="34" charset="0"/>
              </a:rPr>
              <a:t>O(log n)</a:t>
            </a:r>
          </a:p>
          <a:p>
            <a:r>
              <a:rPr lang="en-IN" b="1" dirty="0">
                <a:solidFill>
                  <a:srgbClr val="202124"/>
                </a:solidFill>
                <a:latin typeface="arial" panose="020B0604020202020204" pitchFamily="34" charset="0"/>
                <a:hlinkClick r:id="rId12"/>
              </a:rPr>
              <a:t>Best complexity</a:t>
            </a:r>
            <a:r>
              <a:rPr lang="en-IN" b="1" dirty="0">
                <a:solidFill>
                  <a:srgbClr val="202124"/>
                </a:solidFill>
                <a:latin typeface="arial" panose="020B0604020202020204" pitchFamily="34" charset="0"/>
              </a:rPr>
              <a:t>: </a:t>
            </a:r>
            <a:r>
              <a:rPr lang="en-IN" dirty="0">
                <a:solidFill>
                  <a:srgbClr val="202124"/>
                </a:solidFill>
                <a:latin typeface="arial" panose="020B0604020202020204" pitchFamily="34" charset="0"/>
              </a:rPr>
              <a:t>O(1)</a:t>
            </a:r>
          </a:p>
          <a:p>
            <a:r>
              <a:rPr lang="en-IN" b="1" dirty="0" smtClean="0">
                <a:solidFill>
                  <a:srgbClr val="202124"/>
                </a:solidFill>
                <a:latin typeface="arial" panose="020B0604020202020204" pitchFamily="34" charset="0"/>
                <a:hlinkClick r:id="rId13"/>
              </a:rPr>
              <a:t>Data </a:t>
            </a:r>
            <a:r>
              <a:rPr lang="en-IN" b="1" dirty="0">
                <a:solidFill>
                  <a:srgbClr val="202124"/>
                </a:solidFill>
                <a:latin typeface="arial" panose="020B0604020202020204" pitchFamily="34" charset="0"/>
                <a:hlinkClick r:id="rId13"/>
              </a:rPr>
              <a:t>structure</a:t>
            </a:r>
            <a:r>
              <a:rPr lang="en-IN" b="1" dirty="0">
                <a:solidFill>
                  <a:srgbClr val="202124"/>
                </a:solidFill>
                <a:latin typeface="arial" panose="020B0604020202020204" pitchFamily="34" charset="0"/>
              </a:rPr>
              <a:t>: </a:t>
            </a:r>
            <a:r>
              <a:rPr lang="en-IN" dirty="0">
                <a:solidFill>
                  <a:srgbClr val="202124"/>
                </a:solidFill>
                <a:latin typeface="arial" panose="020B0604020202020204" pitchFamily="34" charset="0"/>
              </a:rPr>
              <a:t>Array</a:t>
            </a:r>
            <a:endParaRPr lang="en-IN" b="0" i="0" dirty="0">
              <a:solidFill>
                <a:srgbClr val="202124"/>
              </a:solidFill>
              <a:effectLst/>
              <a:latin typeface="arial" panose="020B0604020202020204" pitchFamily="34" charset="0"/>
            </a:endParaRPr>
          </a:p>
        </p:txBody>
      </p:sp>
    </p:spTree>
    <p:extLst>
      <p:ext uri="{BB962C8B-B14F-4D97-AF65-F5344CB8AC3E}">
        <p14:creationId xmlns="" xmlns:p14="http://schemas.microsoft.com/office/powerpoint/2010/main" val="2381531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IN" dirty="0"/>
          </a:p>
        </p:txBody>
      </p:sp>
      <p:sp>
        <p:nvSpPr>
          <p:cNvPr id="3" name="Content Placeholder 2"/>
          <p:cNvSpPr>
            <a:spLocks noGrp="1"/>
          </p:cNvSpPr>
          <p:nvPr>
            <p:ph idx="1"/>
          </p:nvPr>
        </p:nvSpPr>
        <p:spPr/>
        <p:txBody>
          <a:bodyPr>
            <a:normAutofit/>
          </a:bodyPr>
          <a:lstStyle/>
          <a:p>
            <a:r>
              <a:rPr lang="en-US" dirty="0" smtClean="0"/>
              <a:t>Recurrence relation is used in expressing time complexity of recursive algorithms in terms of mathematical notations. </a:t>
            </a:r>
          </a:p>
          <a:p>
            <a:r>
              <a:rPr lang="en-US" dirty="0"/>
              <a:t>Many useful algorithms are </a:t>
            </a:r>
            <a:r>
              <a:rPr lang="en-US" b="1" i="1" dirty="0"/>
              <a:t>recursive </a:t>
            </a:r>
            <a:r>
              <a:rPr lang="en-US" dirty="0"/>
              <a:t>in structure: to solve a given problem, </a:t>
            </a:r>
            <a:r>
              <a:rPr lang="en-US" dirty="0" smtClean="0"/>
              <a:t>they call </a:t>
            </a:r>
            <a:r>
              <a:rPr lang="en-US" dirty="0"/>
              <a:t>themselves recursively one or more times to deal with closely related </a:t>
            </a:r>
            <a:r>
              <a:rPr lang="en-US" dirty="0" smtClean="0"/>
              <a:t>sub-problems. These </a:t>
            </a:r>
            <a:r>
              <a:rPr lang="en-US" dirty="0"/>
              <a:t>algorithms typically follow a </a:t>
            </a:r>
            <a:r>
              <a:rPr lang="en-US" b="1" i="1" dirty="0"/>
              <a:t>divide-and-conquer </a:t>
            </a:r>
            <a:r>
              <a:rPr lang="en-US" dirty="0" smtClean="0"/>
              <a:t>approach.</a:t>
            </a:r>
          </a:p>
          <a:p>
            <a:r>
              <a:rPr lang="en-US" dirty="0" smtClean="0"/>
              <a:t>Divide and conquer algorithm recursively breaks down a problem into two or more sub-problems of the same or related type until these become simple enough to be solved directory. The solutions to the sub-problems are then combined to give  a solution to the original problem. </a:t>
            </a:r>
          </a:p>
          <a:p>
            <a:pPr lvl="1"/>
            <a:r>
              <a:rPr lang="en-US" dirty="0" smtClean="0"/>
              <a:t>Following are some standard algorithms that follows divide &amp; conquer method; binary search, quick sort, merge sort etc…</a:t>
            </a:r>
            <a:endParaRPr lang="en-IN" dirty="0"/>
          </a:p>
        </p:txBody>
      </p:sp>
    </p:spTree>
    <p:extLst>
      <p:ext uri="{BB962C8B-B14F-4D97-AF65-F5344CB8AC3E}">
        <p14:creationId xmlns="" xmlns:p14="http://schemas.microsoft.com/office/powerpoint/2010/main" val="3253467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 </a:t>
            </a:r>
            <a:r>
              <a:rPr lang="en-IN" dirty="0" err="1" smtClean="0"/>
              <a:t>Vs</a:t>
            </a:r>
            <a:r>
              <a:rPr lang="en-IN" dirty="0" smtClean="0"/>
              <a:t> </a:t>
            </a:r>
            <a:r>
              <a:rPr lang="en-IN" dirty="0" err="1" smtClean="0"/>
              <a:t>Pseudocode</a:t>
            </a:r>
            <a:endParaRPr lang="en-IN" dirty="0"/>
          </a:p>
        </p:txBody>
      </p:sp>
      <p:sp>
        <p:nvSpPr>
          <p:cNvPr id="3" name="Content Placeholder 2"/>
          <p:cNvSpPr>
            <a:spLocks noGrp="1"/>
          </p:cNvSpPr>
          <p:nvPr>
            <p:ph idx="1"/>
          </p:nvPr>
        </p:nvSpPr>
        <p:spPr/>
        <p:txBody>
          <a:bodyPr>
            <a:normAutofit lnSpcReduction="10000"/>
          </a:bodyPr>
          <a:lstStyle/>
          <a:p>
            <a:r>
              <a:rPr lang="en-IN" dirty="0" smtClean="0"/>
              <a:t>Algorithm:</a:t>
            </a:r>
          </a:p>
          <a:p>
            <a:pPr lvl="1"/>
            <a:r>
              <a:rPr lang="en-IN" dirty="0" smtClean="0"/>
              <a:t>Is an executable code logic defines by a sequence of sets to solve a problem or computer task.</a:t>
            </a:r>
          </a:p>
          <a:p>
            <a:pPr lvl="1"/>
            <a:r>
              <a:rPr lang="en-IN" dirty="0" smtClean="0"/>
              <a:t>Unlike pseudocode, the person writing an algorithm needs programming language knowledge because it is interpreted by computer. </a:t>
            </a:r>
          </a:p>
          <a:p>
            <a:pPr lvl="1"/>
            <a:r>
              <a:rPr lang="en-IN" dirty="0" smtClean="0"/>
              <a:t>Algorithm has noting to do with programming language. </a:t>
            </a:r>
            <a:endParaRPr lang="en-IN" dirty="0"/>
          </a:p>
          <a:p>
            <a:r>
              <a:rPr lang="en-IN" dirty="0" err="1"/>
              <a:t>Pseudocode</a:t>
            </a:r>
            <a:r>
              <a:rPr lang="en-IN" dirty="0"/>
              <a:t>: </a:t>
            </a:r>
          </a:p>
          <a:p>
            <a:pPr lvl="1"/>
            <a:r>
              <a:rPr lang="en-US" dirty="0"/>
              <a:t>a more simple form of an algorithm which involves some part of natural language to enhance the understandability of the high-level programming constructs or for making it more human-friendly</a:t>
            </a:r>
            <a:r>
              <a:rPr lang="en-US" dirty="0" smtClean="0"/>
              <a:t>.</a:t>
            </a:r>
            <a:endParaRPr lang="en-IN" dirty="0"/>
          </a:p>
          <a:p>
            <a:pPr lvl="1"/>
            <a:r>
              <a:rPr lang="en-IN" dirty="0"/>
              <a:t>is not an executable code, so not mandatory to use exact programming syntax. However it is widely used standard in the industry, which can be easily understood by solution team.</a:t>
            </a:r>
          </a:p>
          <a:p>
            <a:pPr lvl="1"/>
            <a:endParaRPr lang="en-IN" dirty="0" smtClean="0"/>
          </a:p>
        </p:txBody>
      </p:sp>
    </p:spTree>
    <p:extLst>
      <p:ext uri="{BB962C8B-B14F-4D97-AF65-F5344CB8AC3E}">
        <p14:creationId xmlns="" xmlns:p14="http://schemas.microsoft.com/office/powerpoint/2010/main" val="1938624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IN" dirty="0"/>
          </a:p>
        </p:txBody>
      </p:sp>
      <p:sp>
        <p:nvSpPr>
          <p:cNvPr id="3" name="Content Placeholder 2"/>
          <p:cNvSpPr>
            <a:spLocks noGrp="1"/>
          </p:cNvSpPr>
          <p:nvPr>
            <p:ph idx="1"/>
          </p:nvPr>
        </p:nvSpPr>
        <p:spPr/>
        <p:txBody>
          <a:bodyPr/>
          <a:lstStyle/>
          <a:p>
            <a:r>
              <a:rPr lang="en-US" dirty="0" smtClean="0"/>
              <a:t>Methods:</a:t>
            </a:r>
          </a:p>
          <a:p>
            <a:pPr lvl="1"/>
            <a:r>
              <a:rPr lang="en-US" dirty="0" smtClean="0"/>
              <a:t>Back-substitution method- in this method backward values are substituted recursively in order to derive some formula</a:t>
            </a:r>
          </a:p>
          <a:p>
            <a:pPr lvl="1"/>
            <a:r>
              <a:rPr lang="en-US" dirty="0" smtClean="0"/>
              <a:t>Master method</a:t>
            </a:r>
          </a:p>
          <a:p>
            <a:pPr lvl="1"/>
            <a:endParaRPr lang="en-IN" dirty="0"/>
          </a:p>
        </p:txBody>
      </p:sp>
    </p:spTree>
    <p:extLst>
      <p:ext uri="{BB962C8B-B14F-4D97-AF65-F5344CB8AC3E}">
        <p14:creationId xmlns="" xmlns:p14="http://schemas.microsoft.com/office/powerpoint/2010/main" val="34622210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 name="Ink 5"/>
              <p14:cNvContentPartPr/>
              <p14:nvPr/>
            </p14:nvContentPartPr>
            <p14:xfrm>
              <a:off x="1794423" y="523630"/>
              <a:ext cx="9516600" cy="5937120"/>
            </p14:xfrm>
          </p:contentPart>
        </mc:Choice>
        <mc:Fallback>
          <p:pic>
            <p:nvPicPr>
              <p:cNvPr id="6" name="Ink 5"/>
              <p:cNvPicPr/>
              <p:nvPr/>
            </p:nvPicPr>
            <p:blipFill>
              <a:blip r:embed="rId3"/>
              <a:stretch>
                <a:fillRect/>
              </a:stretch>
            </p:blipFill>
            <p:spPr>
              <a:xfrm>
                <a:off x="1788303" y="517150"/>
                <a:ext cx="9532800" cy="5947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98" name="Ink 97"/>
              <p14:cNvContentPartPr/>
              <p14:nvPr/>
            </p14:nvContentPartPr>
            <p14:xfrm>
              <a:off x="3004383" y="1711630"/>
              <a:ext cx="3888360" cy="2823120"/>
            </p14:xfrm>
          </p:contentPart>
        </mc:Choice>
        <mc:Fallback>
          <p:pic>
            <p:nvPicPr>
              <p:cNvPr id="98" name="Ink 97"/>
              <p:cNvPicPr/>
              <p:nvPr/>
            </p:nvPicPr>
            <p:blipFill>
              <a:blip r:embed="rId5"/>
              <a:stretch>
                <a:fillRect/>
              </a:stretch>
            </p:blipFill>
            <p:spPr>
              <a:xfrm>
                <a:off x="2995383" y="1704070"/>
                <a:ext cx="3904560" cy="28389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75" name="Ink 174"/>
              <p14:cNvContentPartPr/>
              <p14:nvPr/>
            </p14:nvContentPartPr>
            <p14:xfrm>
              <a:off x="5733543" y="3392470"/>
              <a:ext cx="2616480" cy="1042560"/>
            </p14:xfrm>
          </p:contentPart>
        </mc:Choice>
        <mc:Fallback>
          <p:pic>
            <p:nvPicPr>
              <p:cNvPr id="175" name="Ink 174"/>
              <p:cNvPicPr/>
              <p:nvPr/>
            </p:nvPicPr>
            <p:blipFill>
              <a:blip r:embed="rId7"/>
              <a:stretch>
                <a:fillRect/>
              </a:stretch>
            </p:blipFill>
            <p:spPr>
              <a:xfrm>
                <a:off x="5727062" y="3387070"/>
                <a:ext cx="2630522" cy="1056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92" name="Ink 191"/>
              <p14:cNvContentPartPr/>
              <p14:nvPr/>
            </p14:nvContentPartPr>
            <p14:xfrm>
              <a:off x="5019663" y="3342790"/>
              <a:ext cx="228600" cy="574560"/>
            </p14:xfrm>
          </p:contentPart>
        </mc:Choice>
        <mc:Fallback>
          <p:pic>
            <p:nvPicPr>
              <p:cNvPr id="192" name="Ink 191"/>
              <p:cNvPicPr/>
              <p:nvPr/>
            </p:nvPicPr>
            <p:blipFill>
              <a:blip r:embed="rId9"/>
              <a:stretch>
                <a:fillRect/>
              </a:stretch>
            </p:blipFill>
            <p:spPr>
              <a:xfrm>
                <a:off x="5013543" y="3336310"/>
                <a:ext cx="241200" cy="590760"/>
              </a:xfrm>
              <a:prstGeom prst="rect">
                <a:avLst/>
              </a:prstGeom>
            </p:spPr>
          </p:pic>
        </mc:Fallback>
      </mc:AlternateContent>
    </p:spTree>
    <p:extLst>
      <p:ext uri="{BB962C8B-B14F-4D97-AF65-F5344CB8AC3E}">
        <p14:creationId xmlns="" xmlns:p14="http://schemas.microsoft.com/office/powerpoint/2010/main" val="1011631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6" name="Ink 5"/>
              <p14:cNvContentPartPr/>
              <p14:nvPr/>
            </p14:nvContentPartPr>
            <p14:xfrm>
              <a:off x="2204103" y="1162270"/>
              <a:ext cx="9621720" cy="4930200"/>
            </p14:xfrm>
          </p:contentPart>
        </mc:Choice>
        <mc:Fallback>
          <p:pic>
            <p:nvPicPr>
              <p:cNvPr id="6" name="Ink 5"/>
              <p:cNvPicPr/>
              <p:nvPr/>
            </p:nvPicPr>
            <p:blipFill>
              <a:blip r:embed="rId3"/>
              <a:stretch>
                <a:fillRect/>
              </a:stretch>
            </p:blipFill>
            <p:spPr>
              <a:xfrm>
                <a:off x="2197983" y="1153270"/>
                <a:ext cx="9636840" cy="4943520"/>
              </a:xfrm>
              <a:prstGeom prst="rect">
                <a:avLst/>
              </a:prstGeom>
            </p:spPr>
          </p:pic>
        </mc:Fallback>
      </mc:AlternateContent>
    </p:spTree>
    <p:extLst>
      <p:ext uri="{BB962C8B-B14F-4D97-AF65-F5344CB8AC3E}">
        <p14:creationId xmlns="" xmlns:p14="http://schemas.microsoft.com/office/powerpoint/2010/main" val="1117217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15" name="Ink 14"/>
              <p14:cNvContentPartPr/>
              <p14:nvPr/>
            </p14:nvContentPartPr>
            <p14:xfrm>
              <a:off x="2145783" y="849790"/>
              <a:ext cx="8497800" cy="5708520"/>
            </p14:xfrm>
          </p:contentPart>
        </mc:Choice>
        <mc:Fallback>
          <p:pic>
            <p:nvPicPr>
              <p:cNvPr id="15" name="Ink 14"/>
              <p:cNvPicPr/>
              <p:nvPr/>
            </p:nvPicPr>
            <p:blipFill>
              <a:blip r:embed="rId3"/>
              <a:stretch>
                <a:fillRect/>
              </a:stretch>
            </p:blipFill>
            <p:spPr>
              <a:xfrm>
                <a:off x="2138223" y="839350"/>
                <a:ext cx="8513640" cy="57286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276" name="Ink 275"/>
              <p14:cNvContentPartPr/>
              <p14:nvPr/>
            </p14:nvContentPartPr>
            <p14:xfrm>
              <a:off x="7619943" y="6566590"/>
              <a:ext cx="2068200" cy="96120"/>
            </p14:xfrm>
          </p:contentPart>
        </mc:Choice>
        <mc:Fallback>
          <p:pic>
            <p:nvPicPr>
              <p:cNvPr id="276" name="Ink 275"/>
              <p:cNvPicPr/>
              <p:nvPr/>
            </p:nvPicPr>
            <p:blipFill>
              <a:blip r:embed="rId5"/>
              <a:stretch>
                <a:fillRect/>
              </a:stretch>
            </p:blipFill>
            <p:spPr>
              <a:xfrm>
                <a:off x="7615263" y="6556510"/>
                <a:ext cx="2078280" cy="111960"/>
              </a:xfrm>
              <a:prstGeom prst="rect">
                <a:avLst/>
              </a:prstGeom>
            </p:spPr>
          </p:pic>
        </mc:Fallback>
      </mc:AlternateContent>
    </p:spTree>
    <p:extLst>
      <p:ext uri="{BB962C8B-B14F-4D97-AF65-F5344CB8AC3E}">
        <p14:creationId xmlns="" xmlns:p14="http://schemas.microsoft.com/office/powerpoint/2010/main" val="261021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nk 15"/>
          <p:cNvPicPr/>
          <p:nvPr/>
        </p:nvPicPr>
        <p:blipFill>
          <a:blip r:embed="rId2"/>
          <a:stretch>
            <a:fillRect/>
          </a:stretch>
        </p:blipFill>
        <p:spPr>
          <a:xfrm>
            <a:off x="1707188" y="594902"/>
            <a:ext cx="8245080" cy="5908680"/>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6" name="Ink 5"/>
              <p14:cNvContentPartPr/>
              <p14:nvPr/>
            </p14:nvContentPartPr>
            <p14:xfrm>
              <a:off x="5895903" y="4713310"/>
              <a:ext cx="210600" cy="130680"/>
            </p14:xfrm>
          </p:contentPart>
        </mc:Choice>
        <mc:Fallback>
          <p:pic>
            <p:nvPicPr>
              <p:cNvPr id="6" name="Ink 5"/>
              <p:cNvPicPr/>
              <p:nvPr/>
            </p:nvPicPr>
            <p:blipFill>
              <a:blip r:embed="rId4"/>
              <a:stretch>
                <a:fillRect/>
              </a:stretch>
            </p:blipFill>
            <p:spPr>
              <a:xfrm>
                <a:off x="5889423" y="4704670"/>
                <a:ext cx="226440" cy="146160"/>
              </a:xfrm>
              <a:prstGeom prst="rect">
                <a:avLst/>
              </a:prstGeom>
            </p:spPr>
          </p:pic>
        </mc:Fallback>
      </mc:AlternateContent>
    </p:spTree>
    <p:extLst>
      <p:ext uri="{BB962C8B-B14F-4D97-AF65-F5344CB8AC3E}">
        <p14:creationId xmlns="" xmlns:p14="http://schemas.microsoft.com/office/powerpoint/2010/main" val="373337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 name="Ink 6"/>
              <p14:cNvContentPartPr/>
              <p14:nvPr/>
            </p14:nvContentPartPr>
            <p14:xfrm>
              <a:off x="2177823" y="855550"/>
              <a:ext cx="5657760" cy="1896120"/>
            </p14:xfrm>
          </p:contentPart>
        </mc:Choice>
        <mc:Fallback>
          <p:pic>
            <p:nvPicPr>
              <p:cNvPr id="7" name="Ink 6"/>
              <p:cNvPicPr/>
              <p:nvPr/>
            </p:nvPicPr>
            <p:blipFill>
              <a:blip r:embed="rId3"/>
              <a:stretch>
                <a:fillRect/>
              </a:stretch>
            </p:blipFill>
            <p:spPr>
              <a:xfrm>
                <a:off x="2172423" y="851230"/>
                <a:ext cx="5672520" cy="1905120"/>
              </a:xfrm>
              <a:prstGeom prst="rect">
                <a:avLst/>
              </a:prstGeom>
            </p:spPr>
          </p:pic>
        </mc:Fallback>
      </mc:AlternateContent>
    </p:spTree>
    <p:extLst>
      <p:ext uri="{BB962C8B-B14F-4D97-AF65-F5344CB8AC3E}">
        <p14:creationId xmlns="" xmlns:p14="http://schemas.microsoft.com/office/powerpoint/2010/main" val="1553492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102" y="201416"/>
            <a:ext cx="8911687" cy="1280890"/>
          </a:xfrm>
        </p:spPr>
        <p:txBody>
          <a:bodyPr/>
          <a:lstStyle/>
          <a:p>
            <a:r>
              <a:rPr lang="en-US" dirty="0" smtClean="0"/>
              <a:t>Master Method</a:t>
            </a:r>
            <a:endParaRPr lang="en-IN" dirty="0"/>
          </a:p>
        </p:txBody>
      </p:sp>
      <p:pic>
        <p:nvPicPr>
          <p:cNvPr id="4" name="Content Placeholder 3"/>
          <p:cNvPicPr>
            <a:picLocks noGrp="1" noChangeAspect="1"/>
          </p:cNvPicPr>
          <p:nvPr>
            <p:ph idx="1"/>
          </p:nvPr>
        </p:nvPicPr>
        <p:blipFill>
          <a:blip r:embed="rId2"/>
          <a:stretch>
            <a:fillRect/>
          </a:stretch>
        </p:blipFill>
        <p:spPr>
          <a:xfrm>
            <a:off x="1165661" y="738342"/>
            <a:ext cx="10652567" cy="5878117"/>
          </a:xfrm>
          <a:prstGeom prst="rect">
            <a:avLst/>
          </a:prstGeom>
        </p:spPr>
      </p:pic>
    </p:spTree>
    <p:extLst>
      <p:ext uri="{BB962C8B-B14F-4D97-AF65-F5344CB8AC3E}">
        <p14:creationId xmlns="" xmlns:p14="http://schemas.microsoft.com/office/powerpoint/2010/main" val="2104932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748201" y="158283"/>
            <a:ext cx="7612124" cy="6480689"/>
          </a:xfrm>
          <a:prstGeom prst="rect">
            <a:avLst/>
          </a:prstGeom>
        </p:spPr>
      </p:pic>
    </p:spTree>
    <p:extLst>
      <p:ext uri="{BB962C8B-B14F-4D97-AF65-F5344CB8AC3E}">
        <p14:creationId xmlns="" xmlns:p14="http://schemas.microsoft.com/office/powerpoint/2010/main" val="3957793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 name="Ink 7"/>
              <p14:cNvContentPartPr/>
              <p14:nvPr/>
            </p14:nvContentPartPr>
            <p14:xfrm>
              <a:off x="2175663" y="769870"/>
              <a:ext cx="7260120" cy="5204160"/>
            </p14:xfrm>
          </p:contentPart>
        </mc:Choice>
        <mc:Fallback>
          <p:pic>
            <p:nvPicPr>
              <p:cNvPr id="8" name="Ink 7"/>
              <p:cNvPicPr/>
              <p:nvPr/>
            </p:nvPicPr>
            <p:blipFill>
              <a:blip r:embed="rId3"/>
              <a:stretch>
                <a:fillRect/>
              </a:stretch>
            </p:blipFill>
            <p:spPr>
              <a:xfrm>
                <a:off x="2170983" y="761230"/>
                <a:ext cx="7272000" cy="52196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22" name="Ink 21"/>
              <p14:cNvContentPartPr/>
              <p14:nvPr/>
            </p14:nvContentPartPr>
            <p14:xfrm>
              <a:off x="2510823" y="1148950"/>
              <a:ext cx="1465200" cy="84600"/>
            </p14:xfrm>
          </p:contentPart>
        </mc:Choice>
        <mc:Fallback>
          <p:pic>
            <p:nvPicPr>
              <p:cNvPr id="22" name="Ink 21"/>
              <p:cNvPicPr/>
              <p:nvPr/>
            </p:nvPicPr>
            <p:blipFill>
              <a:blip r:embed="rId5"/>
              <a:stretch>
                <a:fillRect/>
              </a:stretch>
            </p:blipFill>
            <p:spPr>
              <a:xfrm>
                <a:off x="2506143" y="1142470"/>
                <a:ext cx="1475280" cy="968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99" name="Ink 198"/>
              <p14:cNvContentPartPr/>
              <p14:nvPr/>
            </p14:nvContentPartPr>
            <p14:xfrm>
              <a:off x="3922023" y="803710"/>
              <a:ext cx="52920" cy="79560"/>
            </p14:xfrm>
          </p:contentPart>
        </mc:Choice>
        <mc:Fallback>
          <p:pic>
            <p:nvPicPr>
              <p:cNvPr id="199" name="Ink 198"/>
              <p:cNvPicPr/>
              <p:nvPr/>
            </p:nvPicPr>
            <p:blipFill>
              <a:blip r:embed="rId7"/>
              <a:stretch>
                <a:fillRect/>
              </a:stretch>
            </p:blipFill>
            <p:spPr>
              <a:xfrm>
                <a:off x="3918063" y="799030"/>
                <a:ext cx="59400" cy="874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200" name="Ink 199"/>
              <p14:cNvContentPartPr/>
              <p14:nvPr/>
            </p14:nvContentPartPr>
            <p14:xfrm>
              <a:off x="3948303" y="949150"/>
              <a:ext cx="137160" cy="50760"/>
            </p14:xfrm>
          </p:contentPart>
        </mc:Choice>
        <mc:Fallback>
          <p:pic>
            <p:nvPicPr>
              <p:cNvPr id="200" name="Ink 199"/>
              <p:cNvPicPr/>
              <p:nvPr/>
            </p:nvPicPr>
            <p:blipFill>
              <a:blip r:embed="rId9"/>
              <a:stretch>
                <a:fillRect/>
              </a:stretch>
            </p:blipFill>
            <p:spPr>
              <a:xfrm>
                <a:off x="3942183" y="941950"/>
                <a:ext cx="150480" cy="63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10">
            <p14:nvContentPartPr>
              <p14:cNvPr id="201" name="Ink 200"/>
              <p14:cNvContentPartPr/>
              <p14:nvPr/>
            </p14:nvContentPartPr>
            <p14:xfrm>
              <a:off x="3948303" y="972910"/>
              <a:ext cx="108360" cy="26640"/>
            </p14:xfrm>
          </p:contentPart>
        </mc:Choice>
        <mc:Fallback>
          <p:pic>
            <p:nvPicPr>
              <p:cNvPr id="201" name="Ink 200"/>
              <p:cNvPicPr/>
              <p:nvPr/>
            </p:nvPicPr>
            <p:blipFill>
              <a:blip r:embed="rId11"/>
              <a:stretch>
                <a:fillRect/>
              </a:stretch>
            </p:blipFill>
            <p:spPr>
              <a:xfrm>
                <a:off x="3942183" y="965710"/>
                <a:ext cx="120600" cy="39960"/>
              </a:xfrm>
              <a:prstGeom prst="rect">
                <a:avLst/>
              </a:prstGeom>
            </p:spPr>
          </p:pic>
        </mc:Fallback>
      </mc:AlternateContent>
    </p:spTree>
    <p:extLst>
      <p:ext uri="{BB962C8B-B14F-4D97-AF65-F5344CB8AC3E}">
        <p14:creationId xmlns="" xmlns:p14="http://schemas.microsoft.com/office/powerpoint/2010/main" val="272274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5" name="Ink 74"/>
              <p14:cNvContentPartPr/>
              <p14:nvPr/>
            </p14:nvContentPartPr>
            <p14:xfrm>
              <a:off x="2182503" y="939070"/>
              <a:ext cx="7022520" cy="5085360"/>
            </p14:xfrm>
          </p:contentPart>
        </mc:Choice>
        <mc:Fallback>
          <p:pic>
            <p:nvPicPr>
              <p:cNvPr id="75" name="Ink 74"/>
              <p:cNvPicPr/>
              <p:nvPr/>
            </p:nvPicPr>
            <p:blipFill>
              <a:blip r:embed="rId3"/>
              <a:stretch>
                <a:fillRect/>
              </a:stretch>
            </p:blipFill>
            <p:spPr>
              <a:xfrm>
                <a:off x="2173863" y="931870"/>
                <a:ext cx="7035120" cy="51012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25" name="Ink 124"/>
              <p14:cNvContentPartPr/>
              <p14:nvPr/>
            </p14:nvContentPartPr>
            <p14:xfrm>
              <a:off x="6359223" y="4134430"/>
              <a:ext cx="1664280" cy="736560"/>
            </p14:xfrm>
          </p:contentPart>
        </mc:Choice>
        <mc:Fallback>
          <p:pic>
            <p:nvPicPr>
              <p:cNvPr id="125" name="Ink 124"/>
              <p:cNvPicPr/>
              <p:nvPr/>
            </p:nvPicPr>
            <p:blipFill>
              <a:blip r:embed="rId5"/>
              <a:stretch>
                <a:fillRect/>
              </a:stretch>
            </p:blipFill>
            <p:spPr>
              <a:xfrm>
                <a:off x="6352023" y="4125790"/>
                <a:ext cx="1679040" cy="7545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32" name="Ink 131"/>
              <p14:cNvContentPartPr/>
              <p14:nvPr/>
            </p14:nvContentPartPr>
            <p14:xfrm>
              <a:off x="7897863" y="4173670"/>
              <a:ext cx="794880" cy="569160"/>
            </p14:xfrm>
          </p:contentPart>
        </mc:Choice>
        <mc:Fallback>
          <p:pic>
            <p:nvPicPr>
              <p:cNvPr id="132" name="Ink 131"/>
              <p:cNvPicPr/>
              <p:nvPr/>
            </p:nvPicPr>
            <p:blipFill>
              <a:blip r:embed="rId7"/>
              <a:stretch>
                <a:fillRect/>
              </a:stretch>
            </p:blipFill>
            <p:spPr>
              <a:xfrm>
                <a:off x="7889943" y="4166110"/>
                <a:ext cx="812160" cy="5803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159" name="Ink 158"/>
              <p14:cNvContentPartPr/>
              <p14:nvPr/>
            </p14:nvContentPartPr>
            <p14:xfrm>
              <a:off x="7199103" y="5993470"/>
              <a:ext cx="1928520" cy="61560"/>
            </p14:xfrm>
          </p:contentPart>
        </mc:Choice>
        <mc:Fallback>
          <p:pic>
            <p:nvPicPr>
              <p:cNvPr id="159" name="Ink 158"/>
              <p:cNvPicPr/>
              <p:nvPr/>
            </p:nvPicPr>
            <p:blipFill>
              <a:blip r:embed="rId9"/>
              <a:stretch>
                <a:fillRect/>
              </a:stretch>
            </p:blipFill>
            <p:spPr>
              <a:xfrm>
                <a:off x="7193703" y="5984830"/>
                <a:ext cx="1941840" cy="74520"/>
              </a:xfrm>
              <a:prstGeom prst="rect">
                <a:avLst/>
              </a:prstGeom>
            </p:spPr>
          </p:pic>
        </mc:Fallback>
      </mc:AlternateContent>
    </p:spTree>
    <p:extLst>
      <p:ext uri="{BB962C8B-B14F-4D97-AF65-F5344CB8AC3E}">
        <p14:creationId xmlns="" xmlns:p14="http://schemas.microsoft.com/office/powerpoint/2010/main" val="1728843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0237"/>
          </a:xfrm>
        </p:spPr>
        <p:txBody>
          <a:bodyPr/>
          <a:lstStyle/>
          <a:p>
            <a:r>
              <a:rPr lang="en-IN" dirty="0"/>
              <a:t>Algorithm </a:t>
            </a:r>
            <a:r>
              <a:rPr lang="en-IN" dirty="0" err="1"/>
              <a:t>Vs</a:t>
            </a:r>
            <a:r>
              <a:rPr lang="en-IN" dirty="0"/>
              <a:t> </a:t>
            </a:r>
            <a:r>
              <a:rPr lang="en-IN" dirty="0" err="1"/>
              <a:t>Pseudocode</a:t>
            </a:r>
            <a:endParaRPr lang="en-IN" dirty="0"/>
          </a:p>
        </p:txBody>
      </p:sp>
      <p:pic>
        <p:nvPicPr>
          <p:cNvPr id="4" name="Content Placeholder 3"/>
          <p:cNvPicPr>
            <a:picLocks noGrp="1" noChangeAspect="1"/>
          </p:cNvPicPr>
          <p:nvPr>
            <p:ph idx="1"/>
          </p:nvPr>
        </p:nvPicPr>
        <p:blipFill>
          <a:blip r:embed="rId2"/>
          <a:stretch>
            <a:fillRect/>
          </a:stretch>
        </p:blipFill>
        <p:spPr>
          <a:xfrm>
            <a:off x="4589252" y="1199072"/>
            <a:ext cx="6012612" cy="5285813"/>
          </a:xfrm>
          <a:prstGeom prst="rect">
            <a:avLst/>
          </a:prstGeom>
        </p:spPr>
      </p:pic>
      <p:pic>
        <p:nvPicPr>
          <p:cNvPr id="1026" name="Picture 2" descr="algorithm vs flowchart"/>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49340" y="2294717"/>
            <a:ext cx="2962275" cy="25717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374150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7" name="Ink 6"/>
              <p14:cNvContentPartPr/>
              <p14:nvPr/>
            </p14:nvContentPartPr>
            <p14:xfrm>
              <a:off x="2212023" y="754750"/>
              <a:ext cx="7320600" cy="5405760"/>
            </p14:xfrm>
          </p:contentPart>
        </mc:Choice>
        <mc:Fallback>
          <p:pic>
            <p:nvPicPr>
              <p:cNvPr id="7" name="Ink 6"/>
              <p:cNvPicPr/>
              <p:nvPr/>
            </p:nvPicPr>
            <p:blipFill>
              <a:blip r:embed="rId3"/>
              <a:stretch>
                <a:fillRect/>
              </a:stretch>
            </p:blipFill>
            <p:spPr>
              <a:xfrm>
                <a:off x="2203383" y="745750"/>
                <a:ext cx="7337520" cy="54183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6" name="Ink 15"/>
              <p14:cNvContentPartPr/>
              <p14:nvPr/>
            </p14:nvContentPartPr>
            <p14:xfrm>
              <a:off x="2068743" y="1197910"/>
              <a:ext cx="1764000" cy="27360"/>
            </p14:xfrm>
          </p:contentPart>
        </mc:Choice>
        <mc:Fallback>
          <p:pic>
            <p:nvPicPr>
              <p:cNvPr id="16" name="Ink 15"/>
              <p:cNvPicPr/>
              <p:nvPr/>
            </p:nvPicPr>
            <p:blipFill>
              <a:blip r:embed="rId5"/>
              <a:stretch>
                <a:fillRect/>
              </a:stretch>
            </p:blipFill>
            <p:spPr>
              <a:xfrm>
                <a:off x="2064783" y="1192150"/>
                <a:ext cx="1772640" cy="396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134" name="Ink 133"/>
              <p14:cNvContentPartPr/>
              <p14:nvPr/>
            </p14:nvContentPartPr>
            <p14:xfrm>
              <a:off x="6771423" y="2109070"/>
              <a:ext cx="870840" cy="25560"/>
            </p14:xfrm>
          </p:contentPart>
        </mc:Choice>
        <mc:Fallback>
          <p:pic>
            <p:nvPicPr>
              <p:cNvPr id="134" name="Ink 133"/>
              <p:cNvPicPr/>
              <p:nvPr/>
            </p:nvPicPr>
            <p:blipFill>
              <a:blip r:embed="rId7"/>
              <a:stretch>
                <a:fillRect/>
              </a:stretch>
            </p:blipFill>
            <p:spPr>
              <a:xfrm>
                <a:off x="6765663" y="2101870"/>
                <a:ext cx="882360" cy="41760"/>
              </a:xfrm>
              <a:prstGeom prst="rect">
                <a:avLst/>
              </a:prstGeom>
            </p:spPr>
          </p:pic>
        </mc:Fallback>
      </mc:AlternateContent>
    </p:spTree>
    <p:extLst>
      <p:ext uri="{BB962C8B-B14F-4D97-AF65-F5344CB8AC3E}">
        <p14:creationId xmlns="" xmlns:p14="http://schemas.microsoft.com/office/powerpoint/2010/main" val="913320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8" name="Ink 7"/>
              <p14:cNvContentPartPr/>
              <p14:nvPr/>
            </p14:nvContentPartPr>
            <p14:xfrm>
              <a:off x="2407863" y="649630"/>
              <a:ext cx="8286480" cy="4054320"/>
            </p14:xfrm>
          </p:contentPart>
        </mc:Choice>
        <mc:Fallback>
          <p:pic>
            <p:nvPicPr>
              <p:cNvPr id="8" name="Ink 7"/>
              <p:cNvPicPr/>
              <p:nvPr/>
            </p:nvPicPr>
            <p:blipFill>
              <a:blip r:embed="rId3"/>
              <a:stretch>
                <a:fillRect/>
              </a:stretch>
            </p:blipFill>
            <p:spPr>
              <a:xfrm>
                <a:off x="2399943" y="643870"/>
                <a:ext cx="8303760" cy="4064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4">
            <p14:nvContentPartPr>
              <p14:cNvPr id="15" name="Ink 14"/>
              <p14:cNvContentPartPr/>
              <p14:nvPr/>
            </p14:nvContentPartPr>
            <p14:xfrm>
              <a:off x="2333703" y="1263070"/>
              <a:ext cx="1757880" cy="93600"/>
            </p14:xfrm>
          </p:contentPart>
        </mc:Choice>
        <mc:Fallback>
          <p:pic>
            <p:nvPicPr>
              <p:cNvPr id="15" name="Ink 14"/>
              <p:cNvPicPr/>
              <p:nvPr/>
            </p:nvPicPr>
            <p:blipFill>
              <a:blip r:embed="rId5"/>
              <a:stretch>
                <a:fillRect/>
              </a:stretch>
            </p:blipFill>
            <p:spPr>
              <a:xfrm>
                <a:off x="2330103" y="1256950"/>
                <a:ext cx="1767960" cy="103320"/>
              </a:xfrm>
              <a:prstGeom prst="rect">
                <a:avLst/>
              </a:prstGeom>
            </p:spPr>
          </p:pic>
        </mc:Fallback>
      </mc:AlternateContent>
      <mc:AlternateContent xmlns:mc="http://schemas.openxmlformats.org/markup-compatibility/2006">
        <mc:Choice xmlns="" xmlns:p14="http://schemas.microsoft.com/office/powerpoint/2010/main" Requires="p14">
          <p:contentPart p14:bwMode="auto" r:id="rId6">
            <p14:nvContentPartPr>
              <p14:cNvPr id="5" name="Ink 4"/>
              <p14:cNvContentPartPr/>
              <p14:nvPr/>
            </p14:nvContentPartPr>
            <p14:xfrm>
              <a:off x="3303903" y="4651750"/>
              <a:ext cx="8340480" cy="1721520"/>
            </p14:xfrm>
          </p:contentPart>
        </mc:Choice>
        <mc:Fallback>
          <p:pic>
            <p:nvPicPr>
              <p:cNvPr id="5" name="Ink 4"/>
              <p:cNvPicPr/>
              <p:nvPr/>
            </p:nvPicPr>
            <p:blipFill>
              <a:blip r:embed="rId7"/>
              <a:stretch>
                <a:fillRect/>
              </a:stretch>
            </p:blipFill>
            <p:spPr>
              <a:xfrm>
                <a:off x="3297063" y="4642390"/>
                <a:ext cx="8350920" cy="1734480"/>
              </a:xfrm>
              <a:prstGeom prst="rect">
                <a:avLst/>
              </a:prstGeom>
            </p:spPr>
          </p:pic>
        </mc:Fallback>
      </mc:AlternateContent>
      <mc:AlternateContent xmlns:mc="http://schemas.openxmlformats.org/markup-compatibility/2006">
        <mc:Choice xmlns="" xmlns:p14="http://schemas.microsoft.com/office/powerpoint/2010/main" Requires="p14">
          <p:contentPart p14:bwMode="auto" r:id="rId8">
            <p14:nvContentPartPr>
              <p14:cNvPr id="75" name="Ink 74"/>
              <p14:cNvContentPartPr/>
              <p14:nvPr/>
            </p14:nvContentPartPr>
            <p14:xfrm>
              <a:off x="2940303" y="4540870"/>
              <a:ext cx="4020480" cy="1080720"/>
            </p14:xfrm>
          </p:contentPart>
        </mc:Choice>
        <mc:Fallback>
          <p:pic>
            <p:nvPicPr>
              <p:cNvPr id="75" name="Ink 74"/>
              <p:cNvPicPr/>
              <p:nvPr/>
            </p:nvPicPr>
            <p:blipFill>
              <a:blip r:embed="rId9"/>
              <a:stretch>
                <a:fillRect/>
              </a:stretch>
            </p:blipFill>
            <p:spPr>
              <a:xfrm>
                <a:off x="2932383" y="4534030"/>
                <a:ext cx="4036680" cy="1095840"/>
              </a:xfrm>
              <a:prstGeom prst="rect">
                <a:avLst/>
              </a:prstGeom>
            </p:spPr>
          </p:pic>
        </mc:Fallback>
      </mc:AlternateContent>
    </p:spTree>
    <p:extLst>
      <p:ext uri="{BB962C8B-B14F-4D97-AF65-F5344CB8AC3E}">
        <p14:creationId xmlns="" xmlns:p14="http://schemas.microsoft.com/office/powerpoint/2010/main" val="1158135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Amortized Analysis</a:t>
            </a:r>
            <a:br>
              <a:rPr lang="en-IN" b="1" dirty="0"/>
            </a:br>
            <a:endParaRPr lang="en-IN" dirty="0"/>
          </a:p>
        </p:txBody>
      </p:sp>
      <p:sp>
        <p:nvSpPr>
          <p:cNvPr id="3" name="Content Placeholder 2"/>
          <p:cNvSpPr>
            <a:spLocks noGrp="1"/>
          </p:cNvSpPr>
          <p:nvPr>
            <p:ph idx="1"/>
          </p:nvPr>
        </p:nvSpPr>
        <p:spPr/>
        <p:txBody>
          <a:bodyPr/>
          <a:lstStyle/>
          <a:p>
            <a:pPr algn="just"/>
            <a:r>
              <a:rPr lang="en-US" u="sng" dirty="0">
                <a:hlinkClick r:id="rId2"/>
              </a:rPr>
              <a:t>Amortized Analysis</a:t>
            </a:r>
            <a:r>
              <a:rPr lang="en-US" dirty="0"/>
              <a:t> is used for algorithms where an occasional operation is very slow, but most of the other operations are faster. In Amortized Analysis, we analyze a sequence of operations and guarantee a worst case average time which is lower than the worst case time of a particular expensive operation. </a:t>
            </a:r>
            <a:endParaRPr lang="en-US" dirty="0" smtClean="0"/>
          </a:p>
          <a:p>
            <a:pPr algn="just"/>
            <a:r>
              <a:rPr lang="en-US" dirty="0"/>
              <a:t>The example data </a:t>
            </a:r>
            <a:r>
              <a:rPr lang="en-US" dirty="0" smtClean="0"/>
              <a:t>structure </a:t>
            </a:r>
            <a:r>
              <a:rPr lang="en-US" dirty="0"/>
              <a:t>whose operations are analyzed using Amortized </a:t>
            </a:r>
            <a:r>
              <a:rPr lang="en-US" dirty="0" smtClean="0"/>
              <a:t>Analysis- Hash Tables</a:t>
            </a:r>
          </a:p>
          <a:p>
            <a:pPr algn="just"/>
            <a:r>
              <a:rPr lang="en-US" dirty="0"/>
              <a:t>Let us consider an example of a simple hash table insertions. How do we decide table size? There is a trade-off between space and time, if we make hash-table size big, search time becomes low, but space required becomes high. </a:t>
            </a:r>
            <a:endParaRPr lang="en-IN" dirty="0"/>
          </a:p>
        </p:txBody>
      </p:sp>
    </p:spTree>
    <p:extLst>
      <p:ext uri="{BB962C8B-B14F-4D97-AF65-F5344CB8AC3E}">
        <p14:creationId xmlns="" xmlns:p14="http://schemas.microsoft.com/office/powerpoint/2010/main" val="1298219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Lightbox"/>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929235" y="2133600"/>
            <a:ext cx="4766542" cy="377825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Lightbox"/>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107383" y="2133600"/>
            <a:ext cx="4676510" cy="377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12106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solution to this trade-off problem is to use </a:t>
            </a:r>
            <a:r>
              <a:rPr lang="en-US" u="sng" dirty="0">
                <a:hlinkClick r:id="rId2"/>
              </a:rPr>
              <a:t>Dynamic Table (or Arrays)</a:t>
            </a:r>
            <a:r>
              <a:rPr lang="en-US" dirty="0"/>
              <a:t>. The idea is to increase size of table whenever it becomes full. Following are the steps to follow when table becomes full. </a:t>
            </a:r>
            <a:br>
              <a:rPr lang="en-US" dirty="0"/>
            </a:br>
            <a:r>
              <a:rPr lang="en-US" dirty="0"/>
              <a:t>1) Allocate memory for a larger table of size, typically twice the old table. </a:t>
            </a:r>
            <a:br>
              <a:rPr lang="en-US" dirty="0"/>
            </a:br>
            <a:r>
              <a:rPr lang="en-US" dirty="0"/>
              <a:t>2) Copy the contents of old table to new table. </a:t>
            </a:r>
            <a:br>
              <a:rPr lang="en-US" dirty="0"/>
            </a:br>
            <a:r>
              <a:rPr lang="en-US" dirty="0"/>
              <a:t>3) Free the old table. </a:t>
            </a:r>
            <a:endParaRPr lang="en-US" dirty="0" smtClean="0"/>
          </a:p>
          <a:p>
            <a:pPr fontAlgn="base"/>
            <a:r>
              <a:rPr lang="en-US" dirty="0"/>
              <a:t>If the table has space available, we simply insert new item in available space. </a:t>
            </a:r>
          </a:p>
          <a:p>
            <a:r>
              <a:rPr lang="en-US" dirty="0"/>
              <a:t/>
            </a:r>
            <a:br>
              <a:rPr lang="en-US" dirty="0"/>
            </a:br>
            <a:endParaRPr lang="en-IN" dirty="0"/>
          </a:p>
        </p:txBody>
      </p:sp>
    </p:spTree>
    <p:extLst>
      <p:ext uri="{BB962C8B-B14F-4D97-AF65-F5344CB8AC3E}">
        <p14:creationId xmlns="" xmlns:p14="http://schemas.microsoft.com/office/powerpoint/2010/main" val="25697255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What is the time complexity of n insertions using the above scheme?</a:t>
            </a:r>
            <a:r>
              <a:rPr lang="en-US" dirty="0"/>
              <a:t> </a:t>
            </a:r>
            <a:endParaRPr lang="en-US" dirty="0" smtClean="0"/>
          </a:p>
          <a:p>
            <a:r>
              <a:rPr lang="en-US" dirty="0"/>
              <a:t>If we use simple analysis, the worst case cost of an insertion is O(n). Therefore, worst case cost of n inserts is n * O(n) which is O(n</a:t>
            </a:r>
            <a:r>
              <a:rPr lang="en-US" baseline="30000" dirty="0"/>
              <a:t>2</a:t>
            </a:r>
            <a:r>
              <a:rPr lang="en-US" dirty="0"/>
              <a:t>). This analysis gives an upper bound, but not a tight upper bound for n insertions as all insertions don’t take Θ(n) time. </a:t>
            </a:r>
            <a:endParaRPr lang="en-US" dirty="0" smtClean="0"/>
          </a:p>
          <a:p>
            <a:endParaRPr lang="en-IN" dirty="0"/>
          </a:p>
        </p:txBody>
      </p:sp>
    </p:spTree>
    <p:extLst>
      <p:ext uri="{BB962C8B-B14F-4D97-AF65-F5344CB8AC3E}">
        <p14:creationId xmlns="" xmlns:p14="http://schemas.microsoft.com/office/powerpoint/2010/main" val="12761337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Lightbox"/>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708658" y="2133600"/>
            <a:ext cx="4676510" cy="377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15566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dirty="0"/>
              <a:t>So using Amortized Analysis, we could prove that the Dynamic Table scheme has O(1) insertion time which is a great result used in hashing</a:t>
            </a:r>
            <a:r>
              <a:rPr lang="en-US" dirty="0" smtClean="0"/>
              <a:t>.</a:t>
            </a:r>
          </a:p>
          <a:p>
            <a:pPr fontAlgn="base"/>
            <a:r>
              <a:rPr lang="en-US" dirty="0"/>
              <a:t>Following are few important notes. </a:t>
            </a:r>
            <a:endParaRPr lang="en-US" dirty="0" smtClean="0"/>
          </a:p>
          <a:p>
            <a:pPr lvl="1" fontAlgn="base"/>
            <a:r>
              <a:rPr lang="en-US" b="1" dirty="0" smtClean="0"/>
              <a:t>1</a:t>
            </a:r>
            <a:r>
              <a:rPr lang="en-US" b="1" dirty="0"/>
              <a:t>) </a:t>
            </a:r>
            <a:r>
              <a:rPr lang="en-US" dirty="0"/>
              <a:t>Amortized cost of a sequence of operations can be seen as expenses of a salaried person. The average monthly expense of the person is less than or equal to the salary, but the person can spend more money in a particular month by buying a car or something. In other months, he or she saves money for the </a:t>
            </a:r>
            <a:r>
              <a:rPr lang="en-US" dirty="0" smtClean="0"/>
              <a:t>expensive month. </a:t>
            </a:r>
          </a:p>
          <a:p>
            <a:pPr lvl="1" fontAlgn="base"/>
            <a:r>
              <a:rPr lang="en-US" b="1" dirty="0"/>
              <a:t>2)</a:t>
            </a:r>
            <a:r>
              <a:rPr lang="en-US" dirty="0"/>
              <a:t> The above Amortized Analysis done for Dynamic Array example is called </a:t>
            </a:r>
            <a:r>
              <a:rPr lang="en-US" b="1" i="1" dirty="0"/>
              <a:t>Aggregate Method</a:t>
            </a:r>
            <a:r>
              <a:rPr lang="en-US" dirty="0"/>
              <a:t>. There are two more powerful ways to do Amortized analysis called </a:t>
            </a:r>
            <a:r>
              <a:rPr lang="en-US" b="1" i="1" u="sng" dirty="0">
                <a:hlinkClick r:id="rId2"/>
              </a:rPr>
              <a:t>Accounting Method</a:t>
            </a:r>
            <a:r>
              <a:rPr lang="en-US" b="1" i="1" dirty="0"/>
              <a:t> </a:t>
            </a:r>
            <a:r>
              <a:rPr lang="en-US" dirty="0"/>
              <a:t>and </a:t>
            </a:r>
            <a:r>
              <a:rPr lang="en-US" b="1" i="1" u="sng" dirty="0">
                <a:hlinkClick r:id="rId3"/>
              </a:rPr>
              <a:t>Potential Method</a:t>
            </a:r>
            <a:r>
              <a:rPr lang="en-US" dirty="0"/>
              <a:t>. </a:t>
            </a:r>
          </a:p>
          <a:p>
            <a:pPr lvl="1" fontAlgn="base"/>
            <a:r>
              <a:rPr lang="en-US" b="1" dirty="0" smtClean="0"/>
              <a:t>3</a:t>
            </a:r>
            <a:r>
              <a:rPr lang="en-US" b="1" dirty="0"/>
              <a:t>) </a:t>
            </a:r>
            <a:r>
              <a:rPr lang="en-US" dirty="0"/>
              <a:t>The amortized analysis doesn’t involve probability. There is also another different notion of average-case running time where algorithms use randomization to make them faster and expected running time is faster than the worst-case running time. These algorithms are analyzed using Randomized Analysis. Examples of these algorithms are Randomized Quick Sort, Quick Select and Hashing. </a:t>
            </a:r>
            <a:endParaRPr lang="en-IN" dirty="0"/>
          </a:p>
        </p:txBody>
      </p:sp>
    </p:spTree>
    <p:extLst>
      <p:ext uri="{BB962C8B-B14F-4D97-AF65-F5344CB8AC3E}">
        <p14:creationId xmlns="" xmlns:p14="http://schemas.microsoft.com/office/powerpoint/2010/main" val="12584977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Analysis</a:t>
            </a:r>
          </a:p>
        </p:txBody>
      </p:sp>
      <p:pic>
        <p:nvPicPr>
          <p:cNvPr id="4" name="Content Placeholder 3"/>
          <p:cNvPicPr>
            <a:picLocks noGrp="1" noChangeAspect="1"/>
          </p:cNvPicPr>
          <p:nvPr>
            <p:ph idx="1"/>
          </p:nvPr>
        </p:nvPicPr>
        <p:blipFill>
          <a:blip r:embed="rId2"/>
          <a:stretch>
            <a:fillRect/>
          </a:stretch>
        </p:blipFill>
        <p:spPr>
          <a:xfrm>
            <a:off x="2589213" y="2679575"/>
            <a:ext cx="8915400" cy="2686299"/>
          </a:xfrm>
          <a:prstGeom prst="rect">
            <a:avLst/>
          </a:prstGeom>
        </p:spPr>
      </p:pic>
      <p:sp>
        <p:nvSpPr>
          <p:cNvPr id="5" name="Title 1"/>
          <p:cNvSpPr txBox="1">
            <a:spLocks/>
          </p:cNvSpPr>
          <p:nvPr/>
        </p:nvSpPr>
        <p:spPr>
          <a:xfrm>
            <a:off x="2495159" y="183755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Hiring Problem</a:t>
            </a:r>
            <a:endParaRPr lang="en-IN" dirty="0"/>
          </a:p>
        </p:txBody>
      </p:sp>
    </p:spTree>
    <p:extLst>
      <p:ext uri="{BB962C8B-B14F-4D97-AF65-F5344CB8AC3E}">
        <p14:creationId xmlns="" xmlns:p14="http://schemas.microsoft.com/office/powerpoint/2010/main" val="35745488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948" y="852710"/>
            <a:ext cx="8911687" cy="1280890"/>
          </a:xfrm>
        </p:spPr>
        <p:txBody>
          <a:bodyPr/>
          <a:lstStyle/>
          <a:p>
            <a:r>
              <a:rPr lang="en-IN" dirty="0"/>
              <a:t>Hiring Problem</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2938816" y="2133600"/>
            <a:ext cx="8216194" cy="3778250"/>
          </a:xfrm>
          <a:prstGeom prst="rect">
            <a:avLst/>
          </a:prstGeom>
        </p:spPr>
      </p:pic>
    </p:spTree>
    <p:extLst>
      <p:ext uri="{BB962C8B-B14F-4D97-AF65-F5344CB8AC3E}">
        <p14:creationId xmlns="" xmlns:p14="http://schemas.microsoft.com/office/powerpoint/2010/main" val="1046199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Certain Criteria to followed by algorithm </a:t>
            </a:r>
            <a:endParaRPr lang="en-IN" dirty="0"/>
          </a:p>
        </p:txBody>
      </p:sp>
      <p:sp>
        <p:nvSpPr>
          <p:cNvPr id="3" name="Content Placeholder 2"/>
          <p:cNvSpPr>
            <a:spLocks noGrp="1"/>
          </p:cNvSpPr>
          <p:nvPr>
            <p:ph idx="1"/>
          </p:nvPr>
        </p:nvSpPr>
        <p:spPr/>
        <p:txBody>
          <a:bodyPr>
            <a:normAutofit fontScale="92500" lnSpcReduction="10000"/>
          </a:bodyPr>
          <a:lstStyle/>
          <a:p>
            <a:r>
              <a:rPr lang="en-IN" b="1" dirty="0" smtClean="0"/>
              <a:t>Input:</a:t>
            </a:r>
            <a:r>
              <a:rPr lang="en-IN" dirty="0" smtClean="0"/>
              <a:t> There must be zero or more quantities that are externally supplied.</a:t>
            </a:r>
          </a:p>
          <a:p>
            <a:r>
              <a:rPr lang="en-IN" b="1" dirty="0"/>
              <a:t>Output:</a:t>
            </a:r>
            <a:r>
              <a:rPr lang="en-IN" dirty="0" smtClean="0"/>
              <a:t> algorithm must produce at least one output. The algorithms that does not produce any output is useless.</a:t>
            </a:r>
          </a:p>
          <a:p>
            <a:r>
              <a:rPr lang="en-IN" b="1" dirty="0"/>
              <a:t>Finiteness: </a:t>
            </a:r>
            <a:r>
              <a:rPr lang="en-IN" dirty="0" smtClean="0"/>
              <a:t>means that the algorithm must have the ending. It should not keep on running in a infinite way.</a:t>
            </a:r>
          </a:p>
          <a:p>
            <a:r>
              <a:rPr lang="en-IN" b="1" dirty="0"/>
              <a:t>Definiteness:</a:t>
            </a:r>
            <a:r>
              <a:rPr lang="en-IN" dirty="0" smtClean="0"/>
              <a:t> means there must be clear and unambiguous statements, i.e. every statement in a algorithm must not give two meaning, one statement should mean only one thing. </a:t>
            </a:r>
          </a:p>
          <a:p>
            <a:r>
              <a:rPr lang="en-IN" b="1" dirty="0"/>
              <a:t>Effectiveness:</a:t>
            </a:r>
            <a:r>
              <a:rPr lang="en-IN" dirty="0" smtClean="0"/>
              <a:t> every instruction must be so clear that we could implemented with simply with the help of pen and paper and it should not be </a:t>
            </a:r>
            <a:r>
              <a:rPr lang="en-IN" dirty="0" smtClean="0">
                <a:solidFill>
                  <a:srgbClr val="FF0000"/>
                </a:solidFill>
              </a:rPr>
              <a:t>complex</a:t>
            </a:r>
            <a:r>
              <a:rPr lang="en-IN" dirty="0" smtClean="0"/>
              <a:t>. If problem is big then it is divided into smaller parts and there are various way to study the algorithm which help you to solve every complex problem in simple and normal way. </a:t>
            </a:r>
            <a:endParaRPr lang="en-IN" dirty="0"/>
          </a:p>
        </p:txBody>
      </p:sp>
    </p:spTree>
    <p:extLst>
      <p:ext uri="{BB962C8B-B14F-4D97-AF65-F5344CB8AC3E}">
        <p14:creationId xmlns="" xmlns:p14="http://schemas.microsoft.com/office/powerpoint/2010/main" val="25569559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Hiring Problem</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2589213" y="2914003"/>
            <a:ext cx="8915400" cy="2217443"/>
          </a:xfrm>
          <a:prstGeom prst="rect">
            <a:avLst/>
          </a:prstGeom>
        </p:spPr>
      </p:pic>
    </p:spTree>
    <p:extLst>
      <p:ext uri="{BB962C8B-B14F-4D97-AF65-F5344CB8AC3E}">
        <p14:creationId xmlns="" xmlns:p14="http://schemas.microsoft.com/office/powerpoint/2010/main" val="453669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Hiring Problem</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2592925" y="2253592"/>
            <a:ext cx="4476750" cy="2209800"/>
          </a:xfrm>
          <a:prstGeom prst="rect">
            <a:avLst/>
          </a:prstGeom>
        </p:spPr>
      </p:pic>
    </p:spTree>
    <p:extLst>
      <p:ext uri="{BB962C8B-B14F-4D97-AF65-F5344CB8AC3E}">
        <p14:creationId xmlns="" xmlns:p14="http://schemas.microsoft.com/office/powerpoint/2010/main" val="3708894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Hiring Problem</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2592925" y="1905000"/>
            <a:ext cx="8239125" cy="2667000"/>
          </a:xfrm>
          <a:prstGeom prst="rect">
            <a:avLst/>
          </a:prstGeom>
        </p:spPr>
      </p:pic>
    </p:spTree>
    <p:extLst>
      <p:ext uri="{BB962C8B-B14F-4D97-AF65-F5344CB8AC3E}">
        <p14:creationId xmlns="" xmlns:p14="http://schemas.microsoft.com/office/powerpoint/2010/main" val="18040678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Analysis</a:t>
            </a:r>
          </a:p>
        </p:txBody>
      </p:sp>
      <p:pic>
        <p:nvPicPr>
          <p:cNvPr id="4" name="Content Placeholder 3"/>
          <p:cNvPicPr>
            <a:picLocks noGrp="1" noChangeAspect="1"/>
          </p:cNvPicPr>
          <p:nvPr>
            <p:ph idx="1"/>
          </p:nvPr>
        </p:nvPicPr>
        <p:blipFill>
          <a:blip r:embed="rId2"/>
          <a:stretch>
            <a:fillRect/>
          </a:stretch>
        </p:blipFill>
        <p:spPr>
          <a:xfrm>
            <a:off x="2658224" y="1761741"/>
            <a:ext cx="8915400" cy="3383280"/>
          </a:xfrm>
          <a:prstGeom prst="rect">
            <a:avLst/>
          </a:prstGeom>
        </p:spPr>
      </p:pic>
    </p:spTree>
    <p:extLst>
      <p:ext uri="{BB962C8B-B14F-4D97-AF65-F5344CB8AC3E}">
        <p14:creationId xmlns="" xmlns:p14="http://schemas.microsoft.com/office/powerpoint/2010/main" val="23988546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Analysis</a:t>
            </a:r>
          </a:p>
        </p:txBody>
      </p:sp>
      <p:pic>
        <p:nvPicPr>
          <p:cNvPr id="4" name="Content Placeholder 3"/>
          <p:cNvPicPr>
            <a:picLocks noGrp="1" noChangeAspect="1"/>
          </p:cNvPicPr>
          <p:nvPr>
            <p:ph idx="1"/>
          </p:nvPr>
        </p:nvPicPr>
        <p:blipFill>
          <a:blip r:embed="rId2"/>
          <a:stretch>
            <a:fillRect/>
          </a:stretch>
        </p:blipFill>
        <p:spPr>
          <a:xfrm>
            <a:off x="2589212" y="2375193"/>
            <a:ext cx="8915400" cy="2346157"/>
          </a:xfrm>
          <a:prstGeom prst="rect">
            <a:avLst/>
          </a:prstGeom>
        </p:spPr>
      </p:pic>
    </p:spTree>
    <p:extLst>
      <p:ext uri="{BB962C8B-B14F-4D97-AF65-F5344CB8AC3E}">
        <p14:creationId xmlns="" xmlns:p14="http://schemas.microsoft.com/office/powerpoint/2010/main" val="4110356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8625" y="440986"/>
            <a:ext cx="10261026" cy="6660205"/>
          </a:xfrm>
        </p:spPr>
        <p:txBody>
          <a:bodyPr/>
          <a:lstStyle/>
          <a:p>
            <a:endParaRPr lang="en-IN" dirty="0" smtClean="0"/>
          </a:p>
          <a:p>
            <a:pPr>
              <a:buNone/>
            </a:pPr>
            <a:r>
              <a:rPr lang="en-IN" dirty="0" smtClean="0"/>
              <a:t>T(n)= a + T(n-1)   (1)              n=1, c&gt;0              n&gt;1</a:t>
            </a:r>
          </a:p>
          <a:p>
            <a:pPr>
              <a:buNone/>
            </a:pPr>
            <a:r>
              <a:rPr lang="en-IN" dirty="0" smtClean="0"/>
              <a:t>T (n-1)= T(n-2)+a   (2)</a:t>
            </a:r>
          </a:p>
          <a:p>
            <a:pPr>
              <a:buNone/>
            </a:pPr>
            <a:endParaRPr lang="en-IN" dirty="0" smtClean="0"/>
          </a:p>
          <a:p>
            <a:pPr>
              <a:buNone/>
            </a:pPr>
            <a:r>
              <a:rPr lang="en-IN" dirty="0" smtClean="0"/>
              <a:t>T(n)= T(n-2)+ 2a   ---3</a:t>
            </a:r>
          </a:p>
          <a:p>
            <a:pPr>
              <a:buNone/>
            </a:pPr>
            <a:r>
              <a:rPr lang="en-IN" dirty="0" smtClean="0"/>
              <a:t>T(n-2)= T(n-3)+a  ----4</a:t>
            </a:r>
          </a:p>
          <a:p>
            <a:pPr>
              <a:buNone/>
            </a:pPr>
            <a:endParaRPr lang="en-IN" dirty="0" smtClean="0"/>
          </a:p>
          <a:p>
            <a:pPr>
              <a:buNone/>
            </a:pPr>
            <a:r>
              <a:rPr lang="en-IN" dirty="0" smtClean="0"/>
              <a:t>T(n)= T(n-3)+3a</a:t>
            </a:r>
          </a:p>
          <a:p>
            <a:pPr>
              <a:buNone/>
            </a:pPr>
            <a:r>
              <a:rPr lang="en-IN" dirty="0" smtClean="0"/>
              <a:t>……</a:t>
            </a:r>
          </a:p>
          <a:p>
            <a:pPr>
              <a:buNone/>
            </a:pPr>
            <a:r>
              <a:rPr lang="en-IN" dirty="0" smtClean="0"/>
              <a:t>……..</a:t>
            </a:r>
          </a:p>
          <a:p>
            <a:pPr>
              <a:buNone/>
            </a:pPr>
            <a:r>
              <a:rPr lang="en-IN" dirty="0" smtClean="0"/>
              <a:t>T(n)= T(n-k)+ ka -------  T(n)= T(1)+ (n-1)a-----  </a:t>
            </a:r>
            <a:r>
              <a:rPr lang="en-IN" dirty="0" err="1" smtClean="0"/>
              <a:t>c+an</a:t>
            </a:r>
            <a:r>
              <a:rPr lang="en-IN" smtClean="0"/>
              <a:t>-a------   T(N)= O(n)</a:t>
            </a:r>
            <a:endParaRPr lang="en-IN" dirty="0" smtClean="0"/>
          </a:p>
          <a:p>
            <a:pPr>
              <a:buNone/>
            </a:pPr>
            <a:endParaRPr lang="en-IN" dirty="0" smtClean="0"/>
          </a:p>
          <a:p>
            <a:pPr>
              <a:buNone/>
            </a:pPr>
            <a:r>
              <a:rPr lang="en-IN" dirty="0" smtClean="0"/>
              <a:t>n-k=1-----      k=n-1</a:t>
            </a:r>
          </a:p>
          <a:p>
            <a:pPr>
              <a:buNone/>
            </a:pPr>
            <a:endParaRPr lang="en-IN" dirty="0"/>
          </a:p>
        </p:txBody>
      </p:sp>
    </p:spTree>
    <p:extLst>
      <p:ext uri="{BB962C8B-B14F-4D97-AF65-F5344CB8AC3E}">
        <p14:creationId xmlns="" xmlns:p14="http://schemas.microsoft.com/office/powerpoint/2010/main" val="20951982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Amortized analysis</a:t>
            </a:r>
            <a:endParaRPr lang="en-IN" dirty="0"/>
          </a:p>
        </p:txBody>
      </p:sp>
      <p:sp>
        <p:nvSpPr>
          <p:cNvPr id="3" name="Content Placeholder 2"/>
          <p:cNvSpPr>
            <a:spLocks noGrp="1"/>
          </p:cNvSpPr>
          <p:nvPr>
            <p:ph idx="1"/>
          </p:nvPr>
        </p:nvSpPr>
        <p:spPr/>
        <p:txBody>
          <a:bodyPr/>
          <a:lstStyle/>
          <a:p>
            <a:r>
              <a:rPr lang="en-IN" dirty="0" err="1" smtClean="0"/>
              <a:t>Algo</a:t>
            </a:r>
            <a:r>
              <a:rPr lang="en-IN" dirty="0" smtClean="0"/>
              <a:t> -----sequence of operations for executed </a:t>
            </a:r>
          </a:p>
          <a:p>
            <a:endParaRPr lang="en-IN" dirty="0" smtClean="0"/>
          </a:p>
          <a:p>
            <a:r>
              <a:rPr lang="en-IN" dirty="0" smtClean="0"/>
              <a:t>______________{   slow   }______________________</a:t>
            </a:r>
            <a:endParaRPr lang="en-IN" dirty="0"/>
          </a:p>
        </p:txBody>
      </p:sp>
    </p:spTree>
    <p:extLst>
      <p:ext uri="{BB962C8B-B14F-4D97-AF65-F5344CB8AC3E}">
        <p14:creationId xmlns="" xmlns:p14="http://schemas.microsoft.com/office/powerpoint/2010/main" val="374288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Properties of an algorithm</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Independent of the programming languages</a:t>
            </a:r>
          </a:p>
          <a:p>
            <a:r>
              <a:rPr lang="en-IN" dirty="0" smtClean="0"/>
              <a:t>There should be no infinite loop, if there is infinite loop then “finiteness” would not be fulfilled.</a:t>
            </a:r>
          </a:p>
          <a:p>
            <a:r>
              <a:rPr lang="en-IN" dirty="0" smtClean="0"/>
              <a:t>An algorithm is the sequence of operations performed on the data and data is organised in data structure.</a:t>
            </a:r>
          </a:p>
          <a:p>
            <a:r>
              <a:rPr lang="en-US" dirty="0"/>
              <a:t>An algorithm is said to be </a:t>
            </a:r>
            <a:r>
              <a:rPr lang="en-US" b="1" i="1" dirty="0"/>
              <a:t>correct </a:t>
            </a:r>
            <a:r>
              <a:rPr lang="en-US" dirty="0"/>
              <a:t>if, for every input instance, it halts with </a:t>
            </a:r>
            <a:r>
              <a:rPr lang="en-US" dirty="0" smtClean="0"/>
              <a:t>the correct </a:t>
            </a:r>
            <a:r>
              <a:rPr lang="en-US" dirty="0"/>
              <a:t>output. </a:t>
            </a:r>
            <a:endParaRPr lang="en-US" dirty="0" smtClean="0"/>
          </a:p>
          <a:p>
            <a:pPr lvl="1"/>
            <a:r>
              <a:rPr lang="en-US" dirty="0" smtClean="0"/>
              <a:t>We </a:t>
            </a:r>
            <a:r>
              <a:rPr lang="en-US" dirty="0"/>
              <a:t>say that a correct algorithm </a:t>
            </a:r>
            <a:r>
              <a:rPr lang="en-US" b="1" i="1" dirty="0"/>
              <a:t>solves </a:t>
            </a:r>
            <a:r>
              <a:rPr lang="en-US" dirty="0"/>
              <a:t>the given </a:t>
            </a:r>
            <a:r>
              <a:rPr lang="en-US" dirty="0" smtClean="0"/>
              <a:t>computational problem</a:t>
            </a:r>
            <a:r>
              <a:rPr lang="en-US" dirty="0"/>
              <a:t>. </a:t>
            </a:r>
            <a:endParaRPr lang="en-US" dirty="0" smtClean="0"/>
          </a:p>
          <a:p>
            <a:pPr lvl="1"/>
            <a:r>
              <a:rPr lang="en-US" dirty="0" smtClean="0"/>
              <a:t>An </a:t>
            </a:r>
            <a:r>
              <a:rPr lang="en-US" dirty="0"/>
              <a:t>incorrect algorithm might not halt at all on some input instances, or </a:t>
            </a:r>
            <a:r>
              <a:rPr lang="en-US" dirty="0" smtClean="0"/>
              <a:t>it might </a:t>
            </a:r>
            <a:r>
              <a:rPr lang="en-US" dirty="0"/>
              <a:t>halt with an incorrect answer. </a:t>
            </a:r>
            <a:endParaRPr lang="en-US" dirty="0" smtClean="0"/>
          </a:p>
          <a:p>
            <a:pPr lvl="1"/>
            <a:r>
              <a:rPr lang="en-US" dirty="0" smtClean="0">
                <a:solidFill>
                  <a:srgbClr val="FF0000"/>
                </a:solidFill>
              </a:rPr>
              <a:t>Contrary </a:t>
            </a:r>
            <a:r>
              <a:rPr lang="en-US" dirty="0">
                <a:solidFill>
                  <a:srgbClr val="FF0000"/>
                </a:solidFill>
              </a:rPr>
              <a:t>to what you might expect, </a:t>
            </a:r>
            <a:r>
              <a:rPr lang="en-US" dirty="0" smtClean="0">
                <a:solidFill>
                  <a:srgbClr val="FF0000"/>
                </a:solidFill>
              </a:rPr>
              <a:t>incorrect algorithms </a:t>
            </a:r>
            <a:r>
              <a:rPr lang="en-US" dirty="0">
                <a:solidFill>
                  <a:srgbClr val="FF0000"/>
                </a:solidFill>
              </a:rPr>
              <a:t>can sometimes be useful, if we can control their error rate. </a:t>
            </a:r>
            <a:r>
              <a:rPr lang="en-US" dirty="0"/>
              <a:t>We shall </a:t>
            </a:r>
            <a:r>
              <a:rPr lang="en-US" dirty="0" smtClean="0"/>
              <a:t>see an </a:t>
            </a:r>
            <a:r>
              <a:rPr lang="en-US" dirty="0"/>
              <a:t>example of an algorithm with a controllable error </a:t>
            </a:r>
            <a:r>
              <a:rPr lang="en-US" dirty="0" smtClean="0"/>
              <a:t>rate, when we study </a:t>
            </a:r>
            <a:r>
              <a:rPr lang="en-US" dirty="0"/>
              <a:t>algorithms for finding large prime numbers. </a:t>
            </a:r>
            <a:endParaRPr lang="en-US" dirty="0" smtClean="0"/>
          </a:p>
          <a:p>
            <a:pPr lvl="1"/>
            <a:r>
              <a:rPr lang="en-US" dirty="0" smtClean="0">
                <a:solidFill>
                  <a:srgbClr val="FF0000"/>
                </a:solidFill>
              </a:rPr>
              <a:t>Ordinarily</a:t>
            </a:r>
            <a:r>
              <a:rPr lang="en-US" dirty="0">
                <a:solidFill>
                  <a:srgbClr val="FF0000"/>
                </a:solidFill>
              </a:rPr>
              <a:t>, however, we </a:t>
            </a:r>
            <a:r>
              <a:rPr lang="en-US" dirty="0" smtClean="0">
                <a:solidFill>
                  <a:srgbClr val="FF0000"/>
                </a:solidFill>
              </a:rPr>
              <a:t>shall be </a:t>
            </a:r>
            <a:r>
              <a:rPr lang="en-US" dirty="0">
                <a:solidFill>
                  <a:srgbClr val="FF0000"/>
                </a:solidFill>
              </a:rPr>
              <a:t>concerned only with correct algorithms.</a:t>
            </a:r>
            <a:endParaRPr lang="en-IN" dirty="0" smtClean="0">
              <a:solidFill>
                <a:srgbClr val="FF0000"/>
              </a:solidFill>
            </a:endParaRPr>
          </a:p>
          <a:p>
            <a:endParaRPr lang="en-IN" dirty="0" smtClean="0"/>
          </a:p>
        </p:txBody>
      </p:sp>
    </p:spTree>
    <p:extLst>
      <p:ext uri="{BB962C8B-B14F-4D97-AF65-F5344CB8AC3E}">
        <p14:creationId xmlns="" xmlns:p14="http://schemas.microsoft.com/office/powerpoint/2010/main" val="523977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Prerequisites of this course</a:t>
            </a:r>
            <a:endParaRPr lang="en-IN" dirty="0"/>
          </a:p>
        </p:txBody>
      </p:sp>
      <p:sp>
        <p:nvSpPr>
          <p:cNvPr id="3" name="Content Placeholder 2"/>
          <p:cNvSpPr>
            <a:spLocks noGrp="1"/>
          </p:cNvSpPr>
          <p:nvPr>
            <p:ph idx="1"/>
          </p:nvPr>
        </p:nvSpPr>
        <p:spPr/>
        <p:txBody>
          <a:bodyPr>
            <a:normAutofit/>
          </a:bodyPr>
          <a:lstStyle/>
          <a:p>
            <a:r>
              <a:rPr lang="en-IN" dirty="0" smtClean="0"/>
              <a:t>Familiar with some programming </a:t>
            </a:r>
          </a:p>
          <a:p>
            <a:r>
              <a:rPr lang="en-IN" dirty="0" smtClean="0"/>
              <a:t>Data structure</a:t>
            </a:r>
          </a:p>
          <a:p>
            <a:pPr lvl="1"/>
            <a:r>
              <a:rPr lang="en-US" dirty="0" smtClean="0"/>
              <a:t>A </a:t>
            </a:r>
            <a:r>
              <a:rPr lang="en-US" b="1" i="1" dirty="0"/>
              <a:t>data structure </a:t>
            </a:r>
            <a:r>
              <a:rPr lang="en-US" dirty="0"/>
              <a:t>is a way to </a:t>
            </a:r>
            <a:r>
              <a:rPr lang="en-US" dirty="0" smtClean="0"/>
              <a:t>store and </a:t>
            </a:r>
            <a:r>
              <a:rPr lang="en-US" dirty="0"/>
              <a:t>organize data in order to facilitate access and modifications. No single </a:t>
            </a:r>
            <a:r>
              <a:rPr lang="en-US" dirty="0" smtClean="0"/>
              <a:t>data structure </a:t>
            </a:r>
            <a:r>
              <a:rPr lang="en-US" dirty="0"/>
              <a:t>works well for all purposes, and so it is important to know the </a:t>
            </a:r>
            <a:r>
              <a:rPr lang="en-US" dirty="0" smtClean="0"/>
              <a:t>strengths and </a:t>
            </a:r>
            <a:r>
              <a:rPr lang="en-US" dirty="0"/>
              <a:t>limitations of several of them.</a:t>
            </a:r>
            <a:endParaRPr lang="en-IN" dirty="0" smtClean="0"/>
          </a:p>
          <a:p>
            <a:r>
              <a:rPr lang="en-IN" dirty="0" smtClean="0"/>
              <a:t>Discrete mathematics background</a:t>
            </a:r>
          </a:p>
          <a:p>
            <a:pPr lvl="1" algn="just"/>
            <a:r>
              <a:rPr lang="en-US" b="1" dirty="0"/>
              <a:t>Discrete mathematics</a:t>
            </a:r>
            <a:r>
              <a:rPr lang="en-US" dirty="0"/>
              <a:t> is the study of </a:t>
            </a:r>
            <a:r>
              <a:rPr lang="en-US" dirty="0">
                <a:hlinkClick r:id="rId2" tooltip="Mathematical structures"/>
              </a:rPr>
              <a:t>mathematical structures</a:t>
            </a:r>
            <a:r>
              <a:rPr lang="en-US" dirty="0"/>
              <a:t> that are fundamentally </a:t>
            </a:r>
            <a:r>
              <a:rPr lang="en-US" dirty="0">
                <a:hlinkClick r:id="rId3" tooltip="Discrete space"/>
              </a:rPr>
              <a:t>discrete</a:t>
            </a:r>
            <a:r>
              <a:rPr lang="en-US" dirty="0"/>
              <a:t> rather than </a:t>
            </a:r>
            <a:r>
              <a:rPr lang="en-US" dirty="0">
                <a:hlinkClick r:id="rId4" tooltip="Continuous function"/>
              </a:rPr>
              <a:t>continuous</a:t>
            </a:r>
            <a:r>
              <a:rPr lang="en-US" dirty="0"/>
              <a:t>. In contrast to </a:t>
            </a:r>
            <a:r>
              <a:rPr lang="en-US" dirty="0">
                <a:hlinkClick r:id="rId5" tooltip="Real number"/>
              </a:rPr>
              <a:t>real numbers</a:t>
            </a:r>
            <a:r>
              <a:rPr lang="en-US" dirty="0"/>
              <a:t> that have the property of varying "smoothly", the objects studied in discrete mathematics – such as </a:t>
            </a:r>
            <a:r>
              <a:rPr lang="en-US" dirty="0">
                <a:hlinkClick r:id="rId6" tooltip="Integer"/>
              </a:rPr>
              <a:t>integers</a:t>
            </a:r>
            <a:r>
              <a:rPr lang="en-US" dirty="0"/>
              <a:t>, </a:t>
            </a:r>
            <a:r>
              <a:rPr lang="en-US" dirty="0">
                <a:hlinkClick r:id="rId7" tooltip="Graph (discrete mathematics)"/>
              </a:rPr>
              <a:t>graphs</a:t>
            </a:r>
            <a:r>
              <a:rPr lang="en-US" dirty="0"/>
              <a:t>, and </a:t>
            </a:r>
            <a:r>
              <a:rPr lang="en-US" dirty="0">
                <a:hlinkClick r:id="rId8" tooltip="Statement (logic)"/>
              </a:rPr>
              <a:t>statements</a:t>
            </a:r>
            <a:r>
              <a:rPr lang="en-US" dirty="0"/>
              <a:t> in </a:t>
            </a:r>
            <a:r>
              <a:rPr lang="en-US" dirty="0" smtClean="0">
                <a:hlinkClick r:id="rId9" tooltip="Mathematical logic"/>
              </a:rPr>
              <a:t>logic</a:t>
            </a:r>
            <a:r>
              <a:rPr lang="en-US" dirty="0"/>
              <a:t> – do not vary smoothly in this way, but have distinct, separated </a:t>
            </a:r>
            <a:r>
              <a:rPr lang="en-US" dirty="0" smtClean="0"/>
              <a:t>values.</a:t>
            </a:r>
            <a:endParaRPr lang="en-US" dirty="0"/>
          </a:p>
        </p:txBody>
      </p:sp>
    </p:spTree>
    <p:extLst>
      <p:ext uri="{BB962C8B-B14F-4D97-AF65-F5344CB8AC3E}">
        <p14:creationId xmlns="" xmlns:p14="http://schemas.microsoft.com/office/powerpoint/2010/main" val="348102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Problems</a:t>
            </a:r>
            <a:endParaRPr lang="en-IN" dirty="0"/>
          </a:p>
        </p:txBody>
      </p:sp>
      <p:sp>
        <p:nvSpPr>
          <p:cNvPr id="3" name="Content Placeholder 2"/>
          <p:cNvSpPr>
            <a:spLocks noGrp="1"/>
          </p:cNvSpPr>
          <p:nvPr>
            <p:ph idx="1"/>
          </p:nvPr>
        </p:nvSpPr>
        <p:spPr/>
        <p:txBody>
          <a:bodyPr>
            <a:normAutofit/>
          </a:bodyPr>
          <a:lstStyle/>
          <a:p>
            <a:r>
              <a:rPr lang="en-US" dirty="0"/>
              <a:t>Most of </a:t>
            </a:r>
            <a:r>
              <a:rPr lang="en-US" dirty="0" smtClean="0"/>
              <a:t>the algorithms are </a:t>
            </a:r>
            <a:r>
              <a:rPr lang="en-US" dirty="0"/>
              <a:t>about </a:t>
            </a:r>
            <a:r>
              <a:rPr lang="en-US" dirty="0">
                <a:solidFill>
                  <a:srgbClr val="FF0000"/>
                </a:solidFill>
              </a:rPr>
              <a:t>efficient algorithms</a:t>
            </a:r>
            <a:r>
              <a:rPr lang="en-US" dirty="0"/>
              <a:t>. Our usual measure of </a:t>
            </a:r>
            <a:r>
              <a:rPr lang="en-US" dirty="0" smtClean="0"/>
              <a:t>efficiency is </a:t>
            </a:r>
            <a:r>
              <a:rPr lang="en-US" dirty="0"/>
              <a:t>speed, i.e., how long an algorithm takes to produce its result. There are </a:t>
            </a:r>
            <a:r>
              <a:rPr lang="en-US" dirty="0" smtClean="0"/>
              <a:t>some problems</a:t>
            </a:r>
            <a:r>
              <a:rPr lang="en-US" dirty="0"/>
              <a:t>, however, for which no efficient solution is known</a:t>
            </a:r>
            <a:r>
              <a:rPr lang="en-US" dirty="0" smtClean="0"/>
              <a:t>.</a:t>
            </a:r>
          </a:p>
          <a:p>
            <a:r>
              <a:rPr lang="en-US" dirty="0"/>
              <a:t>Why are NP-complete problems interesting? </a:t>
            </a:r>
            <a:endParaRPr lang="en-US" dirty="0" smtClean="0"/>
          </a:p>
          <a:p>
            <a:pPr lvl="1"/>
            <a:r>
              <a:rPr lang="en-US" dirty="0" smtClean="0"/>
              <a:t>First</a:t>
            </a:r>
            <a:r>
              <a:rPr lang="en-US" dirty="0"/>
              <a:t>, although no efficient </a:t>
            </a:r>
            <a:r>
              <a:rPr lang="en-US" dirty="0" smtClean="0"/>
              <a:t>algorithm for </a:t>
            </a:r>
            <a:r>
              <a:rPr lang="en-US" dirty="0"/>
              <a:t>an NP-complete problem has ever been found, nobody has ever </a:t>
            </a:r>
            <a:r>
              <a:rPr lang="en-US" dirty="0" smtClean="0"/>
              <a:t>proven </a:t>
            </a:r>
            <a:r>
              <a:rPr lang="en-US" dirty="0"/>
              <a:t>that an efficient algorithm for one cannot exist</a:t>
            </a:r>
            <a:r>
              <a:rPr lang="en-US" dirty="0" smtClean="0"/>
              <a:t>. </a:t>
            </a:r>
            <a:r>
              <a:rPr lang="en-US" dirty="0"/>
              <a:t>In other words, no one </a:t>
            </a:r>
            <a:r>
              <a:rPr lang="en-US" dirty="0" smtClean="0"/>
              <a:t>knows whether </a:t>
            </a:r>
            <a:r>
              <a:rPr lang="en-US" dirty="0"/>
              <a:t>or not efficient algorithms exist for NP-complete problems</a:t>
            </a:r>
            <a:r>
              <a:rPr lang="en-US" dirty="0" smtClean="0"/>
              <a:t>.</a:t>
            </a:r>
          </a:p>
          <a:p>
            <a:pPr lvl="1"/>
            <a:r>
              <a:rPr lang="en-IN" dirty="0"/>
              <a:t>Second, </a:t>
            </a:r>
            <a:r>
              <a:rPr lang="en-IN" dirty="0" smtClean="0"/>
              <a:t>the </a:t>
            </a:r>
            <a:r>
              <a:rPr lang="en-US" dirty="0" smtClean="0"/>
              <a:t>set </a:t>
            </a:r>
            <a:r>
              <a:rPr lang="en-US" dirty="0"/>
              <a:t>of NP-complete problems has the remarkable property that if an efficient </a:t>
            </a:r>
            <a:r>
              <a:rPr lang="en-US" dirty="0" smtClean="0"/>
              <a:t>algorithm exists </a:t>
            </a:r>
            <a:r>
              <a:rPr lang="en-US" dirty="0"/>
              <a:t>for any one </a:t>
            </a:r>
            <a:r>
              <a:rPr lang="en-US" dirty="0" smtClean="0"/>
              <a:t>of </a:t>
            </a:r>
            <a:r>
              <a:rPr lang="en-US" dirty="0"/>
              <a:t>them, then efficient algorithms exist for all of them. </a:t>
            </a:r>
            <a:endParaRPr lang="en-IN" dirty="0"/>
          </a:p>
        </p:txBody>
      </p:sp>
    </p:spTree>
    <p:extLst>
      <p:ext uri="{BB962C8B-B14F-4D97-AF65-F5344CB8AC3E}">
        <p14:creationId xmlns="" xmlns:p14="http://schemas.microsoft.com/office/powerpoint/2010/main" val="1754332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a:t>
            </a:r>
            <a:r>
              <a:rPr lang="en-US" dirty="0" smtClean="0"/>
              <a:t>Problems contd..</a:t>
            </a:r>
            <a:endParaRPr lang="en-IN" dirty="0"/>
          </a:p>
        </p:txBody>
      </p:sp>
      <p:sp>
        <p:nvSpPr>
          <p:cNvPr id="3" name="Content Placeholder 2"/>
          <p:cNvSpPr>
            <a:spLocks noGrp="1"/>
          </p:cNvSpPr>
          <p:nvPr>
            <p:ph idx="1"/>
          </p:nvPr>
        </p:nvSpPr>
        <p:spPr/>
        <p:txBody>
          <a:bodyPr>
            <a:normAutofit/>
          </a:bodyPr>
          <a:lstStyle/>
          <a:p>
            <a:r>
              <a:rPr lang="en-US" dirty="0"/>
              <a:t>As a concrete example, </a:t>
            </a:r>
            <a:endParaRPr lang="en-US" dirty="0" smtClean="0"/>
          </a:p>
          <a:p>
            <a:pPr lvl="1"/>
            <a:r>
              <a:rPr lang="en-US" dirty="0" smtClean="0"/>
              <a:t>consider </a:t>
            </a:r>
            <a:r>
              <a:rPr lang="en-US" dirty="0"/>
              <a:t>a delivery company with a central depot. </a:t>
            </a:r>
            <a:r>
              <a:rPr lang="en-US" dirty="0" smtClean="0"/>
              <a:t>Each day</a:t>
            </a:r>
            <a:r>
              <a:rPr lang="en-US" dirty="0"/>
              <a:t>, it loads up each delivery truck at the depot and sends it around to deliver </a:t>
            </a:r>
            <a:r>
              <a:rPr lang="en-US" dirty="0" smtClean="0"/>
              <a:t>goods to </a:t>
            </a:r>
            <a:r>
              <a:rPr lang="en-US" dirty="0"/>
              <a:t>several addresses. At the end of the day, each truck must end up back at the </a:t>
            </a:r>
            <a:r>
              <a:rPr lang="en-US" dirty="0" smtClean="0"/>
              <a:t>depot so </a:t>
            </a:r>
            <a:r>
              <a:rPr lang="en-US" dirty="0"/>
              <a:t>that it is ready to be loaded for the next day. </a:t>
            </a:r>
            <a:endParaRPr lang="en-US" dirty="0" smtClean="0"/>
          </a:p>
          <a:p>
            <a:pPr lvl="1"/>
            <a:r>
              <a:rPr lang="en-US" dirty="0" smtClean="0"/>
              <a:t>To </a:t>
            </a:r>
            <a:r>
              <a:rPr lang="en-US" dirty="0"/>
              <a:t>reduce costs, the </a:t>
            </a:r>
            <a:r>
              <a:rPr lang="en-US" dirty="0">
                <a:solidFill>
                  <a:srgbClr val="FF0000"/>
                </a:solidFill>
              </a:rPr>
              <a:t>company </a:t>
            </a:r>
            <a:r>
              <a:rPr lang="en-US" dirty="0" smtClean="0">
                <a:solidFill>
                  <a:srgbClr val="FF0000"/>
                </a:solidFill>
              </a:rPr>
              <a:t>wants to </a:t>
            </a:r>
            <a:r>
              <a:rPr lang="en-US" dirty="0">
                <a:solidFill>
                  <a:srgbClr val="FF0000"/>
                </a:solidFill>
              </a:rPr>
              <a:t>select an order of delivery stops </a:t>
            </a:r>
            <a:r>
              <a:rPr lang="en-US" dirty="0"/>
              <a:t>that yields the lowest overall distance </a:t>
            </a:r>
            <a:r>
              <a:rPr lang="en-US" dirty="0" smtClean="0"/>
              <a:t>traveled by </a:t>
            </a:r>
            <a:r>
              <a:rPr lang="en-US" dirty="0"/>
              <a:t>each truck. </a:t>
            </a:r>
            <a:endParaRPr lang="en-US" dirty="0" smtClean="0"/>
          </a:p>
          <a:p>
            <a:pPr lvl="1"/>
            <a:r>
              <a:rPr lang="en-US" dirty="0" smtClean="0"/>
              <a:t>This </a:t>
            </a:r>
            <a:r>
              <a:rPr lang="en-US" dirty="0"/>
              <a:t>problem is the well-known “traveling-salesman problem,” </a:t>
            </a:r>
            <a:r>
              <a:rPr lang="en-US" dirty="0" smtClean="0"/>
              <a:t>and it </a:t>
            </a:r>
            <a:r>
              <a:rPr lang="en-US" dirty="0"/>
              <a:t>is NP-complete. </a:t>
            </a:r>
            <a:endParaRPr lang="en-US" dirty="0" smtClean="0"/>
          </a:p>
          <a:p>
            <a:pPr lvl="1"/>
            <a:r>
              <a:rPr lang="en-US" dirty="0" smtClean="0"/>
              <a:t>It </a:t>
            </a:r>
            <a:r>
              <a:rPr lang="en-US" dirty="0"/>
              <a:t>has no known efficient algorithm. Under certain assumptions</a:t>
            </a:r>
            <a:r>
              <a:rPr lang="en-US" dirty="0" smtClean="0"/>
              <a:t>, however</a:t>
            </a:r>
            <a:r>
              <a:rPr lang="en-US" dirty="0"/>
              <a:t>, we know of efficient algorithms that give an overall distance which </a:t>
            </a:r>
            <a:r>
              <a:rPr lang="en-US" dirty="0" smtClean="0"/>
              <a:t>is not </a:t>
            </a:r>
            <a:r>
              <a:rPr lang="en-US" dirty="0"/>
              <a:t>too far above the smallest possible. </a:t>
            </a:r>
            <a:endParaRPr lang="en-IN" dirty="0"/>
          </a:p>
        </p:txBody>
      </p:sp>
    </p:spTree>
    <p:extLst>
      <p:ext uri="{BB962C8B-B14F-4D97-AF65-F5344CB8AC3E}">
        <p14:creationId xmlns="" xmlns:p14="http://schemas.microsoft.com/office/powerpoint/2010/main" val="3343261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664</TotalTime>
  <Words>1838</Words>
  <Application>Microsoft Office PowerPoint</Application>
  <PresentationFormat>Custom</PresentationFormat>
  <Paragraphs>190</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Wisp</vt:lpstr>
      <vt:lpstr>B.Tech. II (CSE) Semester – IV DESIGN AND ANALYSIS OF ALGORITHMS (CORE-7) CS206</vt:lpstr>
      <vt:lpstr>Introduction</vt:lpstr>
      <vt:lpstr>Algorithm Vs Pseudocode</vt:lpstr>
      <vt:lpstr>Algorithm Vs Pseudocode</vt:lpstr>
      <vt:lpstr>Certain Criteria to followed by algorithm </vt:lpstr>
      <vt:lpstr>Properties of an algorithm</vt:lpstr>
      <vt:lpstr>Prerequisites of this course</vt:lpstr>
      <vt:lpstr>Hard Problems</vt:lpstr>
      <vt:lpstr>Hard Problems contd..</vt:lpstr>
      <vt:lpstr>Fundamental questions</vt:lpstr>
      <vt:lpstr>Fundamental questions contd….</vt:lpstr>
      <vt:lpstr>Compare these two algorithms</vt:lpstr>
      <vt:lpstr>complexity</vt:lpstr>
      <vt:lpstr>Complexity contd…</vt:lpstr>
      <vt:lpstr>Example: time complexity</vt:lpstr>
      <vt:lpstr>Asymptotic Notations </vt:lpstr>
      <vt:lpstr>Slide 17</vt:lpstr>
      <vt:lpstr>Slide 18</vt:lpstr>
      <vt:lpstr>Slide 19</vt:lpstr>
      <vt:lpstr>Slide 20</vt:lpstr>
      <vt:lpstr>Some information</vt:lpstr>
      <vt:lpstr>Some example- complexity analysis</vt:lpstr>
      <vt:lpstr>Some example contd…</vt:lpstr>
      <vt:lpstr>Some example contd…</vt:lpstr>
      <vt:lpstr>Complexity analysis of binary search</vt:lpstr>
      <vt:lpstr>Slide 26</vt:lpstr>
      <vt:lpstr>Slide 27</vt:lpstr>
      <vt:lpstr>Slide 28</vt:lpstr>
      <vt:lpstr>Recurrence relations</vt:lpstr>
      <vt:lpstr>Solving recurrence relations</vt:lpstr>
      <vt:lpstr>Slide 31</vt:lpstr>
      <vt:lpstr>Slide 32</vt:lpstr>
      <vt:lpstr>Slide 33</vt:lpstr>
      <vt:lpstr>Slide 34</vt:lpstr>
      <vt:lpstr>Slide 35</vt:lpstr>
      <vt:lpstr>Master Method</vt:lpstr>
      <vt:lpstr>Slide 37</vt:lpstr>
      <vt:lpstr>Slide 38</vt:lpstr>
      <vt:lpstr>Slide 39</vt:lpstr>
      <vt:lpstr>Slide 40</vt:lpstr>
      <vt:lpstr>Slide 41</vt:lpstr>
      <vt:lpstr>Amortized Analysis </vt:lpstr>
      <vt:lpstr>Slide 43</vt:lpstr>
      <vt:lpstr>Slide 44</vt:lpstr>
      <vt:lpstr>Slide 45</vt:lpstr>
      <vt:lpstr>Slide 46</vt:lpstr>
      <vt:lpstr>Slide 47</vt:lpstr>
      <vt:lpstr>Probabilistic Analysis</vt:lpstr>
      <vt:lpstr>Hiring Problem </vt:lpstr>
      <vt:lpstr>Hiring Problem </vt:lpstr>
      <vt:lpstr>Hiring Problem </vt:lpstr>
      <vt:lpstr>Hiring Problem </vt:lpstr>
      <vt:lpstr>Probabilistic Analysis</vt:lpstr>
      <vt:lpstr>Probabilistic Analysis</vt:lpstr>
      <vt:lpstr>Slide 55</vt:lpstr>
      <vt:lpstr>Amortized analysis</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II (CSE) Semester – IV DESIGN AND ANALYSIS OF ALGORITHMS (CORE-7) CS206</dc:title>
  <dc:creator>Hewlett-Packard Company</dc:creator>
  <cp:lastModifiedBy>udai udai</cp:lastModifiedBy>
  <cp:revision>179</cp:revision>
  <dcterms:created xsi:type="dcterms:W3CDTF">2021-12-31T04:10:17Z</dcterms:created>
  <dcterms:modified xsi:type="dcterms:W3CDTF">2022-01-18T03:47:09Z</dcterms:modified>
</cp:coreProperties>
</file>